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p\&#26700;&#38754;\&#20998;&#24037;&#34920;&#12289;&#36914;&#24230;&#35215;&#2112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工作表1!$A$16:$A$20</c:f>
              <c:strCache>
                <c:ptCount val="5"/>
                <c:pt idx="0">
                  <c:v>看開放式資源(deep learning、tensorflow、keras、CNN etc)</c:v>
                </c:pt>
                <c:pt idx="1">
                  <c:v>看deep learning 相關papaer</c:v>
                </c:pt>
                <c:pt idx="2">
                  <c:v>建立神經網路架構(0~10手語辨識)</c:v>
                </c:pt>
                <c:pt idx="3">
                  <c:v>training、testing </c:v>
                </c:pt>
                <c:pt idx="4">
                  <c:v>收集data</c:v>
                </c:pt>
              </c:strCache>
            </c:strRef>
          </c:cat>
          <c:val>
            <c:numRef>
              <c:f>工作表1!$B$16:$B$20</c:f>
              <c:numCache>
                <c:formatCode>m/d/yyyy</c:formatCode>
                <c:ptCount val="5"/>
                <c:pt idx="0">
                  <c:v>43756</c:v>
                </c:pt>
                <c:pt idx="1">
                  <c:v>43787</c:v>
                </c:pt>
                <c:pt idx="2">
                  <c:v>43817</c:v>
                </c:pt>
                <c:pt idx="3">
                  <c:v>43831</c:v>
                </c:pt>
                <c:pt idx="4">
                  <c:v>43756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24-48CB-A5C9-1C962E403E0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工作表1!$D$10:$D$14</c:f>
              <c:numCache>
                <c:formatCode>General</c:formatCode>
                <c:ptCount val="5"/>
                <c:pt idx="0">
                  <c:v>31</c:v>
                </c:pt>
                <c:pt idx="1">
                  <c:v>30</c:v>
                </c:pt>
                <c:pt idx="2">
                  <c:v>14</c:v>
                </c:pt>
                <c:pt idx="3">
                  <c:v>22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24-48CB-A5C9-1C962E403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212304"/>
        <c:axId val="579650656"/>
      </c:barChart>
      <c:catAx>
        <c:axId val="4052123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79650656"/>
        <c:crosses val="autoZero"/>
        <c:auto val="1"/>
        <c:lblAlgn val="ctr"/>
        <c:lblOffset val="100"/>
        <c:noMultiLvlLbl val="0"/>
      </c:catAx>
      <c:valAx>
        <c:axId val="57965065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521230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59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69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635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43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164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85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2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4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53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9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09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2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5A1E-9855-4BD4-9DA3-D8E98628722A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748E26-BE34-4FC5-ADFA-C643DFB68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58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01FC5-26BF-4F71-AEA9-E8D70940F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分工表、進度規劃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B45EF0-D800-4735-BFBB-59509DBFB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王樸、吳承威</a:t>
            </a:r>
          </a:p>
        </p:txBody>
      </p:sp>
    </p:spTree>
    <p:extLst>
      <p:ext uri="{BB962C8B-B14F-4D97-AF65-F5344CB8AC3E}">
        <p14:creationId xmlns:p14="http://schemas.microsoft.com/office/powerpoint/2010/main" val="256897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20BD-1981-4371-A54A-8E1718FB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BB69AF1A-2B4D-4504-8567-7F1228E5B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4879"/>
              </p:ext>
            </p:extLst>
          </p:nvPr>
        </p:nvGraphicFramePr>
        <p:xfrm>
          <a:off x="876300" y="1759867"/>
          <a:ext cx="52197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209513496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6992123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034558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　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工作內容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百分比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3202279"/>
                  </a:ext>
                </a:extLst>
              </a:tr>
              <a:tr h="4953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王樸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收集</a:t>
                      </a:r>
                      <a:r>
                        <a:rPr lang="en-US" sz="2800" u="none" strike="noStrike">
                          <a:effectLst/>
                        </a:rPr>
                        <a:t>data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70%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1553929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建立神經網路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30%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1341309"/>
                  </a:ext>
                </a:extLst>
              </a:tr>
              <a:tr h="4953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吳承威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收集</a:t>
                      </a:r>
                      <a:r>
                        <a:rPr lang="en-US" sz="2800" u="none" strike="noStrike">
                          <a:effectLst/>
                        </a:rPr>
                        <a:t>data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30%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9192262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建立神經網路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70%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6332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49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4EA40-A29A-48B7-8F4E-2C9EC8C0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5" y="272248"/>
            <a:ext cx="8596668" cy="1320800"/>
          </a:xfrm>
        </p:spPr>
        <p:txBody>
          <a:bodyPr/>
          <a:lstStyle/>
          <a:p>
            <a:r>
              <a:rPr lang="zh-TW" altLang="en-US" dirty="0"/>
              <a:t>進度規劃表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9569AA4-38AB-4F3A-A497-7C6A10C11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480141"/>
              </p:ext>
            </p:extLst>
          </p:nvPr>
        </p:nvGraphicFramePr>
        <p:xfrm>
          <a:off x="159798" y="852256"/>
          <a:ext cx="9871969" cy="6005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623932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40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標楷體</vt:lpstr>
      <vt:lpstr>Arial</vt:lpstr>
      <vt:lpstr>Trebuchet MS</vt:lpstr>
      <vt:lpstr>Wingdings 3</vt:lpstr>
      <vt:lpstr>多面向</vt:lpstr>
      <vt:lpstr>分工表、進度規劃</vt:lpstr>
      <vt:lpstr>分工表</vt:lpstr>
      <vt:lpstr>進度規劃表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分工表、進度規劃</dc:title>
  <dc:creator>樸 王</dc:creator>
  <cp:lastModifiedBy>樸 王</cp:lastModifiedBy>
  <cp:revision>5</cp:revision>
  <dcterms:created xsi:type="dcterms:W3CDTF">2019-10-18T01:11:34Z</dcterms:created>
  <dcterms:modified xsi:type="dcterms:W3CDTF">2019-10-19T04:36:49Z</dcterms:modified>
</cp:coreProperties>
</file>