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2" r:id="rId5"/>
    <p:sldId id="260" r:id="rId6"/>
    <p:sldId id="266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81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57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8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6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3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6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8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75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2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2BC6-D152-447A-AE78-1B15CEAABE03}" type="datetimeFigureOut">
              <a:rPr lang="zh-TW" altLang="en-US" smtClean="0"/>
              <a:t>2019/12/1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AF6A85-39AB-404C-8066-22EDFACD21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6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3F5DB-E5A9-437B-9199-9432D70CF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r>
              <a:rPr lang="zh-TW" altLang="en-US" dirty="0"/>
              <a:t>與</a:t>
            </a:r>
            <a:r>
              <a:rPr lang="en-US" altLang="zh-TW" dirty="0"/>
              <a:t>CIFAR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0E8D5D-BB5E-4F7B-8AB8-2FB45B68F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F129D-E9AC-49AA-AD15-4AF4CBCB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7C7B84-A91F-4B21-A9E9-AE65F8C6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860" y="1805126"/>
            <a:ext cx="735027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08C2A-25EF-4BDE-AEDC-8F251E64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BEC73-D9A7-4E07-B347-ABFDA97D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371" y="1540189"/>
            <a:ext cx="8915400" cy="3777622"/>
          </a:xfrm>
        </p:spPr>
        <p:txBody>
          <a:bodyPr/>
          <a:lstStyle/>
          <a:p>
            <a:r>
              <a:rPr lang="fr-FR" altLang="zh-TW" dirty="0"/>
              <a:t>Train Acc: 0.9995166666666667 </a:t>
            </a:r>
          </a:p>
          <a:p>
            <a:r>
              <a:rPr lang="fr-FR" altLang="zh-TW" dirty="0"/>
              <a:t>Train loss: 0.0032525423670351603</a:t>
            </a:r>
          </a:p>
          <a:p>
            <a:r>
              <a:rPr lang="en-US" altLang="zh-TW" dirty="0"/>
              <a:t>Test Acc: 0.9914 </a:t>
            </a:r>
          </a:p>
          <a:p>
            <a:r>
              <a:rPr lang="en-US" altLang="zh-TW" dirty="0"/>
              <a:t>Test loss: 0.030808242844304185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03A7DA8-12E2-4C86-9EA9-1C7DC91F8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40" y="3187298"/>
            <a:ext cx="4979534" cy="35314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014564-7B9A-444C-8F1C-BBBC4D29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24" y="31872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7F552-3EE4-40B6-8165-4234F772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A3BEE97-0E30-45A3-83AC-7E1D48A1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409303-1B8C-4B2F-ADBE-0FB6CFA0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9" y="1469994"/>
            <a:ext cx="869517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B4CB-310A-4611-BF83-25A96F1E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EA2D-5616-4D0C-B79F-3C3B6C11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393" y="1401106"/>
            <a:ext cx="8915400" cy="3777622"/>
          </a:xfrm>
        </p:spPr>
        <p:txBody>
          <a:bodyPr/>
          <a:lstStyle/>
          <a:p>
            <a:r>
              <a:rPr lang="fr-FR" altLang="zh-TW" dirty="0"/>
              <a:t>Train Acc: 0.9956 </a:t>
            </a:r>
          </a:p>
          <a:p>
            <a:r>
              <a:rPr lang="fr-FR" altLang="zh-TW" dirty="0"/>
              <a:t>Train loss: 0.015179064568885587</a:t>
            </a:r>
          </a:p>
          <a:p>
            <a:r>
              <a:rPr lang="en-US" altLang="zh-TW" dirty="0"/>
              <a:t>Test Acc: 0.9821</a:t>
            </a:r>
          </a:p>
          <a:p>
            <a:r>
              <a:rPr lang="en-US" altLang="zh-TW" dirty="0"/>
              <a:t>Test loss: 0.06778638932049426</a:t>
            </a:r>
            <a:endParaRPr lang="zh-TW" altLang="en-US" dirty="0"/>
          </a:p>
        </p:txBody>
      </p:sp>
      <p:sp>
        <p:nvSpPr>
          <p:cNvPr id="4" name="AutoShape 2" descr="C:\Users\paulp\AppData\Local\Microsoft\Windows\INetCache\Content.MSO\ppt2E44.tmp">
            <a:extLst>
              <a:ext uri="{FF2B5EF4-FFF2-40B4-BE49-F238E27FC236}">
                <a16:creationId xmlns:a16="http://schemas.microsoft.com/office/drawing/2014/main" id="{3B4CC288-B3A5-4403-A9F0-0B2FDC904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C:\Users\paulp\AppData\Local\Microsoft\Windows\INetCache\Content.MSO\ppt63EE.tmp">
            <a:extLst>
              <a:ext uri="{FF2B5EF4-FFF2-40B4-BE49-F238E27FC236}">
                <a16:creationId xmlns:a16="http://schemas.microsoft.com/office/drawing/2014/main" id="{1C66C189-214F-4FE9-9D5A-2F04BC1EE2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7D1F76-50AD-422C-9084-A234E11F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25" y="3187298"/>
            <a:ext cx="4979534" cy="35314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D9C4D6-3FED-46D0-82C4-84A8BFF8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87297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62D51-50C3-4D24-BCE5-FA830C8A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CIFAR-10(CNN)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E4325-E210-446C-80AA-6C3BDF46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function =‘</a:t>
            </a:r>
            <a:r>
              <a:rPr lang="en-US" altLang="zh-TW" dirty="0" err="1"/>
              <a:t>elu</a:t>
            </a:r>
            <a:r>
              <a:rPr lang="en-US" altLang="zh-TW" dirty="0"/>
              <a:t>’</a:t>
            </a:r>
          </a:p>
          <a:p>
            <a:r>
              <a:rPr lang="en-US" altLang="zh-TW" dirty="0" err="1"/>
              <a:t>weight_decay</a:t>
            </a:r>
            <a:endParaRPr lang="en-US" altLang="zh-TW" dirty="0"/>
          </a:p>
          <a:p>
            <a:r>
              <a:rPr lang="en-US" altLang="zh-TW" dirty="0" err="1"/>
              <a:t>BatchNormalization</a:t>
            </a:r>
            <a:endParaRPr lang="en-US" altLang="zh-TW" dirty="0"/>
          </a:p>
          <a:p>
            <a:r>
              <a:rPr lang="en-US" altLang="zh-TW" dirty="0"/>
              <a:t>learning rate </a:t>
            </a:r>
            <a:r>
              <a:rPr lang="zh-TW" altLang="en-US" dirty="0"/>
              <a:t>漸小</a:t>
            </a:r>
            <a:endParaRPr lang="en-US" altLang="zh-TW" dirty="0"/>
          </a:p>
          <a:p>
            <a:r>
              <a:rPr lang="en-US" altLang="zh-TW" dirty="0"/>
              <a:t>epoch=125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37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F1732-13C7-4EEC-80CD-C9ECC00D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CIFAR-10(CNN)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0F0431E-160F-43EA-9F21-A09CD71A7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816" y="1299097"/>
            <a:ext cx="4613975" cy="52831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C5E89F-EBC2-4F02-99B5-74CAAAF7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0647"/>
            <a:ext cx="481625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A505F-5A15-4689-A080-64DA9A70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CIFAR-10(CNN)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2EB6D-560E-465E-934D-7A1DC0AF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329" y="1540189"/>
            <a:ext cx="8915400" cy="3777622"/>
          </a:xfrm>
        </p:spPr>
        <p:txBody>
          <a:bodyPr/>
          <a:lstStyle/>
          <a:p>
            <a:r>
              <a:rPr lang="fr-FR" altLang="zh-TW" dirty="0"/>
              <a:t>Train Acc: 0.94314 </a:t>
            </a:r>
          </a:p>
          <a:p>
            <a:r>
              <a:rPr lang="fr-FR" altLang="zh-TW" dirty="0"/>
              <a:t>Train loss: 0.266027303276062</a:t>
            </a:r>
          </a:p>
          <a:p>
            <a:r>
              <a:rPr lang="en-US" altLang="zh-TW" dirty="0"/>
              <a:t>Test Acc: 0.8945 </a:t>
            </a:r>
          </a:p>
          <a:p>
            <a:r>
              <a:rPr lang="en-US" altLang="zh-TW" dirty="0"/>
              <a:t>Test loss: 0.42976608748435974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1953E6-E969-41AE-A973-187602FD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36" y="3326595"/>
            <a:ext cx="4903317" cy="35314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CA3A76-434C-44C8-833F-ADC5C26E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53" y="3262076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BB2E2-3CA7-4CC4-BDA2-B89998F9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CIFAR-10(ResNet20)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17CA3-2BF0-45B2-B9F5-D7393B87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Acc: 0.8397</a:t>
            </a:r>
          </a:p>
          <a:p>
            <a:r>
              <a:rPr lang="en-US" altLang="zh-TW" dirty="0"/>
              <a:t>Test loss: 1.06388071975708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6113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3838</TotalTime>
  <Words>95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MNIST與CIFAR</vt:lpstr>
      <vt:lpstr>MNIST</vt:lpstr>
      <vt:lpstr>MNIST</vt:lpstr>
      <vt:lpstr>MNIST</vt:lpstr>
      <vt:lpstr>MNIST</vt:lpstr>
      <vt:lpstr>CIFAR-10(CNN)</vt:lpstr>
      <vt:lpstr>CIFAR-10(CNN)</vt:lpstr>
      <vt:lpstr>CIFAR-10(CNN)</vt:lpstr>
      <vt:lpstr>CIFAR-10(ResNet20)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MNIST與CIFAR</dc:title>
  <dc:creator>樸 王</dc:creator>
  <cp:lastModifiedBy>樸 王</cp:lastModifiedBy>
  <cp:revision>15</cp:revision>
  <dcterms:created xsi:type="dcterms:W3CDTF">2019-11-26T09:45:53Z</dcterms:created>
  <dcterms:modified xsi:type="dcterms:W3CDTF">2019-12-01T17:47:33Z</dcterms:modified>
</cp:coreProperties>
</file>