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815" r:id="rId3"/>
    <p:sldId id="816" r:id="rId4"/>
    <p:sldId id="817" r:id="rId5"/>
    <p:sldId id="796" r:id="rId6"/>
    <p:sldId id="261" r:id="rId7"/>
    <p:sldId id="800" r:id="rId8"/>
    <p:sldId id="295" r:id="rId9"/>
    <p:sldId id="325" r:id="rId10"/>
    <p:sldId id="797" r:id="rId11"/>
    <p:sldId id="266" r:id="rId12"/>
    <p:sldId id="798" r:id="rId13"/>
    <p:sldId id="802" r:id="rId14"/>
    <p:sldId id="803" r:id="rId15"/>
    <p:sldId id="270" r:id="rId16"/>
    <p:sldId id="269" r:id="rId17"/>
    <p:sldId id="804" r:id="rId18"/>
    <p:sldId id="819" r:id="rId19"/>
    <p:sldId id="805" r:id="rId20"/>
    <p:sldId id="810" r:id="rId21"/>
    <p:sldId id="818" r:id="rId22"/>
    <p:sldId id="807" r:id="rId23"/>
    <p:sldId id="811" r:id="rId24"/>
    <p:sldId id="278" r:id="rId25"/>
    <p:sldId id="279" r:id="rId26"/>
    <p:sldId id="812" r:id="rId27"/>
    <p:sldId id="813" r:id="rId28"/>
    <p:sldId id="480" r:id="rId29"/>
    <p:sldId id="809" r:id="rId30"/>
    <p:sldId id="814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660" autoAdjust="0"/>
    <p:restoredTop sz="93809" autoAdjust="0"/>
  </p:normalViewPr>
  <p:slideViewPr>
    <p:cSldViewPr snapToGrid="0">
      <p:cViewPr>
        <p:scale>
          <a:sx n="50" d="100"/>
          <a:sy n="50" d="100"/>
        </p:scale>
        <p:origin x="60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9-06-09T17:12:22.97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  <inkml:trace contextRef="#ctx0" brushRef="#br0" timeOffset="94">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44100-E4A1-473D-8ACD-5A7CEAE93C8F}" type="datetimeFigureOut">
              <a:rPr lang="zh-TW" altLang="en-US" smtClean="0"/>
              <a:t>2019/6/14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A820C-1A23-48BD-A2F3-2ED8306606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0548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zhuanlan.zhihu.com/p/43157737" TargetMode="External"/><Relationship Id="rId13" Type="http://schemas.openxmlformats.org/officeDocument/2006/relationships/hyperlink" Target="https://www.youtube.com/watch?v=_ALdCSSVYkw" TargetMode="External"/><Relationship Id="rId3" Type="http://schemas.openxmlformats.org/officeDocument/2006/relationships/hyperlink" Target="https://openai.com/blog/glow/" TargetMode="External"/><Relationship Id="rId7" Type="http://schemas.openxmlformats.org/officeDocument/2006/relationships/hyperlink" Target="https://www.youtube.com/watch?v=grsO57XMJMk" TargetMode="External"/><Relationship Id="rId12" Type="http://schemas.openxmlformats.org/officeDocument/2006/relationships/hyperlink" Target="https://www.slideshare.net/DeepLearningJP2016/dlalphastar?next_slideshow=1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blog.evjang.com/2018/01/nf2.html" TargetMode="External"/><Relationship Id="rId11" Type="http://schemas.openxmlformats.org/officeDocument/2006/relationships/hyperlink" Target="http://ml4a.github.io/classes/itp-F18/09/" TargetMode="External"/><Relationship Id="rId5" Type="http://schemas.openxmlformats.org/officeDocument/2006/relationships/hyperlink" Target="https://blog.evjang.com/2018/01/nf1.html" TargetMode="External"/><Relationship Id="rId10" Type="http://schemas.openxmlformats.org/officeDocument/2006/relationships/hyperlink" Target="https://zhuanlan.zhihu.com/p/39676312" TargetMode="External"/><Relationship Id="rId4" Type="http://schemas.openxmlformats.org/officeDocument/2006/relationships/hyperlink" Target="https://lilianweng.github.io/lil-log/2018/10/13/flow-based-deep-generative-models.html" TargetMode="External"/><Relationship Id="rId9" Type="http://schemas.openxmlformats.org/officeDocument/2006/relationships/hyperlink" Target="https://www.kexue.fm/archives/5776" TargetMode="External"/><Relationship Id="rId14" Type="http://schemas.openxmlformats.org/officeDocument/2006/relationships/hyperlink" Target="https://www.youtube.com/watch?v=Xrx_neqptFI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ai.com/blog/glow/" TargetMode="External"/><Relationship Id="rId7" Type="http://schemas.openxmlformats.org/officeDocument/2006/relationships/hyperlink" Target="https://www.youtube.com/watch?v=Xrx_neqptFI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youtube.com/watch?v=_ALdCSSVYkw" TargetMode="External"/><Relationship Id="rId5" Type="http://schemas.openxmlformats.org/officeDocument/2006/relationships/hyperlink" Target="https://www.slideshare.net/DeepLearningJP2016/dlalphastar?next_slideshow=1" TargetMode="External"/><Relationship Id="rId4" Type="http://schemas.openxmlformats.org/officeDocument/2006/relationships/hyperlink" Target="http://ml4a.github.io/classes/itp-F18/09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ai.com/blog/glow/" TargetMode="External"/><Relationship Id="rId7" Type="http://schemas.openxmlformats.org/officeDocument/2006/relationships/hyperlink" Target="https://www.youtube.com/watch?v=Xrx_neqptFI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youtube.com/watch?v=_ALdCSSVYkw" TargetMode="External"/><Relationship Id="rId5" Type="http://schemas.openxmlformats.org/officeDocument/2006/relationships/hyperlink" Target="https://www.slideshare.net/DeepLearningJP2016/dlalphastar?next_slideshow=1" TargetMode="External"/><Relationship Id="rId4" Type="http://schemas.openxmlformats.org/officeDocument/2006/relationships/hyperlink" Target="http://ml4a.github.io/classes/itp-F18/09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hlinkClick r:id="rId3"/>
              </a:rPr>
              <a:t>Good ref:</a:t>
            </a:r>
          </a:p>
          <a:p>
            <a:r>
              <a:rPr lang="en-US" altLang="zh-TW" dirty="0">
                <a:hlinkClick r:id="rId4"/>
              </a:rPr>
              <a:t>https://lilianweng.github.io/lil-log/2018/10/13/flow-based-deep-generative-models.html</a:t>
            </a:r>
            <a:endParaRPr lang="en-US" altLang="zh-TW" dirty="0"/>
          </a:p>
          <a:p>
            <a:r>
              <a:rPr lang="en-US" altLang="zh-TW" dirty="0">
                <a:hlinkClick r:id="rId5"/>
              </a:rPr>
              <a:t>https://blog.evjang.com/2018/01/nf1.html</a:t>
            </a:r>
            <a:endParaRPr lang="en-US" altLang="zh-TW" dirty="0"/>
          </a:p>
          <a:p>
            <a:r>
              <a:rPr lang="en-US" altLang="zh-TW" dirty="0">
                <a:hlinkClick r:id="rId6"/>
              </a:rPr>
              <a:t>https://blog.evjang.com/2018/01/nf2.html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YT:</a:t>
            </a:r>
            <a:r>
              <a:rPr lang="en-US" altLang="zh-TW" dirty="0" err="1">
                <a:hlinkClick r:id="rId7"/>
              </a:rPr>
              <a:t>https</a:t>
            </a:r>
            <a:r>
              <a:rPr lang="en-US" altLang="zh-TW" dirty="0">
                <a:hlinkClick r:id="rId7"/>
              </a:rPr>
              <a:t>://www.youtube.com/watch?v=grsO57XMJMk</a:t>
            </a:r>
            <a:endParaRPr lang="en-US" altLang="zh-TW" dirty="0"/>
          </a:p>
          <a:p>
            <a:endParaRPr lang="en-US" altLang="zh-TW" dirty="0">
              <a:hlinkClick r:id="rId3"/>
            </a:endParaRPr>
          </a:p>
          <a:p>
            <a:r>
              <a:rPr lang="en-US" altLang="zh-TW" dirty="0">
                <a:hlinkClick r:id="rId3"/>
              </a:rPr>
              <a:t>Chinese version:</a:t>
            </a:r>
          </a:p>
          <a:p>
            <a:r>
              <a:rPr lang="en-US" altLang="zh-TW" dirty="0">
                <a:hlinkClick r:id="rId8"/>
              </a:rPr>
              <a:t>https://zhuanlan.zhihu.com/p/43157737</a:t>
            </a:r>
            <a:endParaRPr lang="en-US" altLang="zh-TW" dirty="0"/>
          </a:p>
          <a:p>
            <a:r>
              <a:rPr lang="en-US" altLang="zh-TW" dirty="0">
                <a:hlinkClick r:id="rId9"/>
              </a:rPr>
              <a:t>https://www.kexue.fm/archives/5776</a:t>
            </a:r>
            <a:endParaRPr lang="en-US" altLang="zh-TW" dirty="0"/>
          </a:p>
          <a:p>
            <a:r>
              <a:rPr lang="en-US" altLang="zh-TW" dirty="0">
                <a:hlinkClick r:id="rId10"/>
              </a:rPr>
              <a:t>https://zhuanlan.zhihu.com/p/39676312</a:t>
            </a:r>
            <a:endParaRPr lang="en-US" altLang="zh-TW" dirty="0">
              <a:hlinkClick r:id="rId3"/>
            </a:endParaRPr>
          </a:p>
          <a:p>
            <a:endParaRPr lang="en-US" altLang="zh-TW" dirty="0">
              <a:hlinkClick r:id="rId3"/>
            </a:endParaRPr>
          </a:p>
          <a:p>
            <a:r>
              <a:rPr lang="en-US" altLang="zh-TW" dirty="0">
                <a:hlinkClick r:id="rId3"/>
              </a:rPr>
              <a:t>https://openai.com/blog/glow/</a:t>
            </a:r>
            <a:r>
              <a:rPr lang="en-US" altLang="zh-TW" dirty="0"/>
              <a:t> (open ai’s blog, also review)</a:t>
            </a:r>
            <a:endParaRPr lang="en-US" altLang="zh-TW" dirty="0">
              <a:hlinkClick r:id="rId11"/>
            </a:endParaRPr>
          </a:p>
          <a:p>
            <a:endParaRPr lang="en-US" altLang="zh-TW" dirty="0">
              <a:hlinkClick r:id="rId11"/>
            </a:endParaRPr>
          </a:p>
          <a:p>
            <a:r>
              <a:rPr lang="en-US" altLang="zh-TW" dirty="0">
                <a:hlinkClick r:id="rId11"/>
              </a:rPr>
              <a:t>http://ml4a.github.io/classes/itp-F18/09/</a:t>
            </a:r>
            <a:r>
              <a:rPr lang="en-US" altLang="zh-TW" dirty="0"/>
              <a:t> (demo with face ) -&gt; </a:t>
            </a:r>
            <a:r>
              <a:rPr lang="en-US" altLang="zh-TW" dirty="0" err="1"/>
              <a:t>openai’s</a:t>
            </a:r>
            <a:r>
              <a:rPr lang="en-US" altLang="zh-TW" dirty="0"/>
              <a:t> demo</a:t>
            </a:r>
          </a:p>
          <a:p>
            <a:r>
              <a:rPr lang="en-US" altLang="zh-TW" dirty="0">
                <a:hlinkClick r:id="rId12"/>
              </a:rPr>
              <a:t>https://www.slideshare.net/DeepLearningJP2016/dlalphastar?next_slideshow=1</a:t>
            </a:r>
            <a:r>
              <a:rPr lang="en-US" altLang="zh-TW" dirty="0"/>
              <a:t> (</a:t>
            </a:r>
            <a:r>
              <a:rPr lang="zh-TW" altLang="en-US" dirty="0"/>
              <a:t>完整 但 日文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en-US" altLang="zh-TW" dirty="0"/>
              <a:t>Reference: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 ICLR 2015 NICE- Non-linear Independent Components Estimation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[2] ICLR 2017 Density estimation using Real NVP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[3] 2018 Glow: Generative Flow with Invertible 1×1 Convolutions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Video:</a:t>
            </a:r>
          </a:p>
          <a:p>
            <a:r>
              <a:rPr lang="en-US" altLang="zh-TW" dirty="0">
                <a:hlinkClick r:id="rId13"/>
              </a:rPr>
              <a:t>https://www.youtube.com/watch?v=_ALdCSSVYkw</a:t>
            </a:r>
            <a:endParaRPr lang="en-US" altLang="zh-TW" dirty="0"/>
          </a:p>
          <a:p>
            <a:r>
              <a:rPr lang="en-US" altLang="zh-TW" dirty="0">
                <a:hlinkClick r:id="rId14"/>
              </a:rPr>
              <a:t>https://www.youtube.com/watch?v=Xrx_neqptFI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2A820C-1A23-48BD-A2F3-2ED83066068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43311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err="1"/>
              <a:t>Substep</a:t>
            </a:r>
            <a:r>
              <a:rPr lang="en-US" altLang="zh-TW" dirty="0"/>
              <a:t> 1, 2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2A820C-1A23-48BD-A2F3-2ED83066068B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1021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d>
                        <m:dPr>
                          <m:ctrlPr>
                            <a:rPr lang="en-US" altLang="zh-TW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1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altLang="zh-TW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altLang="zh-TW" sz="12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/>
                        <m:e>
                          <m:r>
                            <a:rPr lang="zh-TW" altLang="en-US" sz="120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zh-TW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TW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2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2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d>
                                    <m:dPr>
                                      <m:ctrlPr>
                                        <a:rPr lang="en-US" altLang="zh-TW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12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  <m:r>
                                    <a:rPr lang="en-US" altLang="zh-TW" sz="12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TW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𝑑𝑧</m:t>
                          </m:r>
                        </m:e>
                      </m:nary>
                    </m:oMath>
                  </m:oMathPara>
                </a14:m>
                <a:endParaRPr lang="zh-TW" altLang="en-US" sz="120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b="0" i="0">
                    <a:latin typeface="Cambria Math" panose="02040503050406030204" pitchFamily="18" charset="0"/>
                  </a:rPr>
                  <a:t>𝑝_</a:t>
                </a:r>
                <a:r>
                  <a:rPr lang="en-US" altLang="zh-TW" sz="1200" i="0">
                    <a:latin typeface="Cambria Math" panose="02040503050406030204" pitchFamily="18" charset="0"/>
                  </a:rPr>
                  <a:t>𝐺 (𝑥)=∫17_𝑧▒〖</a:t>
                </a:r>
                <a:r>
                  <a:rPr lang="zh-TW" altLang="en-US" sz="1200" i="0">
                    <a:latin typeface="Cambria Math" panose="02040503050406030204" pitchFamily="18" charset="0"/>
                  </a:rPr>
                  <a:t>𝜋</a:t>
                </a:r>
                <a:r>
                  <a:rPr lang="en-US" altLang="zh-TW" sz="1200" i="0">
                    <a:latin typeface="Cambria Math" panose="02040503050406030204" pitchFamily="18" charset="0"/>
                  </a:rPr>
                  <a:t>(𝑧) </a:t>
                </a:r>
                <a:r>
                  <a:rPr lang="en-US" altLang="zh-TW" sz="1200" b="0" i="0">
                    <a:latin typeface="Cambria Math" panose="02040503050406030204" pitchFamily="18" charset="0"/>
                  </a:rPr>
                  <a:t>𝐼_[𝐺(𝑧)=𝑥]  </a:t>
                </a:r>
                <a:r>
                  <a:rPr lang="en-US" altLang="zh-TW" sz="1200" i="0">
                    <a:latin typeface="Cambria Math" panose="02040503050406030204" pitchFamily="18" charset="0"/>
                  </a:rPr>
                  <a:t>𝑑𝑧〗</a:t>
                </a:r>
                <a:endParaRPr lang="zh-TW" altLang="en-US" sz="1200" dirty="0"/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A5611-6D38-444D-A832-F3C43C53E63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0644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d>
                        <m:dPr>
                          <m:ctrlPr>
                            <a:rPr lang="en-US" altLang="zh-TW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1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altLang="zh-TW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altLang="zh-TW" sz="12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/>
                        <m:e>
                          <m:r>
                            <a:rPr lang="zh-TW" altLang="en-US" sz="120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zh-TW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TW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2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2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d>
                                    <m:dPr>
                                      <m:ctrlPr>
                                        <a:rPr lang="en-US" altLang="zh-TW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12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  <m:r>
                                    <a:rPr lang="en-US" altLang="zh-TW" sz="12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TW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𝑑𝑧</m:t>
                          </m:r>
                        </m:e>
                      </m:nary>
                    </m:oMath>
                  </m:oMathPara>
                </a14:m>
                <a:endParaRPr lang="zh-TW" altLang="en-US" sz="120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b="0" i="0">
                    <a:latin typeface="Cambria Math" panose="02040503050406030204" pitchFamily="18" charset="0"/>
                  </a:rPr>
                  <a:t>𝑝_</a:t>
                </a:r>
                <a:r>
                  <a:rPr lang="en-US" altLang="zh-TW" sz="1200" i="0">
                    <a:latin typeface="Cambria Math" panose="02040503050406030204" pitchFamily="18" charset="0"/>
                  </a:rPr>
                  <a:t>𝐺 (𝑥)=∫17_𝑧▒〖</a:t>
                </a:r>
                <a:r>
                  <a:rPr lang="zh-TW" altLang="en-US" sz="1200" i="0">
                    <a:latin typeface="Cambria Math" panose="02040503050406030204" pitchFamily="18" charset="0"/>
                  </a:rPr>
                  <a:t>𝜋</a:t>
                </a:r>
                <a:r>
                  <a:rPr lang="en-US" altLang="zh-TW" sz="1200" i="0">
                    <a:latin typeface="Cambria Math" panose="02040503050406030204" pitchFamily="18" charset="0"/>
                  </a:rPr>
                  <a:t>(𝑧) </a:t>
                </a:r>
                <a:r>
                  <a:rPr lang="en-US" altLang="zh-TW" sz="1200" b="0" i="0">
                    <a:latin typeface="Cambria Math" panose="02040503050406030204" pitchFamily="18" charset="0"/>
                  </a:rPr>
                  <a:t>𝐼_[𝐺(𝑧)=𝑥]  </a:t>
                </a:r>
                <a:r>
                  <a:rPr lang="en-US" altLang="zh-TW" sz="1200" i="0">
                    <a:latin typeface="Cambria Math" panose="02040503050406030204" pitchFamily="18" charset="0"/>
                  </a:rPr>
                  <a:t>𝑑𝑧〗</a:t>
                </a:r>
                <a:endParaRPr lang="zh-TW" altLang="en-US" sz="1200" dirty="0"/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A5611-6D38-444D-A832-F3C43C53E63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9245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hlinkClick r:id="rId3"/>
              </a:rPr>
              <a:t>https://openai.com/blog/glow/</a:t>
            </a:r>
            <a:r>
              <a:rPr lang="en-US" altLang="zh-TW" dirty="0"/>
              <a:t> (open ai’s blog, also review)</a:t>
            </a:r>
            <a:endParaRPr lang="en-US" altLang="zh-TW" dirty="0">
              <a:hlinkClick r:id="rId4"/>
            </a:endParaRPr>
          </a:p>
          <a:p>
            <a:endParaRPr lang="en-US" altLang="zh-TW" dirty="0">
              <a:hlinkClick r:id="rId4"/>
            </a:endParaRPr>
          </a:p>
          <a:p>
            <a:r>
              <a:rPr lang="en-US" altLang="zh-TW" dirty="0">
                <a:hlinkClick r:id="rId4"/>
              </a:rPr>
              <a:t>http://ml4a.github.io/classes/itp-F18/09/</a:t>
            </a:r>
            <a:r>
              <a:rPr lang="en-US" altLang="zh-TW" dirty="0"/>
              <a:t> (demo with face ) -&gt; </a:t>
            </a:r>
            <a:r>
              <a:rPr lang="en-US" altLang="zh-TW" dirty="0" err="1"/>
              <a:t>openai’s</a:t>
            </a:r>
            <a:r>
              <a:rPr lang="en-US" altLang="zh-TW" dirty="0"/>
              <a:t> demo</a:t>
            </a:r>
          </a:p>
          <a:p>
            <a:r>
              <a:rPr lang="en-US" altLang="zh-TW" dirty="0">
                <a:hlinkClick r:id="rId5"/>
              </a:rPr>
              <a:t>https://www.slideshare.net/DeepLearningJP2016/dlalphastar?next_slideshow=1</a:t>
            </a:r>
            <a:r>
              <a:rPr lang="en-US" altLang="zh-TW" dirty="0"/>
              <a:t> (</a:t>
            </a:r>
            <a:r>
              <a:rPr lang="zh-TW" altLang="en-US" dirty="0"/>
              <a:t>完整 但 日文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en-US" altLang="zh-TW" dirty="0"/>
              <a:t>Reference: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 ICLR 2015 NICE- Non-linear Independent Components Estimation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[2] ICLR 2017 Density estimation using Real NVP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[3] 2018 Glow: Generative Flow with Invertible 1×1 Convolutions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Video:</a:t>
            </a:r>
          </a:p>
          <a:p>
            <a:r>
              <a:rPr lang="en-US" altLang="zh-TW" dirty="0">
                <a:hlinkClick r:id="rId6"/>
              </a:rPr>
              <a:t>https://www.youtube.com/watch?v=_ALdCSSVYkw</a:t>
            </a:r>
            <a:endParaRPr lang="en-US" altLang="zh-TW" dirty="0"/>
          </a:p>
          <a:p>
            <a:r>
              <a:rPr lang="en-US" altLang="zh-TW" dirty="0">
                <a:hlinkClick r:id="rId7"/>
              </a:rPr>
              <a:t>https://www.youtube.com/watch?v=Xrx_neqptFI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2A820C-1A23-48BD-A2F3-2ED83066068B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3875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2A820C-1A23-48BD-A2F3-2ED83066068B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1929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det</a:t>
            </a:r>
            <a:r>
              <a:rPr lang="en-US" altLang="zh-TW" dirty="0"/>
              <a:t>(A)  = </a:t>
            </a:r>
            <a:r>
              <a:rPr lang="en-US" altLang="zh-TW" dirty="0" err="1"/>
              <a:t>volumn</a:t>
            </a:r>
            <a:r>
              <a:rPr lang="en-US" altLang="zh-TW" dirty="0"/>
              <a:t> of box</a:t>
            </a:r>
          </a:p>
          <a:p>
            <a:r>
              <a:rPr lang="en-US" altLang="zh-TW" dirty="0"/>
              <a:t>How about A=I</a:t>
            </a:r>
          </a:p>
          <a:p>
            <a:r>
              <a:rPr lang="en-US" altLang="zh-TW" dirty="0"/>
              <a:t>How about A=Q (orthogonal matrix)</a:t>
            </a:r>
          </a:p>
          <a:p>
            <a:endParaRPr lang="en-US" altLang="zh-TW" dirty="0"/>
          </a:p>
          <a:p>
            <a:r>
              <a:rPr lang="en-US" altLang="zh-TW" dirty="0"/>
              <a:t>Draw a figure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CA163-D590-458C-9177-BFF24DDBEEBB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779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hlinkClick r:id="rId3"/>
              </a:rPr>
              <a:t>https://openai.com/blog/glow/</a:t>
            </a:r>
            <a:r>
              <a:rPr lang="en-US" altLang="zh-TW" dirty="0"/>
              <a:t> (open ai’s blog, also review)</a:t>
            </a:r>
            <a:endParaRPr lang="en-US" altLang="zh-TW" dirty="0">
              <a:hlinkClick r:id="rId4"/>
            </a:endParaRPr>
          </a:p>
          <a:p>
            <a:endParaRPr lang="en-US" altLang="zh-TW" dirty="0">
              <a:hlinkClick r:id="rId4"/>
            </a:endParaRPr>
          </a:p>
          <a:p>
            <a:r>
              <a:rPr lang="en-US" altLang="zh-TW" dirty="0">
                <a:hlinkClick r:id="rId4"/>
              </a:rPr>
              <a:t>http://ml4a.github.io/classes/itp-F18/09/</a:t>
            </a:r>
            <a:r>
              <a:rPr lang="en-US" altLang="zh-TW" dirty="0"/>
              <a:t> (demo with face ) -&gt; </a:t>
            </a:r>
            <a:r>
              <a:rPr lang="en-US" altLang="zh-TW" dirty="0" err="1"/>
              <a:t>openai’s</a:t>
            </a:r>
            <a:r>
              <a:rPr lang="en-US" altLang="zh-TW" dirty="0"/>
              <a:t> demo</a:t>
            </a:r>
          </a:p>
          <a:p>
            <a:r>
              <a:rPr lang="en-US" altLang="zh-TW" dirty="0">
                <a:hlinkClick r:id="rId5"/>
              </a:rPr>
              <a:t>https://www.slideshare.net/DeepLearningJP2016/dlalphastar?next_slideshow=1</a:t>
            </a:r>
            <a:r>
              <a:rPr lang="en-US" altLang="zh-TW" dirty="0"/>
              <a:t> (</a:t>
            </a:r>
            <a:r>
              <a:rPr lang="zh-TW" altLang="en-US" dirty="0"/>
              <a:t>完整 但 日文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en-US" altLang="zh-TW" dirty="0"/>
              <a:t>Reference: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 ICLR 2015 NICE- Non-linear Independent Components Estimation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[2] ICLR 2017 Density estimation using Real NVP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[3] 2018 Glow: Generative Flow with Invertible 1×1 Convolutions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Video:</a:t>
            </a:r>
          </a:p>
          <a:p>
            <a:r>
              <a:rPr lang="en-US" altLang="zh-TW" dirty="0">
                <a:hlinkClick r:id="rId6"/>
              </a:rPr>
              <a:t>https://www.youtube.com/watch?v=_ALdCSSVYkw</a:t>
            </a:r>
            <a:endParaRPr lang="en-US" altLang="zh-TW" dirty="0"/>
          </a:p>
          <a:p>
            <a:r>
              <a:rPr lang="en-US" altLang="zh-TW" dirty="0">
                <a:hlinkClick r:id="rId7"/>
              </a:rPr>
              <a:t>https://www.youtube.com/watch?v=Xrx_neqptFI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2A820C-1A23-48BD-A2F3-2ED83066068B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5836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Here comes a </a:t>
            </a:r>
            <a:r>
              <a:rPr lang="en-US" altLang="zh-TW" b="1" dirty="0"/>
              <a:t>Normalizing Flow</a:t>
            </a:r>
            <a:r>
              <a:rPr lang="en-US" altLang="zh-TW" dirty="0"/>
              <a:t> (NF) model for better and more powerful distribution approximation. A normalizing flow transforms a simple distribution into a complex one by applying a sequence of invertible transformation functions. Flowing through a chain of transformations, we repeatedly substitute the variable for the new one according to the change of variables theorem and eventually obtain a probability distribution of the final target variable.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2A820C-1A23-48BD-A2F3-2ED83066068B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3690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2A820C-1A23-48BD-A2F3-2ED83066068B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78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6E011-BA96-44C3-9B98-99393B4D40F7}" type="datetimeFigureOut">
              <a:rPr lang="zh-TW" altLang="en-US" smtClean="0"/>
              <a:t>2019/6/14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D3F36-C811-49AC-BD31-1C05BB2793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8468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6E011-BA96-44C3-9B98-99393B4D40F7}" type="datetimeFigureOut">
              <a:rPr lang="zh-TW" altLang="en-US" smtClean="0"/>
              <a:t>2019/6/14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D3F36-C811-49AC-BD31-1C05BB2793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9435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6E011-BA96-44C3-9B98-99393B4D40F7}" type="datetimeFigureOut">
              <a:rPr lang="zh-TW" altLang="en-US" smtClean="0"/>
              <a:t>2019/6/14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D3F36-C811-49AC-BD31-1C05BB2793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121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6E011-BA96-44C3-9B98-99393B4D40F7}" type="datetimeFigureOut">
              <a:rPr lang="zh-TW" altLang="en-US" smtClean="0"/>
              <a:t>2019/6/14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D3F36-C811-49AC-BD31-1C05BB2793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9770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6E011-BA96-44C3-9B98-99393B4D40F7}" type="datetimeFigureOut">
              <a:rPr lang="zh-TW" altLang="en-US" smtClean="0"/>
              <a:t>2019/6/14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D3F36-C811-49AC-BD31-1C05BB2793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8808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6E011-BA96-44C3-9B98-99393B4D40F7}" type="datetimeFigureOut">
              <a:rPr lang="zh-TW" altLang="en-US" smtClean="0"/>
              <a:t>2019/6/14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D3F36-C811-49AC-BD31-1C05BB2793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123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6E011-BA96-44C3-9B98-99393B4D40F7}" type="datetimeFigureOut">
              <a:rPr lang="zh-TW" altLang="en-US" smtClean="0"/>
              <a:t>2019/6/14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D3F36-C811-49AC-BD31-1C05BB2793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9409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6E011-BA96-44C3-9B98-99393B4D40F7}" type="datetimeFigureOut">
              <a:rPr lang="zh-TW" altLang="en-US" smtClean="0"/>
              <a:t>2019/6/14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D3F36-C811-49AC-BD31-1C05BB2793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7299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6E011-BA96-44C3-9B98-99393B4D40F7}" type="datetimeFigureOut">
              <a:rPr lang="zh-TW" altLang="en-US" smtClean="0"/>
              <a:t>2019/6/14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D3F36-C811-49AC-BD31-1C05BB2793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4233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6E011-BA96-44C3-9B98-99393B4D40F7}" type="datetimeFigureOut">
              <a:rPr lang="zh-TW" altLang="en-US" smtClean="0"/>
              <a:t>2019/6/14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D3F36-C811-49AC-BD31-1C05BB2793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7318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6E011-BA96-44C3-9B98-99393B4D40F7}" type="datetimeFigureOut">
              <a:rPr lang="zh-TW" altLang="en-US" smtClean="0"/>
              <a:t>2019/6/14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D3F36-C811-49AC-BD31-1C05BB2793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7112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6E011-BA96-44C3-9B98-99393B4D40F7}" type="datetimeFigureOut">
              <a:rPr lang="zh-TW" altLang="en-US" smtClean="0"/>
              <a:t>2019/6/14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D3F36-C811-49AC-BD31-1C05BB2793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0765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3" Type="http://schemas.openxmlformats.org/officeDocument/2006/relationships/image" Target="../media/image250.png"/><Relationship Id="rId7" Type="http://schemas.openxmlformats.org/officeDocument/2006/relationships/image" Target="../media/image29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11" Type="http://schemas.openxmlformats.org/officeDocument/2006/relationships/image" Target="../media/image330.png"/><Relationship Id="rId5" Type="http://schemas.openxmlformats.org/officeDocument/2006/relationships/image" Target="../media/image270.png"/><Relationship Id="rId10" Type="http://schemas.openxmlformats.org/officeDocument/2006/relationships/image" Target="../media/image320.png"/><Relationship Id="rId4" Type="http://schemas.openxmlformats.org/officeDocument/2006/relationships/image" Target="../media/image260.png"/><Relationship Id="rId9" Type="http://schemas.openxmlformats.org/officeDocument/2006/relationships/image" Target="../media/image3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350.png"/><Relationship Id="rId7" Type="http://schemas.openxmlformats.org/officeDocument/2006/relationships/image" Target="../media/image481.png"/><Relationship Id="rId12" Type="http://schemas.openxmlformats.org/officeDocument/2006/relationships/image" Target="../media/image55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0.png"/><Relationship Id="rId11" Type="http://schemas.openxmlformats.org/officeDocument/2006/relationships/image" Target="../media/image52.png"/><Relationship Id="rId5" Type="http://schemas.openxmlformats.org/officeDocument/2006/relationships/image" Target="../media/image380.png"/><Relationship Id="rId10" Type="http://schemas.openxmlformats.org/officeDocument/2006/relationships/image" Target="../media/image51.png"/><Relationship Id="rId4" Type="http://schemas.openxmlformats.org/officeDocument/2006/relationships/image" Target="../media/image360.png"/><Relationship Id="rId9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3" Type="http://schemas.openxmlformats.org/officeDocument/2006/relationships/image" Target="../media/image54.png"/><Relationship Id="rId7" Type="http://schemas.openxmlformats.org/officeDocument/2006/relationships/image" Target="../media/image70.png"/><Relationship Id="rId2" Type="http://schemas.openxmlformats.org/officeDocument/2006/relationships/image" Target="../media/image37.png"/><Relationship Id="rId16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40.png"/><Relationship Id="rId15" Type="http://schemas.openxmlformats.org/officeDocument/2006/relationships/image" Target="../media/image78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81.png"/><Relationship Id="rId7" Type="http://schemas.openxmlformats.org/officeDocument/2006/relationships/image" Target="../media/image4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10" Type="http://schemas.openxmlformats.org/officeDocument/2006/relationships/image" Target="../media/image44.png"/><Relationship Id="rId4" Type="http://schemas.openxmlformats.org/officeDocument/2006/relationships/image" Target="../media/image82.png"/><Relationship Id="rId9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18.png"/><Relationship Id="rId26" Type="http://schemas.openxmlformats.org/officeDocument/2006/relationships/image" Target="../media/image530.png"/><Relationship Id="rId3" Type="http://schemas.openxmlformats.org/officeDocument/2006/relationships/image" Target="../media/image5.png"/><Relationship Id="rId21" Type="http://schemas.openxmlformats.org/officeDocument/2006/relationships/image" Target="../media/image47.png"/><Relationship Id="rId17" Type="http://schemas.openxmlformats.org/officeDocument/2006/relationships/image" Target="../media/image117.png"/><Relationship Id="rId25" Type="http://schemas.openxmlformats.org/officeDocument/2006/relationships/image" Target="../media/image53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16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3.png"/><Relationship Id="rId24" Type="http://schemas.openxmlformats.org/officeDocument/2006/relationships/image" Target="../media/image123.png"/><Relationship Id="rId23" Type="http://schemas.openxmlformats.org/officeDocument/2006/relationships/image" Target="../media/image122.png"/><Relationship Id="rId19" Type="http://schemas.openxmlformats.org/officeDocument/2006/relationships/image" Target="../media/image45.png"/><Relationship Id="rId4" Type="http://schemas.openxmlformats.org/officeDocument/2006/relationships/image" Target="../media/image6.png"/><Relationship Id="rId22" Type="http://schemas.openxmlformats.org/officeDocument/2006/relationships/image" Target="../media/image48.png"/><Relationship Id="rId27" Type="http://schemas.openxmlformats.org/officeDocument/2006/relationships/image" Target="../media/image6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6.png"/><Relationship Id="rId7" Type="http://schemas.openxmlformats.org/officeDocument/2006/relationships/image" Target="../media/image103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11" Type="http://schemas.openxmlformats.org/officeDocument/2006/relationships/image" Target="../media/image87.png"/><Relationship Id="rId5" Type="http://schemas.openxmlformats.org/officeDocument/2006/relationships/image" Target="../media/image101.png"/><Relationship Id="rId10" Type="http://schemas.openxmlformats.org/officeDocument/2006/relationships/image" Target="../media/image86.png"/><Relationship Id="rId4" Type="http://schemas.openxmlformats.org/officeDocument/2006/relationships/image" Target="../media/image100.png"/><Relationship Id="rId9" Type="http://schemas.openxmlformats.org/officeDocument/2006/relationships/image" Target="../media/image8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13" Type="http://schemas.openxmlformats.org/officeDocument/2006/relationships/image" Target="../media/image98.png"/><Relationship Id="rId3" Type="http://schemas.openxmlformats.org/officeDocument/2006/relationships/image" Target="../media/image89.png"/><Relationship Id="rId7" Type="http://schemas.openxmlformats.org/officeDocument/2006/relationships/image" Target="../media/image92.png"/><Relationship Id="rId12" Type="http://schemas.openxmlformats.org/officeDocument/2006/relationships/image" Target="../media/image97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5" Type="http://schemas.openxmlformats.org/officeDocument/2006/relationships/image" Target="../media/image11.png"/><Relationship Id="rId10" Type="http://schemas.openxmlformats.org/officeDocument/2006/relationships/image" Target="../media/image95.png"/><Relationship Id="rId4" Type="http://schemas.openxmlformats.org/officeDocument/2006/relationships/image" Target="../media/image90.png"/><Relationship Id="rId9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8" Type="http://schemas.openxmlformats.org/officeDocument/2006/relationships/image" Target="../media/image99.png"/><Relationship Id="rId26" Type="http://schemas.openxmlformats.org/officeDocument/2006/relationships/image" Target="../media/image136.png"/><Relationship Id="rId21" Type="http://schemas.openxmlformats.org/officeDocument/2006/relationships/image" Target="../media/image106.png"/><Relationship Id="rId17" Type="http://schemas.openxmlformats.org/officeDocument/2006/relationships/image" Target="../media/image131.png"/><Relationship Id="rId25" Type="http://schemas.openxmlformats.org/officeDocument/2006/relationships/image" Target="../media/image135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30.png"/><Relationship Id="rId20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134.png"/><Relationship Id="rId23" Type="http://schemas.openxmlformats.org/officeDocument/2006/relationships/image" Target="../media/image133.png"/><Relationship Id="rId19" Type="http://schemas.openxmlformats.org/officeDocument/2006/relationships/image" Target="../media/image104.png"/><Relationship Id="rId22" Type="http://schemas.openxmlformats.org/officeDocument/2006/relationships/image" Target="../media/image132.png"/><Relationship Id="rId27" Type="http://schemas.openxmlformats.org/officeDocument/2006/relationships/image" Target="../media/image89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13" Type="http://schemas.openxmlformats.org/officeDocument/2006/relationships/image" Target="../media/image136.png"/><Relationship Id="rId3" Type="http://schemas.openxmlformats.org/officeDocument/2006/relationships/image" Target="../media/image130.png"/><Relationship Id="rId7" Type="http://schemas.openxmlformats.org/officeDocument/2006/relationships/image" Target="../media/image105.png"/><Relationship Id="rId12" Type="http://schemas.openxmlformats.org/officeDocument/2006/relationships/image" Target="../media/image1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34.png"/><Relationship Id="rId5" Type="http://schemas.openxmlformats.org/officeDocument/2006/relationships/image" Target="../media/image99.png"/><Relationship Id="rId15" Type="http://schemas.openxmlformats.org/officeDocument/2006/relationships/image" Target="../media/image138.png"/><Relationship Id="rId10" Type="http://schemas.openxmlformats.org/officeDocument/2006/relationships/image" Target="../media/image133.png"/><Relationship Id="rId4" Type="http://schemas.openxmlformats.org/officeDocument/2006/relationships/image" Target="../media/image131.png"/><Relationship Id="rId9" Type="http://schemas.openxmlformats.org/officeDocument/2006/relationships/image" Target="../media/image132.png"/><Relationship Id="rId14" Type="http://schemas.openxmlformats.org/officeDocument/2006/relationships/image" Target="../media/image13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0.png"/><Relationship Id="rId3" Type="http://schemas.openxmlformats.org/officeDocument/2006/relationships/image" Target="../media/image105.png"/><Relationship Id="rId7" Type="http://schemas.openxmlformats.org/officeDocument/2006/relationships/image" Target="../media/image910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960.png"/><Relationship Id="rId5" Type="http://schemas.openxmlformats.org/officeDocument/2006/relationships/image" Target="../media/image99.png"/><Relationship Id="rId10" Type="http://schemas.openxmlformats.org/officeDocument/2006/relationships/image" Target="../media/image950.png"/><Relationship Id="rId4" Type="http://schemas.openxmlformats.org/officeDocument/2006/relationships/image" Target="../media/image106.png"/><Relationship Id="rId9" Type="http://schemas.openxmlformats.org/officeDocument/2006/relationships/image" Target="../media/image94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7" Type="http://schemas.openxmlformats.org/officeDocument/2006/relationships/image" Target="../media/image144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147.png"/><Relationship Id="rId9" Type="http://schemas.openxmlformats.org/officeDocument/2006/relationships/image" Target="../media/image14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13" Type="http://schemas.openxmlformats.org/officeDocument/2006/relationships/image" Target="../media/image144.png"/><Relationship Id="rId7" Type="http://schemas.openxmlformats.org/officeDocument/2006/relationships/image" Target="../media/image152.png"/><Relationship Id="rId12" Type="http://schemas.openxmlformats.org/officeDocument/2006/relationships/image" Target="../media/image15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56.png"/><Relationship Id="rId10" Type="http://schemas.openxmlformats.org/officeDocument/2006/relationships/image" Target="../media/image155.png"/><Relationship Id="rId9" Type="http://schemas.openxmlformats.org/officeDocument/2006/relationships/image" Target="../media/image154.png"/><Relationship Id="rId14" Type="http://schemas.openxmlformats.org/officeDocument/2006/relationships/image" Target="../media/image14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0.png"/><Relationship Id="rId5" Type="http://schemas.openxmlformats.org/officeDocument/2006/relationships/image" Target="../media/image159.png"/><Relationship Id="rId4" Type="http://schemas.openxmlformats.org/officeDocument/2006/relationships/image" Target="../media/image98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png"/><Relationship Id="rId3" Type="http://schemas.openxmlformats.org/officeDocument/2006/relationships/image" Target="../media/image110.png"/><Relationship Id="rId7" Type="http://schemas.openxmlformats.org/officeDocument/2006/relationships/image" Target="../media/image166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5.png"/><Relationship Id="rId5" Type="http://schemas.openxmlformats.org/officeDocument/2006/relationships/image" Target="../media/image164.png"/><Relationship Id="rId10" Type="http://schemas.openxmlformats.org/officeDocument/2006/relationships/image" Target="../media/image169.png"/><Relationship Id="rId4" Type="http://schemas.openxmlformats.org/officeDocument/2006/relationships/image" Target="../media/image111.png"/><Relationship Id="rId9" Type="http://schemas.openxmlformats.org/officeDocument/2006/relationships/image" Target="../media/image16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jpeg"/><Relationship Id="rId18" Type="http://schemas.openxmlformats.org/officeDocument/2006/relationships/image" Target="../media/image177.png"/><Relationship Id="rId3" Type="http://schemas.openxmlformats.org/officeDocument/2006/relationships/image" Target="../media/image112.jpeg"/><Relationship Id="rId21" Type="http://schemas.openxmlformats.org/officeDocument/2006/relationships/image" Target="../media/image119.png"/><Relationship Id="rId7" Type="http://schemas.openxmlformats.org/officeDocument/2006/relationships/image" Target="../media/image116.jpeg"/><Relationship Id="rId2" Type="http://schemas.openxmlformats.org/officeDocument/2006/relationships/notesSlide" Target="../notesSlides/notesSlide13.xml"/><Relationship Id="rId20" Type="http://schemas.openxmlformats.org/officeDocument/2006/relationships/image" Target="../media/image1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jpeg"/><Relationship Id="rId24" Type="http://schemas.openxmlformats.org/officeDocument/2006/relationships/image" Target="../media/image184.png"/><Relationship Id="rId5" Type="http://schemas.openxmlformats.org/officeDocument/2006/relationships/image" Target="../media/image114.jpeg"/><Relationship Id="rId23" Type="http://schemas.openxmlformats.org/officeDocument/2006/relationships/image" Target="../media/image120.png"/><Relationship Id="rId19" Type="http://schemas.openxmlformats.org/officeDocument/2006/relationships/image" Target="../media/image178.png"/><Relationship Id="rId4" Type="http://schemas.openxmlformats.org/officeDocument/2006/relationships/image" Target="../media/image113.jpeg"/><Relationship Id="rId9" Type="http://schemas.openxmlformats.org/officeDocument/2006/relationships/image" Target="../media/image118.jpeg"/><Relationship Id="rId22" Type="http://schemas.openxmlformats.org/officeDocument/2006/relationships/image" Target="../media/image18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ai.com/blog/glow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13" Type="http://schemas.openxmlformats.org/officeDocument/2006/relationships/image" Target="../media/image22.png"/><Relationship Id="rId3" Type="http://schemas.openxmlformats.org/officeDocument/2006/relationships/image" Target="../media/image127.png"/><Relationship Id="rId7" Type="http://schemas.openxmlformats.org/officeDocument/2006/relationships/image" Target="../media/image161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image" Target="../media/image20.png"/><Relationship Id="rId5" Type="http://schemas.openxmlformats.org/officeDocument/2006/relationships/image" Target="../media/image140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9.png"/><Relationship Id="rId9" Type="http://schemas.openxmlformats.org/officeDocument/2006/relationships/image" Target="../media/image181.png"/><Relationship Id="rId1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image" Target="../media/image241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6.emf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customXml" Target="../ink/ink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0.png"/><Relationship Id="rId5" Type="http://schemas.openxmlformats.org/officeDocument/2006/relationships/image" Target="../media/image1510.png"/><Relationship Id="rId10" Type="http://schemas.openxmlformats.org/officeDocument/2006/relationships/image" Target="../media/image200.png"/><Relationship Id="rId4" Type="http://schemas.openxmlformats.org/officeDocument/2006/relationships/image" Target="../media/image1410.png"/><Relationship Id="rId9" Type="http://schemas.openxmlformats.org/officeDocument/2006/relationships/image" Target="../media/image1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516322-FBCD-4F11-85D1-A5BBA9B76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852" y="5091762"/>
            <a:ext cx="5875644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 altLang="zh-TW" sz="4200"/>
              <a:t>Flow-based </a:t>
            </a:r>
            <a:br>
              <a:rPr lang="en-US" altLang="zh-TW" sz="4200"/>
            </a:br>
            <a:r>
              <a:rPr lang="en-US" altLang="zh-TW" sz="4200"/>
              <a:t>Generative Model</a:t>
            </a:r>
            <a:endParaRPr lang="zh-TW" altLang="en-US" sz="420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465BABD-FC6D-4A19-892C-2B5D8AD69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4330" y="5091763"/>
            <a:ext cx="2230655" cy="1264587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TW" sz="2800" dirty="0"/>
              <a:t>Hung-yi Lee</a:t>
            </a:r>
          </a:p>
          <a:p>
            <a:pPr algn="l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李宏毅</a:t>
            </a:r>
          </a:p>
        </p:txBody>
      </p:sp>
      <p:pic>
        <p:nvPicPr>
          <p:cNvPr id="1026" name="Picture 2" descr="ç¸éåç">
            <a:extLst>
              <a:ext uri="{FF2B5EF4-FFF2-40B4-BE49-F238E27FC236}">
                <a16:creationId xmlns:a16="http://schemas.microsoft.com/office/drawing/2014/main" id="{AB08CE04-2943-44B1-B346-A6F484EB4B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8" b="14993"/>
          <a:stretch/>
        </p:blipFill>
        <p:spPr bwMode="auto">
          <a:xfrm>
            <a:off x="-2987" y="10"/>
            <a:ext cx="9143999" cy="457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3063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1758FD-71E4-4C77-A43A-9061592A5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Change of Variable Theorem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888DB6A-C1C5-4429-BFCB-DA8713D103EA}"/>
                  </a:ext>
                </a:extLst>
              </p:cNvPr>
              <p:cNvSpPr txBox="1"/>
              <p:nvPr/>
            </p:nvSpPr>
            <p:spPr>
              <a:xfrm>
                <a:off x="995714" y="3767323"/>
                <a:ext cx="140711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888DB6A-C1C5-4429-BFCB-DA8713D10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714" y="3767323"/>
                <a:ext cx="1407115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760D9AA5-7EEC-490E-9322-7C5AD50B8C9F}"/>
                  </a:ext>
                </a:extLst>
              </p:cNvPr>
              <p:cNvSpPr txBox="1"/>
              <p:nvPr/>
            </p:nvSpPr>
            <p:spPr>
              <a:xfrm>
                <a:off x="1635307" y="2206324"/>
                <a:ext cx="77995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760D9AA5-7EEC-490E-9322-7C5AD50B8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5307" y="2206324"/>
                <a:ext cx="77995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D8D53627-3193-4320-AB53-F80B4F496B71}"/>
              </a:ext>
            </a:extLst>
          </p:cNvPr>
          <p:cNvCxnSpPr/>
          <p:nvPr/>
        </p:nvCxnSpPr>
        <p:spPr>
          <a:xfrm>
            <a:off x="2415264" y="3336415"/>
            <a:ext cx="352539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06916C82-E3AA-420A-9A2A-05F639E7EA5C}"/>
              </a:ext>
            </a:extLst>
          </p:cNvPr>
          <p:cNvCxnSpPr/>
          <p:nvPr/>
        </p:nvCxnSpPr>
        <p:spPr>
          <a:xfrm>
            <a:off x="2392578" y="5951976"/>
            <a:ext cx="352539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3365D811-4001-4B38-AC79-3E0E016DDB1B}"/>
                  </a:ext>
                </a:extLst>
              </p:cNvPr>
              <p:cNvSpPr txBox="1"/>
              <p:nvPr/>
            </p:nvSpPr>
            <p:spPr>
              <a:xfrm>
                <a:off x="5975125" y="5707989"/>
                <a:ext cx="283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3365D811-4001-4B38-AC79-3E0E016DD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125" y="5707989"/>
                <a:ext cx="283411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C02D1C8A-7CA3-407C-A34A-C72DF5ADAD53}"/>
                  </a:ext>
                </a:extLst>
              </p:cNvPr>
              <p:cNvSpPr txBox="1"/>
              <p:nvPr/>
            </p:nvSpPr>
            <p:spPr>
              <a:xfrm>
                <a:off x="5997504" y="3120944"/>
                <a:ext cx="26103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C02D1C8A-7CA3-407C-A34A-C72DF5ADA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7504" y="3120944"/>
                <a:ext cx="261032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59D0F774-503C-4CC8-B260-397D07BC3AAA}"/>
                  </a:ext>
                </a:extLst>
              </p:cNvPr>
              <p:cNvSpPr txBox="1"/>
              <p:nvPr/>
            </p:nvSpPr>
            <p:spPr>
              <a:xfrm>
                <a:off x="1635307" y="4945705"/>
                <a:ext cx="78617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59D0F774-503C-4CC8-B260-397D07BC3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5307" y="4945705"/>
                <a:ext cx="786176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手繪多邊形: 圖案 32">
            <a:extLst>
              <a:ext uri="{FF2B5EF4-FFF2-40B4-BE49-F238E27FC236}">
                <a16:creationId xmlns:a16="http://schemas.microsoft.com/office/drawing/2014/main" id="{8A6CFDA0-9E75-4F29-A88B-528DFB3EFB20}"/>
              </a:ext>
            </a:extLst>
          </p:cNvPr>
          <p:cNvSpPr/>
          <p:nvPr/>
        </p:nvSpPr>
        <p:spPr>
          <a:xfrm>
            <a:off x="2611654" y="2453504"/>
            <a:ext cx="3133725" cy="773814"/>
          </a:xfrm>
          <a:custGeom>
            <a:avLst/>
            <a:gdLst>
              <a:gd name="connsiteX0" fmla="*/ 0 w 3133725"/>
              <a:gd name="connsiteY0" fmla="*/ 735714 h 773814"/>
              <a:gd name="connsiteX1" fmla="*/ 695325 w 3133725"/>
              <a:gd name="connsiteY1" fmla="*/ 649989 h 773814"/>
              <a:gd name="connsiteX2" fmla="*/ 1190625 w 3133725"/>
              <a:gd name="connsiteY2" fmla="*/ 116589 h 773814"/>
              <a:gd name="connsiteX3" fmla="*/ 1476375 w 3133725"/>
              <a:gd name="connsiteY3" fmla="*/ 2289 h 773814"/>
              <a:gd name="connsiteX4" fmla="*/ 1838325 w 3133725"/>
              <a:gd name="connsiteY4" fmla="*/ 78489 h 773814"/>
              <a:gd name="connsiteX5" fmla="*/ 2266950 w 3133725"/>
              <a:gd name="connsiteY5" fmla="*/ 488064 h 773814"/>
              <a:gd name="connsiteX6" fmla="*/ 2676525 w 3133725"/>
              <a:gd name="connsiteY6" fmla="*/ 669039 h 773814"/>
              <a:gd name="connsiteX7" fmla="*/ 3133725 w 3133725"/>
              <a:gd name="connsiteY7" fmla="*/ 773814 h 773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33725" h="773814">
                <a:moveTo>
                  <a:pt x="0" y="735714"/>
                </a:moveTo>
                <a:cubicBezTo>
                  <a:pt x="248444" y="744445"/>
                  <a:pt x="496888" y="753176"/>
                  <a:pt x="695325" y="649989"/>
                </a:cubicBezTo>
                <a:cubicBezTo>
                  <a:pt x="893762" y="546802"/>
                  <a:pt x="1060450" y="224539"/>
                  <a:pt x="1190625" y="116589"/>
                </a:cubicBezTo>
                <a:cubicBezTo>
                  <a:pt x="1320800" y="8639"/>
                  <a:pt x="1368425" y="8639"/>
                  <a:pt x="1476375" y="2289"/>
                </a:cubicBezTo>
                <a:cubicBezTo>
                  <a:pt x="1584325" y="-4061"/>
                  <a:pt x="1706563" y="-2474"/>
                  <a:pt x="1838325" y="78489"/>
                </a:cubicBezTo>
                <a:cubicBezTo>
                  <a:pt x="1970088" y="159451"/>
                  <a:pt x="2127250" y="389639"/>
                  <a:pt x="2266950" y="488064"/>
                </a:cubicBezTo>
                <a:cubicBezTo>
                  <a:pt x="2406650" y="586489"/>
                  <a:pt x="2532063" y="621414"/>
                  <a:pt x="2676525" y="669039"/>
                </a:cubicBezTo>
                <a:cubicBezTo>
                  <a:pt x="2820987" y="716664"/>
                  <a:pt x="2977356" y="745239"/>
                  <a:pt x="3133725" y="773814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手繪多邊形: 圖案 33">
            <a:extLst>
              <a:ext uri="{FF2B5EF4-FFF2-40B4-BE49-F238E27FC236}">
                <a16:creationId xmlns:a16="http://schemas.microsoft.com/office/drawing/2014/main" id="{6C803A20-C1BC-4EE0-AE32-281C5A7B02CF}"/>
              </a:ext>
            </a:extLst>
          </p:cNvPr>
          <p:cNvSpPr/>
          <p:nvPr/>
        </p:nvSpPr>
        <p:spPr>
          <a:xfrm>
            <a:off x="2437270" y="4612624"/>
            <a:ext cx="3483576" cy="1242220"/>
          </a:xfrm>
          <a:custGeom>
            <a:avLst/>
            <a:gdLst>
              <a:gd name="connsiteX0" fmla="*/ 0 w 3409950"/>
              <a:gd name="connsiteY0" fmla="*/ 1204840 h 1242220"/>
              <a:gd name="connsiteX1" fmla="*/ 400050 w 3409950"/>
              <a:gd name="connsiteY1" fmla="*/ 890515 h 1242220"/>
              <a:gd name="connsiteX2" fmla="*/ 542925 w 3409950"/>
              <a:gd name="connsiteY2" fmla="*/ 499990 h 1242220"/>
              <a:gd name="connsiteX3" fmla="*/ 666750 w 3409950"/>
              <a:gd name="connsiteY3" fmla="*/ 442840 h 1242220"/>
              <a:gd name="connsiteX4" fmla="*/ 914400 w 3409950"/>
              <a:gd name="connsiteY4" fmla="*/ 823840 h 1242220"/>
              <a:gd name="connsiteX5" fmla="*/ 1047750 w 3409950"/>
              <a:gd name="connsiteY5" fmla="*/ 1157215 h 1242220"/>
              <a:gd name="connsiteX6" fmla="*/ 1171575 w 3409950"/>
              <a:gd name="connsiteY6" fmla="*/ 1185790 h 1242220"/>
              <a:gd name="connsiteX7" fmla="*/ 1438275 w 3409950"/>
              <a:gd name="connsiteY7" fmla="*/ 890515 h 1242220"/>
              <a:gd name="connsiteX8" fmla="*/ 1514475 w 3409950"/>
              <a:gd name="connsiteY8" fmla="*/ 376165 h 1242220"/>
              <a:gd name="connsiteX9" fmla="*/ 1685925 w 3409950"/>
              <a:gd name="connsiteY9" fmla="*/ 4690 h 1242220"/>
              <a:gd name="connsiteX10" fmla="*/ 1838325 w 3409950"/>
              <a:gd name="connsiteY10" fmla="*/ 204715 h 1242220"/>
              <a:gd name="connsiteX11" fmla="*/ 1981200 w 3409950"/>
              <a:gd name="connsiteY11" fmla="*/ 738115 h 1242220"/>
              <a:gd name="connsiteX12" fmla="*/ 2200275 w 3409950"/>
              <a:gd name="connsiteY12" fmla="*/ 1042915 h 1242220"/>
              <a:gd name="connsiteX13" fmla="*/ 2371725 w 3409950"/>
              <a:gd name="connsiteY13" fmla="*/ 1109590 h 1242220"/>
              <a:gd name="connsiteX14" fmla="*/ 2562225 w 3409950"/>
              <a:gd name="connsiteY14" fmla="*/ 890515 h 1242220"/>
              <a:gd name="connsiteX15" fmla="*/ 2714625 w 3409950"/>
              <a:gd name="connsiteY15" fmla="*/ 538090 h 1242220"/>
              <a:gd name="connsiteX16" fmla="*/ 2943225 w 3409950"/>
              <a:gd name="connsiteY16" fmla="*/ 595240 h 1242220"/>
              <a:gd name="connsiteX17" fmla="*/ 3076575 w 3409950"/>
              <a:gd name="connsiteY17" fmla="*/ 1033390 h 1242220"/>
              <a:gd name="connsiteX18" fmla="*/ 3314700 w 3409950"/>
              <a:gd name="connsiteY18" fmla="*/ 1223890 h 1242220"/>
              <a:gd name="connsiteX19" fmla="*/ 3409950 w 3409950"/>
              <a:gd name="connsiteY19" fmla="*/ 1223890 h 124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409950" h="1242220">
                <a:moveTo>
                  <a:pt x="0" y="1204840"/>
                </a:moveTo>
                <a:cubicBezTo>
                  <a:pt x="154781" y="1106415"/>
                  <a:pt x="309563" y="1007990"/>
                  <a:pt x="400050" y="890515"/>
                </a:cubicBezTo>
                <a:cubicBezTo>
                  <a:pt x="490538" y="773040"/>
                  <a:pt x="498475" y="574603"/>
                  <a:pt x="542925" y="499990"/>
                </a:cubicBezTo>
                <a:cubicBezTo>
                  <a:pt x="587375" y="425377"/>
                  <a:pt x="604838" y="388865"/>
                  <a:pt x="666750" y="442840"/>
                </a:cubicBezTo>
                <a:cubicBezTo>
                  <a:pt x="728662" y="496815"/>
                  <a:pt x="850900" y="704778"/>
                  <a:pt x="914400" y="823840"/>
                </a:cubicBezTo>
                <a:cubicBezTo>
                  <a:pt x="977900" y="942902"/>
                  <a:pt x="1004888" y="1096890"/>
                  <a:pt x="1047750" y="1157215"/>
                </a:cubicBezTo>
                <a:cubicBezTo>
                  <a:pt x="1090612" y="1217540"/>
                  <a:pt x="1106488" y="1230240"/>
                  <a:pt x="1171575" y="1185790"/>
                </a:cubicBezTo>
                <a:cubicBezTo>
                  <a:pt x="1236662" y="1141340"/>
                  <a:pt x="1381125" y="1025452"/>
                  <a:pt x="1438275" y="890515"/>
                </a:cubicBezTo>
                <a:cubicBezTo>
                  <a:pt x="1495425" y="755578"/>
                  <a:pt x="1473200" y="523802"/>
                  <a:pt x="1514475" y="376165"/>
                </a:cubicBezTo>
                <a:cubicBezTo>
                  <a:pt x="1555750" y="228527"/>
                  <a:pt x="1631950" y="33265"/>
                  <a:pt x="1685925" y="4690"/>
                </a:cubicBezTo>
                <a:cubicBezTo>
                  <a:pt x="1739900" y="-23885"/>
                  <a:pt x="1789113" y="82477"/>
                  <a:pt x="1838325" y="204715"/>
                </a:cubicBezTo>
                <a:cubicBezTo>
                  <a:pt x="1887538" y="326952"/>
                  <a:pt x="1920875" y="598415"/>
                  <a:pt x="1981200" y="738115"/>
                </a:cubicBezTo>
                <a:cubicBezTo>
                  <a:pt x="2041525" y="877815"/>
                  <a:pt x="2135188" y="981003"/>
                  <a:pt x="2200275" y="1042915"/>
                </a:cubicBezTo>
                <a:cubicBezTo>
                  <a:pt x="2265362" y="1104827"/>
                  <a:pt x="2311400" y="1134990"/>
                  <a:pt x="2371725" y="1109590"/>
                </a:cubicBezTo>
                <a:cubicBezTo>
                  <a:pt x="2432050" y="1084190"/>
                  <a:pt x="2505075" y="985765"/>
                  <a:pt x="2562225" y="890515"/>
                </a:cubicBezTo>
                <a:cubicBezTo>
                  <a:pt x="2619375" y="795265"/>
                  <a:pt x="2651125" y="587302"/>
                  <a:pt x="2714625" y="538090"/>
                </a:cubicBezTo>
                <a:cubicBezTo>
                  <a:pt x="2778125" y="488878"/>
                  <a:pt x="2882900" y="512690"/>
                  <a:pt x="2943225" y="595240"/>
                </a:cubicBezTo>
                <a:cubicBezTo>
                  <a:pt x="3003550" y="677790"/>
                  <a:pt x="3014663" y="928615"/>
                  <a:pt x="3076575" y="1033390"/>
                </a:cubicBezTo>
                <a:cubicBezTo>
                  <a:pt x="3138487" y="1138165"/>
                  <a:pt x="3259138" y="1192140"/>
                  <a:pt x="3314700" y="1223890"/>
                </a:cubicBezTo>
                <a:cubicBezTo>
                  <a:pt x="3370262" y="1255640"/>
                  <a:pt x="3390106" y="1239765"/>
                  <a:pt x="3409950" y="1223890"/>
                </a:cubicBezTo>
              </a:path>
            </a:pathLst>
          </a:cu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E5E63D3B-474C-4CD5-9A4D-C213A46E3410}"/>
                  </a:ext>
                </a:extLst>
              </p:cNvPr>
              <p:cNvSpPr txBox="1"/>
              <p:nvPr/>
            </p:nvSpPr>
            <p:spPr>
              <a:xfrm>
                <a:off x="3168939" y="3349220"/>
                <a:ext cx="38029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TW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TW" alt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E5E63D3B-474C-4CD5-9A4D-C213A46E3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939" y="3349220"/>
                <a:ext cx="380297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DA88997A-ED51-4A70-B811-52CB15EBBECD}"/>
                  </a:ext>
                </a:extLst>
              </p:cNvPr>
              <p:cNvSpPr txBox="1"/>
              <p:nvPr/>
            </p:nvSpPr>
            <p:spPr>
              <a:xfrm>
                <a:off x="4949039" y="5993558"/>
                <a:ext cx="40004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TW" altLang="en-US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DA88997A-ED51-4A70-B811-52CB15EBBE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039" y="5993558"/>
                <a:ext cx="400045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橢圓 37">
            <a:extLst>
              <a:ext uri="{FF2B5EF4-FFF2-40B4-BE49-F238E27FC236}">
                <a16:creationId xmlns:a16="http://schemas.microsoft.com/office/drawing/2014/main" id="{C27F7130-765B-4995-A44D-41A2853B14D8}"/>
              </a:ext>
            </a:extLst>
          </p:cNvPr>
          <p:cNvSpPr/>
          <p:nvPr/>
        </p:nvSpPr>
        <p:spPr>
          <a:xfrm>
            <a:off x="3577658" y="3282415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2006D7C2-E429-4A12-ABC0-C6D4BCE30E23}"/>
              </a:ext>
            </a:extLst>
          </p:cNvPr>
          <p:cNvSpPr/>
          <p:nvPr/>
        </p:nvSpPr>
        <p:spPr>
          <a:xfrm>
            <a:off x="5018376" y="5904159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FACAD40A-72B3-4E9D-B9C8-459D81DAABD6}"/>
              </a:ext>
            </a:extLst>
          </p:cNvPr>
          <p:cNvCxnSpPr>
            <a:cxnSpLocks/>
            <a:stCxn id="38" idx="4"/>
            <a:endCxn id="39" idx="1"/>
          </p:cNvCxnSpPr>
          <p:nvPr/>
        </p:nvCxnSpPr>
        <p:spPr>
          <a:xfrm>
            <a:off x="3631658" y="3390415"/>
            <a:ext cx="1402534" cy="2529560"/>
          </a:xfrm>
          <a:prstGeom prst="straightConnector1">
            <a:avLst/>
          </a:prstGeom>
          <a:ln w="38100"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CE37D0DB-E044-4B01-ABB9-97381D3554CA}"/>
                  </a:ext>
                </a:extLst>
              </p:cNvPr>
              <p:cNvSpPr txBox="1"/>
              <p:nvPr/>
            </p:nvSpPr>
            <p:spPr>
              <a:xfrm>
                <a:off x="3685658" y="4036392"/>
                <a:ext cx="28943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CE37D0DB-E044-4B01-ABB9-97381D3554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658" y="4036392"/>
                <a:ext cx="289438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F12E57AD-568D-4F29-A820-4363A6DE4FF7}"/>
              </a:ext>
            </a:extLst>
          </p:cNvPr>
          <p:cNvCxnSpPr/>
          <p:nvPr/>
        </p:nvCxnSpPr>
        <p:spPr>
          <a:xfrm>
            <a:off x="3625575" y="2783743"/>
            <a:ext cx="0" cy="55267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9094E1F2-6176-4EEC-8A89-CD918D42700A}"/>
              </a:ext>
            </a:extLst>
          </p:cNvPr>
          <p:cNvCxnSpPr>
            <a:cxnSpLocks/>
          </p:cNvCxnSpPr>
          <p:nvPr/>
        </p:nvCxnSpPr>
        <p:spPr>
          <a:xfrm>
            <a:off x="5072376" y="5376592"/>
            <a:ext cx="0" cy="61696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AC031270-ACDE-4E5C-B719-9828998B073D}"/>
                  </a:ext>
                </a:extLst>
              </p:cNvPr>
              <p:cNvSpPr txBox="1"/>
              <p:nvPr/>
            </p:nvSpPr>
            <p:spPr>
              <a:xfrm>
                <a:off x="3902406" y="1811183"/>
                <a:ext cx="89922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AC031270-ACDE-4E5C-B719-9828998B0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406" y="1811183"/>
                <a:ext cx="899221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EC2169E9-0B88-47B7-AE5C-B8EB0C098EF5}"/>
                  </a:ext>
                </a:extLst>
              </p:cNvPr>
              <p:cNvSpPr txBox="1"/>
              <p:nvPr/>
            </p:nvSpPr>
            <p:spPr>
              <a:xfrm>
                <a:off x="5473586" y="4388890"/>
                <a:ext cx="9028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EC2169E9-0B88-47B7-AE5C-B8EB0C098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3586" y="4388890"/>
                <a:ext cx="902811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右大括弧 52">
            <a:extLst>
              <a:ext uri="{FF2B5EF4-FFF2-40B4-BE49-F238E27FC236}">
                <a16:creationId xmlns:a16="http://schemas.microsoft.com/office/drawing/2014/main" id="{9C9C0BBD-BB03-4926-A368-73B90049B171}"/>
              </a:ext>
            </a:extLst>
          </p:cNvPr>
          <p:cNvSpPr/>
          <p:nvPr/>
        </p:nvSpPr>
        <p:spPr>
          <a:xfrm>
            <a:off x="3689646" y="2758520"/>
            <a:ext cx="245833" cy="565091"/>
          </a:xfrm>
          <a:prstGeom prst="rightBrace">
            <a:avLst>
              <a:gd name="adj1" fmla="val 2756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右大括弧 53">
            <a:extLst>
              <a:ext uri="{FF2B5EF4-FFF2-40B4-BE49-F238E27FC236}">
                <a16:creationId xmlns:a16="http://schemas.microsoft.com/office/drawing/2014/main" id="{41C43649-05CB-46D1-B172-AFF3F62CC4A9}"/>
              </a:ext>
            </a:extLst>
          </p:cNvPr>
          <p:cNvSpPr/>
          <p:nvPr/>
        </p:nvSpPr>
        <p:spPr>
          <a:xfrm>
            <a:off x="5099201" y="5376591"/>
            <a:ext cx="244069" cy="527567"/>
          </a:xfrm>
          <a:prstGeom prst="rightBrace">
            <a:avLst>
              <a:gd name="adj1" fmla="val 2756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9E395049-39CA-432E-BF1F-6A3BDAD88B1B}"/>
              </a:ext>
            </a:extLst>
          </p:cNvPr>
          <p:cNvCxnSpPr>
            <a:cxnSpLocks/>
          </p:cNvCxnSpPr>
          <p:nvPr/>
        </p:nvCxnSpPr>
        <p:spPr>
          <a:xfrm flipV="1">
            <a:off x="4017630" y="2257882"/>
            <a:ext cx="352468" cy="814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EB1BD33F-174E-4CCE-9EC7-90F73785F4A3}"/>
              </a:ext>
            </a:extLst>
          </p:cNvPr>
          <p:cNvCxnSpPr>
            <a:cxnSpLocks/>
          </p:cNvCxnSpPr>
          <p:nvPr/>
        </p:nvCxnSpPr>
        <p:spPr>
          <a:xfrm flipV="1">
            <a:off x="5482963" y="4835778"/>
            <a:ext cx="352468" cy="814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8F54DC36-88B9-4CC1-832D-160864B10B2F}"/>
              </a:ext>
            </a:extLst>
          </p:cNvPr>
          <p:cNvSpPr txBox="1"/>
          <p:nvPr/>
        </p:nvSpPr>
        <p:spPr>
          <a:xfrm>
            <a:off x="6671789" y="3136332"/>
            <a:ext cx="1967386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What are their relations?</a:t>
            </a:r>
            <a:endParaRPr lang="zh-TW" altLang="en-US" sz="2400" dirty="0"/>
          </a:p>
        </p:txBody>
      </p: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FF2ED600-895B-4A34-9D03-0D877F540720}"/>
              </a:ext>
            </a:extLst>
          </p:cNvPr>
          <p:cNvCxnSpPr>
            <a:cxnSpLocks/>
          </p:cNvCxnSpPr>
          <p:nvPr/>
        </p:nvCxnSpPr>
        <p:spPr>
          <a:xfrm>
            <a:off x="4830202" y="2026627"/>
            <a:ext cx="2808848" cy="21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CE9D81B0-4361-4E2B-878C-9986659F8C8A}"/>
              </a:ext>
            </a:extLst>
          </p:cNvPr>
          <p:cNvCxnSpPr>
            <a:cxnSpLocks/>
          </p:cNvCxnSpPr>
          <p:nvPr/>
        </p:nvCxnSpPr>
        <p:spPr>
          <a:xfrm flipV="1">
            <a:off x="6478027" y="4604333"/>
            <a:ext cx="11419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85FB76F3-BC64-4D1F-AD1A-467195D40AC0}"/>
              </a:ext>
            </a:extLst>
          </p:cNvPr>
          <p:cNvCxnSpPr>
            <a:cxnSpLocks/>
          </p:cNvCxnSpPr>
          <p:nvPr/>
        </p:nvCxnSpPr>
        <p:spPr>
          <a:xfrm flipV="1">
            <a:off x="7636432" y="3997771"/>
            <a:ext cx="0" cy="61485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02AD6761-D457-43BB-A83C-8D81F291B486}"/>
              </a:ext>
            </a:extLst>
          </p:cNvPr>
          <p:cNvCxnSpPr>
            <a:cxnSpLocks/>
          </p:cNvCxnSpPr>
          <p:nvPr/>
        </p:nvCxnSpPr>
        <p:spPr>
          <a:xfrm>
            <a:off x="7655482" y="2002803"/>
            <a:ext cx="0" cy="1118141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14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7" grpId="0"/>
      <p:bldP spid="38" grpId="0" animBg="1"/>
      <p:bldP spid="39" grpId="0" animBg="1"/>
      <p:bldP spid="42" grpId="0"/>
      <p:bldP spid="50" grpId="0"/>
      <p:bldP spid="51" grpId="0"/>
      <p:bldP spid="53" grpId="0" animBg="1"/>
      <p:bldP spid="54" grpId="0" animBg="1"/>
      <p:bldP spid="5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6E16C726-A3C7-4299-995C-92B55179AD90}"/>
              </a:ext>
            </a:extLst>
          </p:cNvPr>
          <p:cNvSpPr/>
          <p:nvPr/>
        </p:nvSpPr>
        <p:spPr>
          <a:xfrm>
            <a:off x="3205221" y="2361327"/>
            <a:ext cx="903383" cy="9114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5AD9C34-7E50-4CD3-AD74-CD3359BB1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Change of Variable Theorem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8A5EB2B9-D50F-4F2D-A935-7AAB9430F035}"/>
                  </a:ext>
                </a:extLst>
              </p:cNvPr>
              <p:cNvSpPr txBox="1"/>
              <p:nvPr/>
            </p:nvSpPr>
            <p:spPr>
              <a:xfrm>
                <a:off x="745276" y="3496399"/>
                <a:ext cx="140711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8A5EB2B9-D50F-4F2D-A935-7AAB9430F0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76" y="3496399"/>
                <a:ext cx="1407115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E9F93A72-7968-4F19-853E-C14BBCA937A1}"/>
                  </a:ext>
                </a:extLst>
              </p:cNvPr>
              <p:cNvSpPr txBox="1"/>
              <p:nvPr/>
            </p:nvSpPr>
            <p:spPr>
              <a:xfrm>
                <a:off x="1929505" y="2142713"/>
                <a:ext cx="77995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E9F93A72-7968-4F19-853E-C14BBCA93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9505" y="2142713"/>
                <a:ext cx="77995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CA4F2D40-4E56-4C31-B8D3-5F4AA1DBED5D}"/>
                  </a:ext>
                </a:extLst>
              </p:cNvPr>
              <p:cNvSpPr txBox="1"/>
              <p:nvPr/>
            </p:nvSpPr>
            <p:spPr>
              <a:xfrm>
                <a:off x="1929505" y="4996394"/>
                <a:ext cx="78617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CA4F2D40-4E56-4C31-B8D3-5F4AA1DBE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9505" y="4996394"/>
                <a:ext cx="786176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FE04E2F1-34CE-41F7-B23B-851907A128E6}"/>
              </a:ext>
            </a:extLst>
          </p:cNvPr>
          <p:cNvCxnSpPr/>
          <p:nvPr/>
        </p:nvCxnSpPr>
        <p:spPr>
          <a:xfrm>
            <a:off x="2709462" y="3272804"/>
            <a:ext cx="352539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A50A629C-0FAE-4A7F-83A4-84EDAF3389A6}"/>
              </a:ext>
            </a:extLst>
          </p:cNvPr>
          <p:cNvCxnSpPr/>
          <p:nvPr/>
        </p:nvCxnSpPr>
        <p:spPr>
          <a:xfrm>
            <a:off x="2686776" y="6002665"/>
            <a:ext cx="352539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3A38DF56-7374-47AE-957E-DCE0730B39D4}"/>
              </a:ext>
            </a:extLst>
          </p:cNvPr>
          <p:cNvSpPr/>
          <p:nvPr/>
        </p:nvSpPr>
        <p:spPr>
          <a:xfrm>
            <a:off x="4065721" y="5427281"/>
            <a:ext cx="1973856" cy="5468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8D310B15-405F-464D-8650-685F573C1EBF}"/>
                  </a:ext>
                </a:extLst>
              </p:cNvPr>
              <p:cNvSpPr txBox="1"/>
              <p:nvPr/>
            </p:nvSpPr>
            <p:spPr>
              <a:xfrm>
                <a:off x="6411028" y="1809249"/>
                <a:ext cx="2183098" cy="11301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zh-TW" alt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TW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8D310B15-405F-464D-8650-685F573C1E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1028" y="1809249"/>
                <a:ext cx="2183098" cy="11301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9FDB9F0F-8E1B-4030-9598-80675EA69E24}"/>
                  </a:ext>
                </a:extLst>
              </p:cNvPr>
              <p:cNvSpPr txBox="1"/>
              <p:nvPr/>
            </p:nvSpPr>
            <p:spPr>
              <a:xfrm>
                <a:off x="6422218" y="4664073"/>
                <a:ext cx="2211696" cy="11301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zh-TW" alt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9FDB9F0F-8E1B-4030-9598-80675EA69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2218" y="4664073"/>
                <a:ext cx="2211696" cy="113018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CD4CF584-A962-43FF-8F82-28A90CB3BF01}"/>
                  </a:ext>
                </a:extLst>
              </p:cNvPr>
              <p:cNvSpPr txBox="1"/>
              <p:nvPr/>
            </p:nvSpPr>
            <p:spPr>
              <a:xfrm>
                <a:off x="1020882" y="4071783"/>
                <a:ext cx="145328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CD4CF584-A962-43FF-8F82-28A90CB3B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882" y="4071783"/>
                <a:ext cx="1453283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C5A47954-C3BA-4AF1-B929-2341A839DC32}"/>
                  </a:ext>
                </a:extLst>
              </p:cNvPr>
              <p:cNvSpPr txBox="1"/>
              <p:nvPr/>
            </p:nvSpPr>
            <p:spPr>
              <a:xfrm>
                <a:off x="6269323" y="5758678"/>
                <a:ext cx="283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C5A47954-C3BA-4AF1-B929-2341A839D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9323" y="5758678"/>
                <a:ext cx="283411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13A7F600-CA2E-4458-8E14-9933D2B04475}"/>
                  </a:ext>
                </a:extLst>
              </p:cNvPr>
              <p:cNvSpPr txBox="1"/>
              <p:nvPr/>
            </p:nvSpPr>
            <p:spPr>
              <a:xfrm>
                <a:off x="6291702" y="3057333"/>
                <a:ext cx="26103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13A7F600-CA2E-4458-8E14-9933D2B04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1702" y="3057333"/>
                <a:ext cx="261032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>
            <a:extLst>
              <a:ext uri="{FF2B5EF4-FFF2-40B4-BE49-F238E27FC236}">
                <a16:creationId xmlns:a16="http://schemas.microsoft.com/office/drawing/2014/main" id="{7FFC96C9-39A6-496D-A9B7-DA7BE56CC27B}"/>
              </a:ext>
            </a:extLst>
          </p:cNvPr>
          <p:cNvSpPr txBox="1"/>
          <p:nvPr/>
        </p:nvSpPr>
        <p:spPr>
          <a:xfrm>
            <a:off x="2952808" y="3301320"/>
            <a:ext cx="504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95327C9E-AC08-4778-80A5-4D48728488E0}"/>
              </a:ext>
            </a:extLst>
          </p:cNvPr>
          <p:cNvSpPr txBox="1"/>
          <p:nvPr/>
        </p:nvSpPr>
        <p:spPr>
          <a:xfrm>
            <a:off x="3856191" y="3321673"/>
            <a:ext cx="504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86DE926-62FA-4680-82A0-E5C7652C34ED}"/>
              </a:ext>
            </a:extLst>
          </p:cNvPr>
          <p:cNvSpPr txBox="1"/>
          <p:nvPr/>
        </p:nvSpPr>
        <p:spPr>
          <a:xfrm>
            <a:off x="4519785" y="2550872"/>
            <a:ext cx="504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7" name="右大括弧 6">
            <a:extLst>
              <a:ext uri="{FF2B5EF4-FFF2-40B4-BE49-F238E27FC236}">
                <a16:creationId xmlns:a16="http://schemas.microsoft.com/office/drawing/2014/main" id="{F70CFA25-B57C-423B-AE29-FE8ACA260E98}"/>
              </a:ext>
            </a:extLst>
          </p:cNvPr>
          <p:cNvSpPr/>
          <p:nvPr/>
        </p:nvSpPr>
        <p:spPr>
          <a:xfrm>
            <a:off x="4165447" y="2386699"/>
            <a:ext cx="346687" cy="812856"/>
          </a:xfrm>
          <a:prstGeom prst="rightBrace">
            <a:avLst>
              <a:gd name="adj1" fmla="val 27565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77A0FDD-42AB-47E4-9B61-E8A206EC435C}"/>
              </a:ext>
            </a:extLst>
          </p:cNvPr>
          <p:cNvSpPr txBox="1"/>
          <p:nvPr/>
        </p:nvSpPr>
        <p:spPr>
          <a:xfrm>
            <a:off x="3832358" y="6013493"/>
            <a:ext cx="504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5DB014B1-B568-4397-B316-F1E9EA8E05FA}"/>
              </a:ext>
            </a:extLst>
          </p:cNvPr>
          <p:cNvSpPr txBox="1"/>
          <p:nvPr/>
        </p:nvSpPr>
        <p:spPr>
          <a:xfrm>
            <a:off x="5787164" y="6031209"/>
            <a:ext cx="504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24" name="右大括弧 23">
            <a:extLst>
              <a:ext uri="{FF2B5EF4-FFF2-40B4-BE49-F238E27FC236}">
                <a16:creationId xmlns:a16="http://schemas.microsoft.com/office/drawing/2014/main" id="{FD502C18-8B5F-4531-9EC8-D56767CA3124}"/>
              </a:ext>
            </a:extLst>
          </p:cNvPr>
          <p:cNvSpPr/>
          <p:nvPr/>
        </p:nvSpPr>
        <p:spPr>
          <a:xfrm flipH="1">
            <a:off x="3787124" y="5444891"/>
            <a:ext cx="250022" cy="540164"/>
          </a:xfrm>
          <a:prstGeom prst="rightBrace">
            <a:avLst>
              <a:gd name="adj1" fmla="val 27565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CEEDEB32-9278-45E4-B76A-996B9C00F973}"/>
              </a:ext>
            </a:extLst>
          </p:cNvPr>
          <p:cNvSpPr txBox="1"/>
          <p:nvPr/>
        </p:nvSpPr>
        <p:spPr>
          <a:xfrm>
            <a:off x="3093282" y="5474782"/>
            <a:ext cx="594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0.5</a:t>
            </a:r>
            <a:endParaRPr lang="zh-TW" altLang="en-US" sz="2400" dirty="0"/>
          </a:p>
        </p:txBody>
      </p: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88A9E46F-7C85-4280-A59D-54A00B1287A7}"/>
              </a:ext>
            </a:extLst>
          </p:cNvPr>
          <p:cNvCxnSpPr>
            <a:stCxn id="3" idx="0"/>
          </p:cNvCxnSpPr>
          <p:nvPr/>
        </p:nvCxnSpPr>
        <p:spPr>
          <a:xfrm>
            <a:off x="3205221" y="3301320"/>
            <a:ext cx="831925" cy="212596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4E81187D-F97C-480E-B034-FBCCDC60A120}"/>
              </a:ext>
            </a:extLst>
          </p:cNvPr>
          <p:cNvCxnSpPr>
            <a:cxnSpLocks/>
          </p:cNvCxnSpPr>
          <p:nvPr/>
        </p:nvCxnSpPr>
        <p:spPr>
          <a:xfrm>
            <a:off x="4120956" y="3310160"/>
            <a:ext cx="1918620" cy="216462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39B16E44-2998-48BA-8787-98016A7BB142}"/>
                  </a:ext>
                </a:extLst>
              </p:cNvPr>
              <p:cNvSpPr txBox="1"/>
              <p:nvPr/>
            </p:nvSpPr>
            <p:spPr>
              <a:xfrm>
                <a:off x="3421273" y="3360613"/>
                <a:ext cx="38029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TW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TW" alt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39B16E44-2998-48BA-8787-98016A7BB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273" y="3360613"/>
                <a:ext cx="380297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3DCAAB22-C87C-49D0-B186-AC44818E4878}"/>
              </a:ext>
            </a:extLst>
          </p:cNvPr>
          <p:cNvCxnSpPr>
            <a:cxnSpLocks/>
          </p:cNvCxnSpPr>
          <p:nvPr/>
        </p:nvCxnSpPr>
        <p:spPr>
          <a:xfrm>
            <a:off x="3787123" y="3391700"/>
            <a:ext cx="1450078" cy="2544747"/>
          </a:xfrm>
          <a:prstGeom prst="straightConnector1">
            <a:avLst/>
          </a:prstGeom>
          <a:ln w="38100"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>
            <a:extLst>
              <a:ext uri="{FF2B5EF4-FFF2-40B4-BE49-F238E27FC236}">
                <a16:creationId xmlns:a16="http://schemas.microsoft.com/office/drawing/2014/main" id="{CC1AAC3F-F275-4EA6-AA20-F2C00CE620F4}"/>
              </a:ext>
            </a:extLst>
          </p:cNvPr>
          <p:cNvSpPr/>
          <p:nvPr/>
        </p:nvSpPr>
        <p:spPr>
          <a:xfrm>
            <a:off x="3691348" y="3219905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F6F711A2-4579-4D69-8203-0D467DC91D6D}"/>
                  </a:ext>
                </a:extLst>
              </p:cNvPr>
              <p:cNvSpPr txBox="1"/>
              <p:nvPr/>
            </p:nvSpPr>
            <p:spPr>
              <a:xfrm>
                <a:off x="5091178" y="6050166"/>
                <a:ext cx="40004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TW" altLang="en-US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F6F711A2-4579-4D69-8203-0D467DC91D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1178" y="6050166"/>
                <a:ext cx="400045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橢圓 34">
            <a:extLst>
              <a:ext uri="{FF2B5EF4-FFF2-40B4-BE49-F238E27FC236}">
                <a16:creationId xmlns:a16="http://schemas.microsoft.com/office/drawing/2014/main" id="{ECEAD253-2249-4095-A43E-49B281205A19}"/>
              </a:ext>
            </a:extLst>
          </p:cNvPr>
          <p:cNvSpPr/>
          <p:nvPr/>
        </p:nvSpPr>
        <p:spPr>
          <a:xfrm>
            <a:off x="5183201" y="5955883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895B003B-86FD-446B-8172-07AFFC2257B3}"/>
                  </a:ext>
                </a:extLst>
              </p:cNvPr>
              <p:cNvSpPr txBox="1"/>
              <p:nvPr/>
            </p:nvSpPr>
            <p:spPr>
              <a:xfrm>
                <a:off x="5912898" y="3691836"/>
                <a:ext cx="2527872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TW" altLang="en-US" sz="2800" i="1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895B003B-86FD-446B-8172-07AFFC225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898" y="3691836"/>
                <a:ext cx="2527872" cy="8066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204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1" grpId="0" animBg="1"/>
      <p:bldP spid="12" grpId="0"/>
      <p:bldP spid="13" grpId="0"/>
      <p:bldP spid="17" grpId="0"/>
      <p:bldP spid="18" grpId="0"/>
      <p:bldP spid="21" grpId="0"/>
      <p:bldP spid="7" grpId="0" animBg="1"/>
      <p:bldP spid="22" grpId="0"/>
      <p:bldP spid="23" grpId="0"/>
      <p:bldP spid="24" grpId="0" animBg="1"/>
      <p:bldP spid="25" grpId="0"/>
      <p:bldP spid="30" grpId="0"/>
      <p:bldP spid="32" grpId="0" animBg="1"/>
      <p:bldP spid="34" grpId="0"/>
      <p:bldP spid="35" grpId="0" animBg="1"/>
      <p:bldP spid="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FFF826D2-A52A-40B1-9CB1-AA8903C81322}"/>
              </a:ext>
            </a:extLst>
          </p:cNvPr>
          <p:cNvSpPr/>
          <p:nvPr/>
        </p:nvSpPr>
        <p:spPr>
          <a:xfrm>
            <a:off x="1051435" y="4252838"/>
            <a:ext cx="2669570" cy="25223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4BBE02B-CC48-4028-BC6B-E5D6BC2066AD}"/>
              </a:ext>
            </a:extLst>
          </p:cNvPr>
          <p:cNvSpPr/>
          <p:nvPr/>
        </p:nvSpPr>
        <p:spPr>
          <a:xfrm>
            <a:off x="1905274" y="2119512"/>
            <a:ext cx="1261173" cy="5741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5AD9C34-7E50-4CD3-AD74-CD3359BB1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Change of Variable Theorem</a:t>
            </a:r>
            <a:endParaRPr lang="zh-TW" altLang="en-US" dirty="0"/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6D968912-8DEF-45E0-99B3-760AD419436B}"/>
              </a:ext>
            </a:extLst>
          </p:cNvPr>
          <p:cNvCxnSpPr/>
          <p:nvPr/>
        </p:nvCxnSpPr>
        <p:spPr>
          <a:xfrm>
            <a:off x="757764" y="2720892"/>
            <a:ext cx="352539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E72E98FE-BC3F-4801-B03D-7D2A8FF7951A}"/>
              </a:ext>
            </a:extLst>
          </p:cNvPr>
          <p:cNvCxnSpPr/>
          <p:nvPr/>
        </p:nvCxnSpPr>
        <p:spPr>
          <a:xfrm>
            <a:off x="790056" y="4530546"/>
            <a:ext cx="352539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CA42267E-0551-494B-9807-029EA8B88488}"/>
                  </a:ext>
                </a:extLst>
              </p:cNvPr>
              <p:cNvSpPr txBox="1"/>
              <p:nvPr/>
            </p:nvSpPr>
            <p:spPr>
              <a:xfrm>
                <a:off x="1359921" y="2777189"/>
                <a:ext cx="38029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TW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TW" alt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CA42267E-0551-494B-9807-029EA8B88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921" y="2777189"/>
                <a:ext cx="380297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FEBE97D5-C054-44CB-B412-E8AAAE82D5C3}"/>
                  </a:ext>
                </a:extLst>
              </p:cNvPr>
              <p:cNvSpPr txBox="1"/>
              <p:nvPr/>
            </p:nvSpPr>
            <p:spPr>
              <a:xfrm>
                <a:off x="3089150" y="2795292"/>
                <a:ext cx="163765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TW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TW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FEBE97D5-C054-44CB-B412-E8AAAE82D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9150" y="2795292"/>
                <a:ext cx="1637650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51BCB6B4-7B2C-4A9B-B8FC-BFE872D9F138}"/>
                  </a:ext>
                </a:extLst>
              </p:cNvPr>
              <p:cNvSpPr txBox="1"/>
              <p:nvPr/>
            </p:nvSpPr>
            <p:spPr>
              <a:xfrm>
                <a:off x="790056" y="4674546"/>
                <a:ext cx="40004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TW" altLang="en-US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51BCB6B4-7B2C-4A9B-B8FC-BFE872D9F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56" y="4674546"/>
                <a:ext cx="400045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92BE562A-CEDB-4CBE-B138-BB4732303518}"/>
                  </a:ext>
                </a:extLst>
              </p:cNvPr>
              <p:cNvSpPr txBox="1"/>
              <p:nvPr/>
            </p:nvSpPr>
            <p:spPr>
              <a:xfrm>
                <a:off x="3098441" y="4644877"/>
                <a:ext cx="199580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TW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92BE562A-CEDB-4CBE-B138-BB4732303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441" y="4644877"/>
                <a:ext cx="1995802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橢圓 21">
            <a:extLst>
              <a:ext uri="{FF2B5EF4-FFF2-40B4-BE49-F238E27FC236}">
                <a16:creationId xmlns:a16="http://schemas.microsoft.com/office/drawing/2014/main" id="{C9DCD5B6-F6BA-4FC8-95E8-98E5597DD5A3}"/>
              </a:ext>
            </a:extLst>
          </p:cNvPr>
          <p:cNvSpPr/>
          <p:nvPr/>
        </p:nvSpPr>
        <p:spPr>
          <a:xfrm>
            <a:off x="1841432" y="2633189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F4507624-125D-4771-9A9F-437B5E94B425}"/>
                  </a:ext>
                </a:extLst>
              </p:cNvPr>
              <p:cNvSpPr txBox="1"/>
              <p:nvPr/>
            </p:nvSpPr>
            <p:spPr>
              <a:xfrm>
                <a:off x="4305795" y="2478788"/>
                <a:ext cx="26103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F4507624-125D-4771-9A9F-437B5E94B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5795" y="2478788"/>
                <a:ext cx="261032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352FFB37-6D33-415C-8FBB-A70C217D8B03}"/>
                  </a:ext>
                </a:extLst>
              </p:cNvPr>
              <p:cNvSpPr txBox="1"/>
              <p:nvPr/>
            </p:nvSpPr>
            <p:spPr>
              <a:xfrm>
                <a:off x="4315453" y="4284892"/>
                <a:ext cx="283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352FFB37-6D33-415C-8FBB-A70C217D8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453" y="4284892"/>
                <a:ext cx="283411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橢圓 27">
            <a:extLst>
              <a:ext uri="{FF2B5EF4-FFF2-40B4-BE49-F238E27FC236}">
                <a16:creationId xmlns:a16="http://schemas.microsoft.com/office/drawing/2014/main" id="{B496AC9F-3B3D-4B57-B08F-6B6105494C04}"/>
              </a:ext>
            </a:extLst>
          </p:cNvPr>
          <p:cNvSpPr/>
          <p:nvPr/>
        </p:nvSpPr>
        <p:spPr>
          <a:xfrm>
            <a:off x="3060938" y="2639268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93E10D01-1BCC-4966-A821-D4104C54AED2}"/>
              </a:ext>
            </a:extLst>
          </p:cNvPr>
          <p:cNvSpPr/>
          <p:nvPr/>
        </p:nvSpPr>
        <p:spPr>
          <a:xfrm>
            <a:off x="967074" y="4458545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71A6616D-4033-4AA0-ACD9-5509071E0851}"/>
              </a:ext>
            </a:extLst>
          </p:cNvPr>
          <p:cNvSpPr/>
          <p:nvPr/>
        </p:nvSpPr>
        <p:spPr>
          <a:xfrm>
            <a:off x="3680407" y="4472017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手繪多邊形: 圖案 36">
            <a:extLst>
              <a:ext uri="{FF2B5EF4-FFF2-40B4-BE49-F238E27FC236}">
                <a16:creationId xmlns:a16="http://schemas.microsoft.com/office/drawing/2014/main" id="{25AB41F3-189B-4F00-9A93-8C106A986DC8}"/>
              </a:ext>
            </a:extLst>
          </p:cNvPr>
          <p:cNvSpPr/>
          <p:nvPr/>
        </p:nvSpPr>
        <p:spPr>
          <a:xfrm flipV="1">
            <a:off x="813627" y="1500369"/>
            <a:ext cx="3684058" cy="676421"/>
          </a:xfrm>
          <a:custGeom>
            <a:avLst/>
            <a:gdLst>
              <a:gd name="connsiteX0" fmla="*/ 0 w 3133725"/>
              <a:gd name="connsiteY0" fmla="*/ 735714 h 773814"/>
              <a:gd name="connsiteX1" fmla="*/ 695325 w 3133725"/>
              <a:gd name="connsiteY1" fmla="*/ 649989 h 773814"/>
              <a:gd name="connsiteX2" fmla="*/ 1190625 w 3133725"/>
              <a:gd name="connsiteY2" fmla="*/ 116589 h 773814"/>
              <a:gd name="connsiteX3" fmla="*/ 1476375 w 3133725"/>
              <a:gd name="connsiteY3" fmla="*/ 2289 h 773814"/>
              <a:gd name="connsiteX4" fmla="*/ 1838325 w 3133725"/>
              <a:gd name="connsiteY4" fmla="*/ 78489 h 773814"/>
              <a:gd name="connsiteX5" fmla="*/ 2266950 w 3133725"/>
              <a:gd name="connsiteY5" fmla="*/ 488064 h 773814"/>
              <a:gd name="connsiteX6" fmla="*/ 2676525 w 3133725"/>
              <a:gd name="connsiteY6" fmla="*/ 669039 h 773814"/>
              <a:gd name="connsiteX7" fmla="*/ 3133725 w 3133725"/>
              <a:gd name="connsiteY7" fmla="*/ 773814 h 773814"/>
              <a:gd name="connsiteX0" fmla="*/ 0 w 3506258"/>
              <a:gd name="connsiteY0" fmla="*/ 735714 h 1214759"/>
              <a:gd name="connsiteX1" fmla="*/ 695325 w 3506258"/>
              <a:gd name="connsiteY1" fmla="*/ 649989 h 1214759"/>
              <a:gd name="connsiteX2" fmla="*/ 1190625 w 3506258"/>
              <a:gd name="connsiteY2" fmla="*/ 116589 h 1214759"/>
              <a:gd name="connsiteX3" fmla="*/ 1476375 w 3506258"/>
              <a:gd name="connsiteY3" fmla="*/ 2289 h 1214759"/>
              <a:gd name="connsiteX4" fmla="*/ 1838325 w 3506258"/>
              <a:gd name="connsiteY4" fmla="*/ 78489 h 1214759"/>
              <a:gd name="connsiteX5" fmla="*/ 2266950 w 3506258"/>
              <a:gd name="connsiteY5" fmla="*/ 488064 h 1214759"/>
              <a:gd name="connsiteX6" fmla="*/ 2676525 w 3506258"/>
              <a:gd name="connsiteY6" fmla="*/ 669039 h 1214759"/>
              <a:gd name="connsiteX7" fmla="*/ 3506258 w 3506258"/>
              <a:gd name="connsiteY7" fmla="*/ 1214759 h 1214759"/>
              <a:gd name="connsiteX0" fmla="*/ 0 w 3506258"/>
              <a:gd name="connsiteY0" fmla="*/ 735714 h 1214759"/>
              <a:gd name="connsiteX1" fmla="*/ 331259 w 3506258"/>
              <a:gd name="connsiteY1" fmla="*/ 482735 h 1214759"/>
              <a:gd name="connsiteX2" fmla="*/ 1190625 w 3506258"/>
              <a:gd name="connsiteY2" fmla="*/ 116589 h 1214759"/>
              <a:gd name="connsiteX3" fmla="*/ 1476375 w 3506258"/>
              <a:gd name="connsiteY3" fmla="*/ 2289 h 1214759"/>
              <a:gd name="connsiteX4" fmla="*/ 1838325 w 3506258"/>
              <a:gd name="connsiteY4" fmla="*/ 78489 h 1214759"/>
              <a:gd name="connsiteX5" fmla="*/ 2266950 w 3506258"/>
              <a:gd name="connsiteY5" fmla="*/ 488064 h 1214759"/>
              <a:gd name="connsiteX6" fmla="*/ 2676525 w 3506258"/>
              <a:gd name="connsiteY6" fmla="*/ 669039 h 1214759"/>
              <a:gd name="connsiteX7" fmla="*/ 3506258 w 3506258"/>
              <a:gd name="connsiteY7" fmla="*/ 1214759 h 1214759"/>
              <a:gd name="connsiteX0" fmla="*/ 0 w 3684058"/>
              <a:gd name="connsiteY0" fmla="*/ 355592 h 1214759"/>
              <a:gd name="connsiteX1" fmla="*/ 509059 w 3684058"/>
              <a:gd name="connsiteY1" fmla="*/ 482735 h 1214759"/>
              <a:gd name="connsiteX2" fmla="*/ 1368425 w 3684058"/>
              <a:gd name="connsiteY2" fmla="*/ 116589 h 1214759"/>
              <a:gd name="connsiteX3" fmla="*/ 1654175 w 3684058"/>
              <a:gd name="connsiteY3" fmla="*/ 2289 h 1214759"/>
              <a:gd name="connsiteX4" fmla="*/ 2016125 w 3684058"/>
              <a:gd name="connsiteY4" fmla="*/ 78489 h 1214759"/>
              <a:gd name="connsiteX5" fmla="*/ 2444750 w 3684058"/>
              <a:gd name="connsiteY5" fmla="*/ 488064 h 1214759"/>
              <a:gd name="connsiteX6" fmla="*/ 2854325 w 3684058"/>
              <a:gd name="connsiteY6" fmla="*/ 669039 h 1214759"/>
              <a:gd name="connsiteX7" fmla="*/ 3684058 w 3684058"/>
              <a:gd name="connsiteY7" fmla="*/ 1214759 h 1214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84058" h="1214759">
                <a:moveTo>
                  <a:pt x="0" y="355592"/>
                </a:moveTo>
                <a:cubicBezTo>
                  <a:pt x="248444" y="364323"/>
                  <a:pt x="280988" y="522569"/>
                  <a:pt x="509059" y="482735"/>
                </a:cubicBezTo>
                <a:cubicBezTo>
                  <a:pt x="737130" y="442901"/>
                  <a:pt x="1177572" y="196663"/>
                  <a:pt x="1368425" y="116589"/>
                </a:cubicBezTo>
                <a:cubicBezTo>
                  <a:pt x="1559278" y="36515"/>
                  <a:pt x="1546225" y="8639"/>
                  <a:pt x="1654175" y="2289"/>
                </a:cubicBezTo>
                <a:cubicBezTo>
                  <a:pt x="1762125" y="-4061"/>
                  <a:pt x="1884363" y="-2474"/>
                  <a:pt x="2016125" y="78489"/>
                </a:cubicBezTo>
                <a:cubicBezTo>
                  <a:pt x="2147888" y="159451"/>
                  <a:pt x="2305050" y="389639"/>
                  <a:pt x="2444750" y="488064"/>
                </a:cubicBezTo>
                <a:cubicBezTo>
                  <a:pt x="2584450" y="586489"/>
                  <a:pt x="2647774" y="547923"/>
                  <a:pt x="2854325" y="669039"/>
                </a:cubicBezTo>
                <a:cubicBezTo>
                  <a:pt x="3060876" y="790155"/>
                  <a:pt x="3527689" y="1186184"/>
                  <a:pt x="3684058" y="1214759"/>
                </a:cubicBezTo>
              </a:path>
            </a:pathLst>
          </a:custGeom>
          <a:noFill/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94880699-7B1F-433F-8301-30FCE8174C72}"/>
                  </a:ext>
                </a:extLst>
              </p:cNvPr>
              <p:cNvSpPr txBox="1"/>
              <p:nvPr/>
            </p:nvSpPr>
            <p:spPr>
              <a:xfrm flipH="1">
                <a:off x="768668" y="2138720"/>
                <a:ext cx="5048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94880699-7B1F-433F-8301-30FCE8174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68668" y="2138720"/>
                <a:ext cx="504825" cy="461665"/>
              </a:xfrm>
              <a:prstGeom prst="rect">
                <a:avLst/>
              </a:prstGeom>
              <a:blipFill>
                <a:blip r:embed="rId8"/>
                <a:stretch>
                  <a:fillRect l="-40964" r="-84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右大括弧 39">
            <a:extLst>
              <a:ext uri="{FF2B5EF4-FFF2-40B4-BE49-F238E27FC236}">
                <a16:creationId xmlns:a16="http://schemas.microsoft.com/office/drawing/2014/main" id="{66984EFB-7726-4462-9162-AFCCCD05070B}"/>
              </a:ext>
            </a:extLst>
          </p:cNvPr>
          <p:cNvSpPr/>
          <p:nvPr/>
        </p:nvSpPr>
        <p:spPr>
          <a:xfrm flipH="1">
            <a:off x="1570393" y="2081511"/>
            <a:ext cx="269836" cy="629551"/>
          </a:xfrm>
          <a:prstGeom prst="rightBrace">
            <a:avLst>
              <a:gd name="adj1" fmla="val 27565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EFB4FE25-0E64-42AF-8F38-57A324133CFF}"/>
              </a:ext>
            </a:extLst>
          </p:cNvPr>
          <p:cNvCxnSpPr>
            <a:cxnSpLocks/>
            <a:endCxn id="35" idx="7"/>
          </p:cNvCxnSpPr>
          <p:nvPr/>
        </p:nvCxnSpPr>
        <p:spPr>
          <a:xfrm flipH="1">
            <a:off x="1089986" y="2772256"/>
            <a:ext cx="818936" cy="1707377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960D32DF-B874-487A-AB0D-436A503B7B2A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3152448" y="2754971"/>
            <a:ext cx="599959" cy="171704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右大括弧 43">
            <a:extLst>
              <a:ext uri="{FF2B5EF4-FFF2-40B4-BE49-F238E27FC236}">
                <a16:creationId xmlns:a16="http://schemas.microsoft.com/office/drawing/2014/main" id="{9901929E-E06E-4BAC-B6EB-3131CDC8A585}"/>
              </a:ext>
            </a:extLst>
          </p:cNvPr>
          <p:cNvSpPr/>
          <p:nvPr/>
        </p:nvSpPr>
        <p:spPr>
          <a:xfrm flipH="1">
            <a:off x="714661" y="4243437"/>
            <a:ext cx="336774" cy="297100"/>
          </a:xfrm>
          <a:prstGeom prst="rightBrace">
            <a:avLst>
              <a:gd name="adj1" fmla="val 27565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073B2FE5-A73F-4356-A046-7DE076AFA30A}"/>
                  </a:ext>
                </a:extLst>
              </p:cNvPr>
              <p:cNvSpPr txBox="1"/>
              <p:nvPr/>
            </p:nvSpPr>
            <p:spPr>
              <a:xfrm flipH="1">
                <a:off x="279218" y="3530679"/>
                <a:ext cx="6878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zh-TW" altLang="en-US" sz="2400" dirty="0">
                              <a:solidFill>
                                <a:srgbClr val="00B050"/>
                              </a:solidFill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073B2FE5-A73F-4356-A046-7DE076AFA3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79218" y="3530679"/>
                <a:ext cx="687855" cy="461665"/>
              </a:xfrm>
              <a:prstGeom prst="rect">
                <a:avLst/>
              </a:prstGeom>
              <a:blipFill>
                <a:blip r:embed="rId9"/>
                <a:stretch>
                  <a:fillRect l="-26549"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手繪多邊形: 圖案 46">
            <a:extLst>
              <a:ext uri="{FF2B5EF4-FFF2-40B4-BE49-F238E27FC236}">
                <a16:creationId xmlns:a16="http://schemas.microsoft.com/office/drawing/2014/main" id="{45B3487A-5E4D-4494-931D-EABBADFF0A6F}"/>
              </a:ext>
            </a:extLst>
          </p:cNvPr>
          <p:cNvSpPr/>
          <p:nvPr/>
        </p:nvSpPr>
        <p:spPr>
          <a:xfrm flipV="1">
            <a:off x="361687" y="4151777"/>
            <a:ext cx="4081991" cy="198700"/>
          </a:xfrm>
          <a:custGeom>
            <a:avLst/>
            <a:gdLst>
              <a:gd name="connsiteX0" fmla="*/ 0 w 3133725"/>
              <a:gd name="connsiteY0" fmla="*/ 735714 h 773814"/>
              <a:gd name="connsiteX1" fmla="*/ 695325 w 3133725"/>
              <a:gd name="connsiteY1" fmla="*/ 649989 h 773814"/>
              <a:gd name="connsiteX2" fmla="*/ 1190625 w 3133725"/>
              <a:gd name="connsiteY2" fmla="*/ 116589 h 773814"/>
              <a:gd name="connsiteX3" fmla="*/ 1476375 w 3133725"/>
              <a:gd name="connsiteY3" fmla="*/ 2289 h 773814"/>
              <a:gd name="connsiteX4" fmla="*/ 1838325 w 3133725"/>
              <a:gd name="connsiteY4" fmla="*/ 78489 h 773814"/>
              <a:gd name="connsiteX5" fmla="*/ 2266950 w 3133725"/>
              <a:gd name="connsiteY5" fmla="*/ 488064 h 773814"/>
              <a:gd name="connsiteX6" fmla="*/ 2676525 w 3133725"/>
              <a:gd name="connsiteY6" fmla="*/ 669039 h 773814"/>
              <a:gd name="connsiteX7" fmla="*/ 3133725 w 3133725"/>
              <a:gd name="connsiteY7" fmla="*/ 773814 h 773814"/>
              <a:gd name="connsiteX0" fmla="*/ 0 w 3506258"/>
              <a:gd name="connsiteY0" fmla="*/ 735714 h 1214759"/>
              <a:gd name="connsiteX1" fmla="*/ 695325 w 3506258"/>
              <a:gd name="connsiteY1" fmla="*/ 649989 h 1214759"/>
              <a:gd name="connsiteX2" fmla="*/ 1190625 w 3506258"/>
              <a:gd name="connsiteY2" fmla="*/ 116589 h 1214759"/>
              <a:gd name="connsiteX3" fmla="*/ 1476375 w 3506258"/>
              <a:gd name="connsiteY3" fmla="*/ 2289 h 1214759"/>
              <a:gd name="connsiteX4" fmla="*/ 1838325 w 3506258"/>
              <a:gd name="connsiteY4" fmla="*/ 78489 h 1214759"/>
              <a:gd name="connsiteX5" fmla="*/ 2266950 w 3506258"/>
              <a:gd name="connsiteY5" fmla="*/ 488064 h 1214759"/>
              <a:gd name="connsiteX6" fmla="*/ 2676525 w 3506258"/>
              <a:gd name="connsiteY6" fmla="*/ 669039 h 1214759"/>
              <a:gd name="connsiteX7" fmla="*/ 3506258 w 3506258"/>
              <a:gd name="connsiteY7" fmla="*/ 1214759 h 1214759"/>
              <a:gd name="connsiteX0" fmla="*/ 0 w 3506258"/>
              <a:gd name="connsiteY0" fmla="*/ 735714 h 1214759"/>
              <a:gd name="connsiteX1" fmla="*/ 331259 w 3506258"/>
              <a:gd name="connsiteY1" fmla="*/ 482735 h 1214759"/>
              <a:gd name="connsiteX2" fmla="*/ 1190625 w 3506258"/>
              <a:gd name="connsiteY2" fmla="*/ 116589 h 1214759"/>
              <a:gd name="connsiteX3" fmla="*/ 1476375 w 3506258"/>
              <a:gd name="connsiteY3" fmla="*/ 2289 h 1214759"/>
              <a:gd name="connsiteX4" fmla="*/ 1838325 w 3506258"/>
              <a:gd name="connsiteY4" fmla="*/ 78489 h 1214759"/>
              <a:gd name="connsiteX5" fmla="*/ 2266950 w 3506258"/>
              <a:gd name="connsiteY5" fmla="*/ 488064 h 1214759"/>
              <a:gd name="connsiteX6" fmla="*/ 2676525 w 3506258"/>
              <a:gd name="connsiteY6" fmla="*/ 669039 h 1214759"/>
              <a:gd name="connsiteX7" fmla="*/ 3506258 w 3506258"/>
              <a:gd name="connsiteY7" fmla="*/ 1214759 h 1214759"/>
              <a:gd name="connsiteX0" fmla="*/ 0 w 3684058"/>
              <a:gd name="connsiteY0" fmla="*/ 355592 h 1214759"/>
              <a:gd name="connsiteX1" fmla="*/ 509059 w 3684058"/>
              <a:gd name="connsiteY1" fmla="*/ 482735 h 1214759"/>
              <a:gd name="connsiteX2" fmla="*/ 1368425 w 3684058"/>
              <a:gd name="connsiteY2" fmla="*/ 116589 h 1214759"/>
              <a:gd name="connsiteX3" fmla="*/ 1654175 w 3684058"/>
              <a:gd name="connsiteY3" fmla="*/ 2289 h 1214759"/>
              <a:gd name="connsiteX4" fmla="*/ 2016125 w 3684058"/>
              <a:gd name="connsiteY4" fmla="*/ 78489 h 1214759"/>
              <a:gd name="connsiteX5" fmla="*/ 2444750 w 3684058"/>
              <a:gd name="connsiteY5" fmla="*/ 488064 h 1214759"/>
              <a:gd name="connsiteX6" fmla="*/ 2854325 w 3684058"/>
              <a:gd name="connsiteY6" fmla="*/ 669039 h 1214759"/>
              <a:gd name="connsiteX7" fmla="*/ 3684058 w 3684058"/>
              <a:gd name="connsiteY7" fmla="*/ 1214759 h 1214759"/>
              <a:gd name="connsiteX0" fmla="*/ 0 w 3726391"/>
              <a:gd name="connsiteY0" fmla="*/ 1602398 h 1602462"/>
              <a:gd name="connsiteX1" fmla="*/ 551392 w 3726391"/>
              <a:gd name="connsiteY1" fmla="*/ 482735 h 1602462"/>
              <a:gd name="connsiteX2" fmla="*/ 1410758 w 3726391"/>
              <a:gd name="connsiteY2" fmla="*/ 116589 h 1602462"/>
              <a:gd name="connsiteX3" fmla="*/ 1696508 w 3726391"/>
              <a:gd name="connsiteY3" fmla="*/ 2289 h 1602462"/>
              <a:gd name="connsiteX4" fmla="*/ 2058458 w 3726391"/>
              <a:gd name="connsiteY4" fmla="*/ 78489 h 1602462"/>
              <a:gd name="connsiteX5" fmla="*/ 2487083 w 3726391"/>
              <a:gd name="connsiteY5" fmla="*/ 488064 h 1602462"/>
              <a:gd name="connsiteX6" fmla="*/ 2896658 w 3726391"/>
              <a:gd name="connsiteY6" fmla="*/ 669039 h 1602462"/>
              <a:gd name="connsiteX7" fmla="*/ 3726391 w 3726391"/>
              <a:gd name="connsiteY7" fmla="*/ 1214759 h 1602462"/>
              <a:gd name="connsiteX0" fmla="*/ 0 w 3726391"/>
              <a:gd name="connsiteY0" fmla="*/ 1602398 h 1602476"/>
              <a:gd name="connsiteX1" fmla="*/ 695325 w 3726391"/>
              <a:gd name="connsiteY1" fmla="*/ 649989 h 1602476"/>
              <a:gd name="connsiteX2" fmla="*/ 1410758 w 3726391"/>
              <a:gd name="connsiteY2" fmla="*/ 116589 h 1602476"/>
              <a:gd name="connsiteX3" fmla="*/ 1696508 w 3726391"/>
              <a:gd name="connsiteY3" fmla="*/ 2289 h 1602476"/>
              <a:gd name="connsiteX4" fmla="*/ 2058458 w 3726391"/>
              <a:gd name="connsiteY4" fmla="*/ 78489 h 1602476"/>
              <a:gd name="connsiteX5" fmla="*/ 2487083 w 3726391"/>
              <a:gd name="connsiteY5" fmla="*/ 488064 h 1602476"/>
              <a:gd name="connsiteX6" fmla="*/ 2896658 w 3726391"/>
              <a:gd name="connsiteY6" fmla="*/ 669039 h 1602476"/>
              <a:gd name="connsiteX7" fmla="*/ 3726391 w 3726391"/>
              <a:gd name="connsiteY7" fmla="*/ 1214759 h 1602476"/>
              <a:gd name="connsiteX0" fmla="*/ 0 w 3726391"/>
              <a:gd name="connsiteY0" fmla="*/ 1602398 h 1602478"/>
              <a:gd name="connsiteX1" fmla="*/ 695325 w 3726391"/>
              <a:gd name="connsiteY1" fmla="*/ 649989 h 1602478"/>
              <a:gd name="connsiteX2" fmla="*/ 1410758 w 3726391"/>
              <a:gd name="connsiteY2" fmla="*/ 116589 h 1602478"/>
              <a:gd name="connsiteX3" fmla="*/ 1696508 w 3726391"/>
              <a:gd name="connsiteY3" fmla="*/ 2289 h 1602478"/>
              <a:gd name="connsiteX4" fmla="*/ 2058458 w 3726391"/>
              <a:gd name="connsiteY4" fmla="*/ 78489 h 1602478"/>
              <a:gd name="connsiteX5" fmla="*/ 2487083 w 3726391"/>
              <a:gd name="connsiteY5" fmla="*/ 488064 h 1602478"/>
              <a:gd name="connsiteX6" fmla="*/ 3074458 w 3726391"/>
              <a:gd name="connsiteY6" fmla="*/ 106455 h 1602478"/>
              <a:gd name="connsiteX7" fmla="*/ 3726391 w 3726391"/>
              <a:gd name="connsiteY7" fmla="*/ 1214759 h 1602478"/>
              <a:gd name="connsiteX0" fmla="*/ 0 w 3726391"/>
              <a:gd name="connsiteY0" fmla="*/ 1600597 h 1600675"/>
              <a:gd name="connsiteX1" fmla="*/ 695325 w 3726391"/>
              <a:gd name="connsiteY1" fmla="*/ 648188 h 1600675"/>
              <a:gd name="connsiteX2" fmla="*/ 1410758 w 3726391"/>
              <a:gd name="connsiteY2" fmla="*/ 114788 h 1600675"/>
              <a:gd name="connsiteX3" fmla="*/ 1696508 w 3726391"/>
              <a:gd name="connsiteY3" fmla="*/ 488 h 1600675"/>
              <a:gd name="connsiteX4" fmla="*/ 2058458 w 3726391"/>
              <a:gd name="connsiteY4" fmla="*/ 76688 h 1600675"/>
              <a:gd name="connsiteX5" fmla="*/ 2512483 w 3726391"/>
              <a:gd name="connsiteY5" fmla="*/ 151754 h 1600675"/>
              <a:gd name="connsiteX6" fmla="*/ 3074458 w 3726391"/>
              <a:gd name="connsiteY6" fmla="*/ 104654 h 1600675"/>
              <a:gd name="connsiteX7" fmla="*/ 3726391 w 3726391"/>
              <a:gd name="connsiteY7" fmla="*/ 1212958 h 1600675"/>
              <a:gd name="connsiteX0" fmla="*/ 0 w 3827991"/>
              <a:gd name="connsiteY0" fmla="*/ 1600597 h 1600677"/>
              <a:gd name="connsiteX1" fmla="*/ 695325 w 3827991"/>
              <a:gd name="connsiteY1" fmla="*/ 648188 h 1600677"/>
              <a:gd name="connsiteX2" fmla="*/ 1410758 w 3827991"/>
              <a:gd name="connsiteY2" fmla="*/ 114788 h 1600677"/>
              <a:gd name="connsiteX3" fmla="*/ 1696508 w 3827991"/>
              <a:gd name="connsiteY3" fmla="*/ 488 h 1600677"/>
              <a:gd name="connsiteX4" fmla="*/ 2058458 w 3827991"/>
              <a:gd name="connsiteY4" fmla="*/ 76688 h 1600677"/>
              <a:gd name="connsiteX5" fmla="*/ 2512483 w 3827991"/>
              <a:gd name="connsiteY5" fmla="*/ 151754 h 1600677"/>
              <a:gd name="connsiteX6" fmla="*/ 3074458 w 3827991"/>
              <a:gd name="connsiteY6" fmla="*/ 104654 h 1600677"/>
              <a:gd name="connsiteX7" fmla="*/ 3827991 w 3827991"/>
              <a:gd name="connsiteY7" fmla="*/ 331069 h 1600677"/>
              <a:gd name="connsiteX0" fmla="*/ 0 w 4081991"/>
              <a:gd name="connsiteY0" fmla="*/ 353788 h 651566"/>
              <a:gd name="connsiteX1" fmla="*/ 949325 w 4081991"/>
              <a:gd name="connsiteY1" fmla="*/ 648188 h 651566"/>
              <a:gd name="connsiteX2" fmla="*/ 1664758 w 4081991"/>
              <a:gd name="connsiteY2" fmla="*/ 114788 h 651566"/>
              <a:gd name="connsiteX3" fmla="*/ 1950508 w 4081991"/>
              <a:gd name="connsiteY3" fmla="*/ 488 h 651566"/>
              <a:gd name="connsiteX4" fmla="*/ 2312458 w 4081991"/>
              <a:gd name="connsiteY4" fmla="*/ 76688 h 651566"/>
              <a:gd name="connsiteX5" fmla="*/ 2766483 w 4081991"/>
              <a:gd name="connsiteY5" fmla="*/ 151754 h 651566"/>
              <a:gd name="connsiteX6" fmla="*/ 3328458 w 4081991"/>
              <a:gd name="connsiteY6" fmla="*/ 104654 h 651566"/>
              <a:gd name="connsiteX7" fmla="*/ 4081991 w 4081991"/>
              <a:gd name="connsiteY7" fmla="*/ 331069 h 651566"/>
              <a:gd name="connsiteX0" fmla="*/ 0 w 4081991"/>
              <a:gd name="connsiteY0" fmla="*/ 353788 h 356838"/>
              <a:gd name="connsiteX1" fmla="*/ 940858 w 4081991"/>
              <a:gd name="connsiteY1" fmla="*/ 313678 h 356838"/>
              <a:gd name="connsiteX2" fmla="*/ 1664758 w 4081991"/>
              <a:gd name="connsiteY2" fmla="*/ 114788 h 356838"/>
              <a:gd name="connsiteX3" fmla="*/ 1950508 w 4081991"/>
              <a:gd name="connsiteY3" fmla="*/ 488 h 356838"/>
              <a:gd name="connsiteX4" fmla="*/ 2312458 w 4081991"/>
              <a:gd name="connsiteY4" fmla="*/ 76688 h 356838"/>
              <a:gd name="connsiteX5" fmla="*/ 2766483 w 4081991"/>
              <a:gd name="connsiteY5" fmla="*/ 151754 h 356838"/>
              <a:gd name="connsiteX6" fmla="*/ 3328458 w 4081991"/>
              <a:gd name="connsiteY6" fmla="*/ 104654 h 356838"/>
              <a:gd name="connsiteX7" fmla="*/ 4081991 w 4081991"/>
              <a:gd name="connsiteY7" fmla="*/ 331069 h 356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81991" h="356838">
                <a:moveTo>
                  <a:pt x="0" y="353788"/>
                </a:moveTo>
                <a:cubicBezTo>
                  <a:pt x="248444" y="362519"/>
                  <a:pt x="663398" y="353511"/>
                  <a:pt x="940858" y="313678"/>
                </a:cubicBezTo>
                <a:cubicBezTo>
                  <a:pt x="1218318" y="273845"/>
                  <a:pt x="1496483" y="166986"/>
                  <a:pt x="1664758" y="114788"/>
                </a:cubicBezTo>
                <a:cubicBezTo>
                  <a:pt x="1833033" y="62590"/>
                  <a:pt x="1842558" y="6838"/>
                  <a:pt x="1950508" y="488"/>
                </a:cubicBezTo>
                <a:cubicBezTo>
                  <a:pt x="2058458" y="-5862"/>
                  <a:pt x="2176462" y="51477"/>
                  <a:pt x="2312458" y="76688"/>
                </a:cubicBezTo>
                <a:cubicBezTo>
                  <a:pt x="2448454" y="101899"/>
                  <a:pt x="2597150" y="147093"/>
                  <a:pt x="2766483" y="151754"/>
                </a:cubicBezTo>
                <a:cubicBezTo>
                  <a:pt x="2935816" y="156415"/>
                  <a:pt x="3109207" y="74768"/>
                  <a:pt x="3328458" y="104654"/>
                </a:cubicBezTo>
                <a:cubicBezTo>
                  <a:pt x="3547709" y="134540"/>
                  <a:pt x="3925622" y="302494"/>
                  <a:pt x="4081991" y="331069"/>
                </a:cubicBezTo>
              </a:path>
            </a:pathLst>
          </a:custGeom>
          <a:noFill/>
          <a:ln w="571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C3B5F478-4D25-49E7-8F0C-71BC9B34E90C}"/>
              </a:ext>
            </a:extLst>
          </p:cNvPr>
          <p:cNvCxnSpPr>
            <a:cxnSpLocks/>
          </p:cNvCxnSpPr>
          <p:nvPr/>
        </p:nvCxnSpPr>
        <p:spPr>
          <a:xfrm flipV="1">
            <a:off x="552806" y="3955322"/>
            <a:ext cx="0" cy="4366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8496F291-FED3-4E02-9E1C-4562C8632D5E}"/>
              </a:ext>
            </a:extLst>
          </p:cNvPr>
          <p:cNvCxnSpPr>
            <a:cxnSpLocks/>
          </p:cNvCxnSpPr>
          <p:nvPr/>
        </p:nvCxnSpPr>
        <p:spPr>
          <a:xfrm flipH="1">
            <a:off x="1676442" y="2756201"/>
            <a:ext cx="562862" cy="178433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8DB86390-8D98-4C23-8101-BDCD84EBC6E0}"/>
              </a:ext>
            </a:extLst>
          </p:cNvPr>
          <p:cNvCxnSpPr>
            <a:cxnSpLocks/>
            <a:endCxn id="43" idx="2"/>
          </p:cNvCxnSpPr>
          <p:nvPr/>
        </p:nvCxnSpPr>
        <p:spPr>
          <a:xfrm flipH="1">
            <a:off x="2386220" y="2764356"/>
            <a:ext cx="166526" cy="1740717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1D32E466-6B9C-43D8-91AC-62DBF7FCD5A5}"/>
              </a:ext>
            </a:extLst>
          </p:cNvPr>
          <p:cNvCxnSpPr>
            <a:cxnSpLocks/>
          </p:cNvCxnSpPr>
          <p:nvPr/>
        </p:nvCxnSpPr>
        <p:spPr>
          <a:xfrm>
            <a:off x="2833752" y="2781414"/>
            <a:ext cx="174695" cy="177460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2598FF98-EAFE-4070-B394-53FF66C6FB8A}"/>
              </a:ext>
            </a:extLst>
          </p:cNvPr>
          <p:cNvSpPr txBox="1"/>
          <p:nvPr/>
        </p:nvSpPr>
        <p:spPr>
          <a:xfrm>
            <a:off x="5103893" y="1864312"/>
            <a:ext cx="32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藍色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方塊和</a:t>
            </a:r>
            <a:r>
              <a:rPr lang="zh-TW" altLang="en-US" sz="24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綠色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方塊需要有相同的面積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54A81F8F-5572-4A64-ABCB-6EFEE4A8986F}"/>
                  </a:ext>
                </a:extLst>
              </p:cNvPr>
              <p:cNvSpPr txBox="1"/>
              <p:nvPr/>
            </p:nvSpPr>
            <p:spPr>
              <a:xfrm flipH="1">
                <a:off x="4941818" y="2913980"/>
                <a:ext cx="35897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TW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80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TW" sz="2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54A81F8F-5572-4A64-ABCB-6EFEE4A89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941818" y="2913980"/>
                <a:ext cx="358974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86A19117-EC8F-4EFE-BACF-EB7C4513B959}"/>
                  </a:ext>
                </a:extLst>
              </p:cNvPr>
              <p:cNvSpPr txBox="1"/>
              <p:nvPr/>
            </p:nvSpPr>
            <p:spPr>
              <a:xfrm flipH="1">
                <a:off x="5180858" y="3586847"/>
                <a:ext cx="2872860" cy="936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TW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TW" altLang="en-US" sz="2800" i="1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f>
                        <m:f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TW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TW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86A19117-EC8F-4EFE-BACF-EB7C4513B9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180858" y="3586847"/>
                <a:ext cx="2872860" cy="9361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26D5F19A-5CA1-4F54-966A-9680D9A532AB}"/>
                  </a:ext>
                </a:extLst>
              </p:cNvPr>
              <p:cNvSpPr txBox="1"/>
              <p:nvPr/>
            </p:nvSpPr>
            <p:spPr>
              <a:xfrm flipH="1">
                <a:off x="5202350" y="4749800"/>
                <a:ext cx="2872860" cy="910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TW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TW" altLang="en-US" sz="2800" i="1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f>
                        <m:f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TW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TW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26D5F19A-5CA1-4F54-966A-9680D9A53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202350" y="4749800"/>
                <a:ext cx="2872860" cy="91031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文字方塊 57">
            <a:extLst>
              <a:ext uri="{FF2B5EF4-FFF2-40B4-BE49-F238E27FC236}">
                <a16:creationId xmlns:a16="http://schemas.microsoft.com/office/drawing/2014/main" id="{D9798D36-BAEC-401F-83EB-C1BBB6C99CDF}"/>
              </a:ext>
            </a:extLst>
          </p:cNvPr>
          <p:cNvSpPr txBox="1"/>
          <p:nvPr/>
        </p:nvSpPr>
        <p:spPr>
          <a:xfrm>
            <a:off x="6736689" y="5756069"/>
            <a:ext cx="1896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要加絕對值</a:t>
            </a:r>
          </a:p>
        </p:txBody>
      </p: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1FD88594-476B-4D8E-AC90-5D0453F6E236}"/>
              </a:ext>
            </a:extLst>
          </p:cNvPr>
          <p:cNvCxnSpPr/>
          <p:nvPr/>
        </p:nvCxnSpPr>
        <p:spPr>
          <a:xfrm>
            <a:off x="7416803" y="4812223"/>
            <a:ext cx="0" cy="7842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5CBD562D-8C90-4C3A-BCDA-9EE97E63B8B9}"/>
              </a:ext>
            </a:extLst>
          </p:cNvPr>
          <p:cNvCxnSpPr/>
          <p:nvPr/>
        </p:nvCxnSpPr>
        <p:spPr>
          <a:xfrm>
            <a:off x="7916336" y="4812223"/>
            <a:ext cx="0" cy="7842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B5CA36EC-7E99-4F92-8BF9-7EBD3215EB4D}"/>
              </a:ext>
            </a:extLst>
          </p:cNvPr>
          <p:cNvCxnSpPr>
            <a:cxnSpLocks/>
          </p:cNvCxnSpPr>
          <p:nvPr/>
        </p:nvCxnSpPr>
        <p:spPr>
          <a:xfrm>
            <a:off x="813627" y="5509690"/>
            <a:ext cx="148172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橢圓 69">
            <a:extLst>
              <a:ext uri="{FF2B5EF4-FFF2-40B4-BE49-F238E27FC236}">
                <a16:creationId xmlns:a16="http://schemas.microsoft.com/office/drawing/2014/main" id="{DBFB8F02-8A37-4EB6-A1F9-99C052E47A78}"/>
              </a:ext>
            </a:extLst>
          </p:cNvPr>
          <p:cNvSpPr/>
          <p:nvPr/>
        </p:nvSpPr>
        <p:spPr>
          <a:xfrm>
            <a:off x="1212438" y="5439968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橢圓 71">
            <a:extLst>
              <a:ext uri="{FF2B5EF4-FFF2-40B4-BE49-F238E27FC236}">
                <a16:creationId xmlns:a16="http://schemas.microsoft.com/office/drawing/2014/main" id="{34F9E402-B9CA-4F09-B5CE-E524BEB2DDFA}"/>
              </a:ext>
            </a:extLst>
          </p:cNvPr>
          <p:cNvSpPr/>
          <p:nvPr/>
        </p:nvSpPr>
        <p:spPr>
          <a:xfrm>
            <a:off x="1663838" y="5439968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BAF2BEC6-DE30-4E8D-9BFF-EEE8F3C8E471}"/>
              </a:ext>
            </a:extLst>
          </p:cNvPr>
          <p:cNvCxnSpPr>
            <a:cxnSpLocks/>
          </p:cNvCxnSpPr>
          <p:nvPr/>
        </p:nvCxnSpPr>
        <p:spPr>
          <a:xfrm>
            <a:off x="823312" y="6387819"/>
            <a:ext cx="148172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橢圓 83">
            <a:extLst>
              <a:ext uri="{FF2B5EF4-FFF2-40B4-BE49-F238E27FC236}">
                <a16:creationId xmlns:a16="http://schemas.microsoft.com/office/drawing/2014/main" id="{0A65DAF5-4DC5-4AD3-91CF-2582C989B5E3}"/>
              </a:ext>
            </a:extLst>
          </p:cNvPr>
          <p:cNvSpPr/>
          <p:nvPr/>
        </p:nvSpPr>
        <p:spPr>
          <a:xfrm>
            <a:off x="917311" y="6318097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橢圓 84">
            <a:extLst>
              <a:ext uri="{FF2B5EF4-FFF2-40B4-BE49-F238E27FC236}">
                <a16:creationId xmlns:a16="http://schemas.microsoft.com/office/drawing/2014/main" id="{8DDC526B-F619-4310-A39A-675E18264A15}"/>
              </a:ext>
            </a:extLst>
          </p:cNvPr>
          <p:cNvSpPr/>
          <p:nvPr/>
        </p:nvSpPr>
        <p:spPr>
          <a:xfrm>
            <a:off x="1953958" y="6315819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2F7F7FD7-6F03-44B7-83BC-797D4B0FA5BB}"/>
              </a:ext>
            </a:extLst>
          </p:cNvPr>
          <p:cNvCxnSpPr>
            <a:cxnSpLocks/>
          </p:cNvCxnSpPr>
          <p:nvPr/>
        </p:nvCxnSpPr>
        <p:spPr>
          <a:xfrm>
            <a:off x="2754251" y="5541911"/>
            <a:ext cx="148172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橢圓 89">
            <a:extLst>
              <a:ext uri="{FF2B5EF4-FFF2-40B4-BE49-F238E27FC236}">
                <a16:creationId xmlns:a16="http://schemas.microsoft.com/office/drawing/2014/main" id="{303B60EA-5883-48A3-8E67-2C1EF556A655}"/>
              </a:ext>
            </a:extLst>
          </p:cNvPr>
          <p:cNvSpPr/>
          <p:nvPr/>
        </p:nvSpPr>
        <p:spPr>
          <a:xfrm>
            <a:off x="3153062" y="5472189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橢圓 90">
            <a:extLst>
              <a:ext uri="{FF2B5EF4-FFF2-40B4-BE49-F238E27FC236}">
                <a16:creationId xmlns:a16="http://schemas.microsoft.com/office/drawing/2014/main" id="{311B2747-00AD-458D-AAF8-C51D99E902EB}"/>
              </a:ext>
            </a:extLst>
          </p:cNvPr>
          <p:cNvSpPr/>
          <p:nvPr/>
        </p:nvSpPr>
        <p:spPr>
          <a:xfrm>
            <a:off x="3604462" y="5472189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2" name="直線單箭頭接點 91">
            <a:extLst>
              <a:ext uri="{FF2B5EF4-FFF2-40B4-BE49-F238E27FC236}">
                <a16:creationId xmlns:a16="http://schemas.microsoft.com/office/drawing/2014/main" id="{BCDB3FB5-5ADB-4437-AEB3-7CC3DA8A9DEF}"/>
              </a:ext>
            </a:extLst>
          </p:cNvPr>
          <p:cNvCxnSpPr>
            <a:cxnSpLocks/>
          </p:cNvCxnSpPr>
          <p:nvPr/>
        </p:nvCxnSpPr>
        <p:spPr>
          <a:xfrm>
            <a:off x="2763936" y="6420040"/>
            <a:ext cx="148172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橢圓 92">
            <a:extLst>
              <a:ext uri="{FF2B5EF4-FFF2-40B4-BE49-F238E27FC236}">
                <a16:creationId xmlns:a16="http://schemas.microsoft.com/office/drawing/2014/main" id="{27229664-BC9F-4D9F-9EEF-F8C5FA8B6A3D}"/>
              </a:ext>
            </a:extLst>
          </p:cNvPr>
          <p:cNvSpPr/>
          <p:nvPr/>
        </p:nvSpPr>
        <p:spPr>
          <a:xfrm>
            <a:off x="2857935" y="6350318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橢圓 93">
            <a:extLst>
              <a:ext uri="{FF2B5EF4-FFF2-40B4-BE49-F238E27FC236}">
                <a16:creationId xmlns:a16="http://schemas.microsoft.com/office/drawing/2014/main" id="{C0B0F43D-E590-465B-ACB8-1772801DFA46}"/>
              </a:ext>
            </a:extLst>
          </p:cNvPr>
          <p:cNvSpPr/>
          <p:nvPr/>
        </p:nvSpPr>
        <p:spPr>
          <a:xfrm>
            <a:off x="3894582" y="6348040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7" name="直線接點 96">
            <a:extLst>
              <a:ext uri="{FF2B5EF4-FFF2-40B4-BE49-F238E27FC236}">
                <a16:creationId xmlns:a16="http://schemas.microsoft.com/office/drawing/2014/main" id="{D1673D31-8D99-4256-82AE-F9D63857713C}"/>
              </a:ext>
            </a:extLst>
          </p:cNvPr>
          <p:cNvCxnSpPr>
            <a:cxnSpLocks/>
            <a:stCxn id="70" idx="7"/>
          </p:cNvCxnSpPr>
          <p:nvPr/>
        </p:nvCxnSpPr>
        <p:spPr>
          <a:xfrm flipH="1">
            <a:off x="958520" y="5461056"/>
            <a:ext cx="376830" cy="89076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接點 98">
            <a:extLst>
              <a:ext uri="{FF2B5EF4-FFF2-40B4-BE49-F238E27FC236}">
                <a16:creationId xmlns:a16="http://schemas.microsoft.com/office/drawing/2014/main" id="{DF926139-3977-49AB-A6D5-EC0F08A0F5B8}"/>
              </a:ext>
            </a:extLst>
          </p:cNvPr>
          <p:cNvCxnSpPr>
            <a:cxnSpLocks/>
          </p:cNvCxnSpPr>
          <p:nvPr/>
        </p:nvCxnSpPr>
        <p:spPr>
          <a:xfrm>
            <a:off x="1744412" y="5579413"/>
            <a:ext cx="271258" cy="79135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接點 100">
            <a:extLst>
              <a:ext uri="{FF2B5EF4-FFF2-40B4-BE49-F238E27FC236}">
                <a16:creationId xmlns:a16="http://schemas.microsoft.com/office/drawing/2014/main" id="{E157AC74-441E-4AD9-B1DB-3E960C341F75}"/>
              </a:ext>
            </a:extLst>
          </p:cNvPr>
          <p:cNvCxnSpPr>
            <a:cxnSpLocks/>
            <a:endCxn id="94" idx="1"/>
          </p:cNvCxnSpPr>
          <p:nvPr/>
        </p:nvCxnSpPr>
        <p:spPr>
          <a:xfrm>
            <a:off x="3202163" y="5528095"/>
            <a:ext cx="713507" cy="84103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接點 102">
            <a:extLst>
              <a:ext uri="{FF2B5EF4-FFF2-40B4-BE49-F238E27FC236}">
                <a16:creationId xmlns:a16="http://schemas.microsoft.com/office/drawing/2014/main" id="{7F0A96F6-5612-4741-A08C-28FBDC49AB39}"/>
              </a:ext>
            </a:extLst>
          </p:cNvPr>
          <p:cNvCxnSpPr>
            <a:cxnSpLocks/>
          </p:cNvCxnSpPr>
          <p:nvPr/>
        </p:nvCxnSpPr>
        <p:spPr>
          <a:xfrm flipH="1">
            <a:off x="2942666" y="5590788"/>
            <a:ext cx="674527" cy="806129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22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38" grpId="0" animBg="1"/>
      <p:bldP spid="8" grpId="0"/>
      <p:bldP spid="9" grpId="0"/>
      <p:bldP spid="12" grpId="0"/>
      <p:bldP spid="13" grpId="0"/>
      <p:bldP spid="22" grpId="0" animBg="1"/>
      <p:bldP spid="28" grpId="0" animBg="1"/>
      <p:bldP spid="35" grpId="0" animBg="1"/>
      <p:bldP spid="36" grpId="0" animBg="1"/>
      <p:bldP spid="39" grpId="0"/>
      <p:bldP spid="40" grpId="0" animBg="1"/>
      <p:bldP spid="44" grpId="0" animBg="1"/>
      <p:bldP spid="45" grpId="0"/>
      <p:bldP spid="54" grpId="0"/>
      <p:bldP spid="55" grpId="0"/>
      <p:bldP spid="56" grpId="0"/>
      <p:bldP spid="57" grpId="0"/>
      <p:bldP spid="58" grpId="0"/>
      <p:bldP spid="70" grpId="0" animBg="1"/>
      <p:bldP spid="72" grpId="0" animBg="1"/>
      <p:bldP spid="84" grpId="0" animBg="1"/>
      <p:bldP spid="85" grpId="0" animBg="1"/>
      <p:bldP spid="90" grpId="0" animBg="1"/>
      <p:bldP spid="91" grpId="0" animBg="1"/>
      <p:bldP spid="93" grpId="0" animBg="1"/>
      <p:bldP spid="9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9150D0-45E7-4DAC-8C13-85CF824C3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Change of Variable Theorem</a:t>
            </a:r>
            <a:endParaRPr lang="zh-TW" altLang="en-US" dirty="0"/>
          </a:p>
        </p:txBody>
      </p:sp>
      <p:sp>
        <p:nvSpPr>
          <p:cNvPr id="4" name="平行四邊形 3">
            <a:extLst>
              <a:ext uri="{FF2B5EF4-FFF2-40B4-BE49-F238E27FC236}">
                <a16:creationId xmlns:a16="http://schemas.microsoft.com/office/drawing/2014/main" id="{A299C3AE-CC3B-42F3-BFD7-B606857D6316}"/>
              </a:ext>
            </a:extLst>
          </p:cNvPr>
          <p:cNvSpPr/>
          <p:nvPr/>
        </p:nvSpPr>
        <p:spPr>
          <a:xfrm rot="20261212">
            <a:off x="4791731" y="2370052"/>
            <a:ext cx="3802993" cy="1636077"/>
          </a:xfrm>
          <a:prstGeom prst="parallelogram">
            <a:avLst>
              <a:gd name="adj" fmla="val 9548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DF4C43E-5FB2-48FF-9DD0-6EE5C7311FE3}"/>
              </a:ext>
            </a:extLst>
          </p:cNvPr>
          <p:cNvSpPr/>
          <p:nvPr/>
        </p:nvSpPr>
        <p:spPr>
          <a:xfrm>
            <a:off x="1788544" y="2764181"/>
            <a:ext cx="1439059" cy="13094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22D254EE-145A-45DF-AB1F-136A522C8769}"/>
                  </a:ext>
                </a:extLst>
              </p:cNvPr>
              <p:cNvSpPr txBox="1"/>
              <p:nvPr/>
            </p:nvSpPr>
            <p:spPr>
              <a:xfrm flipH="1">
                <a:off x="2130078" y="3490396"/>
                <a:ext cx="5048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22D254EE-145A-45DF-AB1F-136A522C8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130078" y="3490396"/>
                <a:ext cx="504825" cy="461665"/>
              </a:xfrm>
              <a:prstGeom prst="rect">
                <a:avLst/>
              </a:prstGeom>
              <a:blipFill>
                <a:blip r:embed="rId2"/>
                <a:stretch>
                  <a:fillRect l="-39759" r="-84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86A39E23-07D8-41D6-8E29-14863874F96F}"/>
              </a:ext>
            </a:extLst>
          </p:cNvPr>
          <p:cNvCxnSpPr>
            <a:cxnSpLocks/>
          </p:cNvCxnSpPr>
          <p:nvPr/>
        </p:nvCxnSpPr>
        <p:spPr>
          <a:xfrm>
            <a:off x="730922" y="4894994"/>
            <a:ext cx="33908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4DD9E314-6AA3-4A75-BC58-6A1BC867DFBD}"/>
                  </a:ext>
                </a:extLst>
              </p:cNvPr>
              <p:cNvSpPr txBox="1"/>
              <p:nvPr/>
            </p:nvSpPr>
            <p:spPr>
              <a:xfrm>
                <a:off x="4144423" y="4652890"/>
                <a:ext cx="40498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4DD9E314-6AA3-4A75-BC58-6A1BC867D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423" y="4652890"/>
                <a:ext cx="404983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CD90C6CB-D2AE-4CCB-8DDB-2385CBA181F6}"/>
              </a:ext>
            </a:extLst>
          </p:cNvPr>
          <p:cNvCxnSpPr>
            <a:cxnSpLocks/>
          </p:cNvCxnSpPr>
          <p:nvPr/>
        </p:nvCxnSpPr>
        <p:spPr>
          <a:xfrm flipH="1" flipV="1">
            <a:off x="894358" y="1824757"/>
            <a:ext cx="1" cy="32590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BAD51C3A-692F-489E-B932-B6EB05D11EB8}"/>
                  </a:ext>
                </a:extLst>
              </p:cNvPr>
              <p:cNvSpPr txBox="1"/>
              <p:nvPr/>
            </p:nvSpPr>
            <p:spPr>
              <a:xfrm>
                <a:off x="389764" y="1690691"/>
                <a:ext cx="4132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BAD51C3A-692F-489E-B932-B6EB05D11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764" y="1690691"/>
                <a:ext cx="413255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8D1A85B4-37CB-4B9D-9396-A9EBE814E89E}"/>
                  </a:ext>
                </a:extLst>
              </p:cNvPr>
              <p:cNvSpPr txBox="1"/>
              <p:nvPr/>
            </p:nvSpPr>
            <p:spPr>
              <a:xfrm flipH="1">
                <a:off x="5704973" y="3813656"/>
                <a:ext cx="5048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8D1A85B4-37CB-4B9D-9396-A9EBE814E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704973" y="3813656"/>
                <a:ext cx="504825" cy="461665"/>
              </a:xfrm>
              <a:prstGeom prst="rect">
                <a:avLst/>
              </a:prstGeom>
              <a:blipFill>
                <a:blip r:embed="rId5"/>
                <a:stretch>
                  <a:fillRect l="-48193" r="-7229" b="-1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D18EC48C-065E-4556-9DB6-91F97B65D63D}"/>
              </a:ext>
            </a:extLst>
          </p:cNvPr>
          <p:cNvCxnSpPr>
            <a:cxnSpLocks/>
          </p:cNvCxnSpPr>
          <p:nvPr/>
        </p:nvCxnSpPr>
        <p:spPr>
          <a:xfrm>
            <a:off x="4746613" y="4894992"/>
            <a:ext cx="33908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42323416-D3B2-403B-9BBE-80EF781D97E3}"/>
                  </a:ext>
                </a:extLst>
              </p:cNvPr>
              <p:cNvSpPr txBox="1"/>
              <p:nvPr/>
            </p:nvSpPr>
            <p:spPr>
              <a:xfrm>
                <a:off x="8160114" y="4652888"/>
                <a:ext cx="4278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42323416-D3B2-403B-9BBE-80EF781D9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0114" y="4652888"/>
                <a:ext cx="427874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4D482EE2-300D-44E1-8AA4-B5D992A75AA3}"/>
              </a:ext>
            </a:extLst>
          </p:cNvPr>
          <p:cNvCxnSpPr>
            <a:cxnSpLocks/>
          </p:cNvCxnSpPr>
          <p:nvPr/>
        </p:nvCxnSpPr>
        <p:spPr>
          <a:xfrm flipH="1" flipV="1">
            <a:off x="4910049" y="1824755"/>
            <a:ext cx="1" cy="32590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D4FF1284-4752-4932-ABCE-7634ECEE4552}"/>
                  </a:ext>
                </a:extLst>
              </p:cNvPr>
              <p:cNvSpPr txBox="1"/>
              <p:nvPr/>
            </p:nvSpPr>
            <p:spPr>
              <a:xfrm>
                <a:off x="4405455" y="1690689"/>
                <a:ext cx="43614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D4FF1284-4752-4932-ABCE-7634ECEE4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455" y="1690689"/>
                <a:ext cx="436145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5084E0C8-C2F9-4D75-A0A4-EBF0C49EDEFE}"/>
                  </a:ext>
                </a:extLst>
              </p:cNvPr>
              <p:cNvSpPr txBox="1"/>
              <p:nvPr/>
            </p:nvSpPr>
            <p:spPr>
              <a:xfrm>
                <a:off x="2286439" y="4105362"/>
                <a:ext cx="5287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5084E0C8-C2F9-4D75-A0A4-EBF0C49ED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439" y="4105362"/>
                <a:ext cx="528734" cy="369332"/>
              </a:xfrm>
              <a:prstGeom prst="rect">
                <a:avLst/>
              </a:prstGeom>
              <a:blipFill>
                <a:blip r:embed="rId8"/>
                <a:stretch>
                  <a:fillRect l="-12644" r="-4598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8C20986C-2FF6-4EAA-A431-7AD5BE45B880}"/>
                  </a:ext>
                </a:extLst>
              </p:cNvPr>
              <p:cNvSpPr txBox="1"/>
              <p:nvPr/>
            </p:nvSpPr>
            <p:spPr>
              <a:xfrm>
                <a:off x="1229611" y="3240751"/>
                <a:ext cx="5358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8C20986C-2FF6-4EAA-A431-7AD5BE45B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611" y="3240751"/>
                <a:ext cx="535852" cy="369332"/>
              </a:xfrm>
              <a:prstGeom prst="rect">
                <a:avLst/>
              </a:prstGeom>
              <a:blipFill>
                <a:blip r:embed="rId9"/>
                <a:stretch>
                  <a:fillRect l="-13636" r="-4545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C5828C37-B9A7-4125-BDEC-FF34A71ED4CB}"/>
                  </a:ext>
                </a:extLst>
              </p:cNvPr>
              <p:cNvSpPr txBox="1"/>
              <p:nvPr/>
            </p:nvSpPr>
            <p:spPr>
              <a:xfrm>
                <a:off x="6103299" y="4729941"/>
                <a:ext cx="677493" cy="36933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C5828C37-B9A7-4125-BDEC-FF34A71ED4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3299" y="4729941"/>
                <a:ext cx="677493" cy="369332"/>
              </a:xfrm>
              <a:prstGeom prst="rect">
                <a:avLst/>
              </a:prstGeom>
              <a:blipFill>
                <a:blip r:embed="rId10"/>
                <a:stretch>
                  <a:fillRect l="-9821" r="-3571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7B0BC996-B1D0-4DCC-AB67-83B3FBB3C54F}"/>
              </a:ext>
            </a:extLst>
          </p:cNvPr>
          <p:cNvCxnSpPr/>
          <p:nvPr/>
        </p:nvCxnSpPr>
        <p:spPr>
          <a:xfrm>
            <a:off x="5211655" y="4652888"/>
            <a:ext cx="2057305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AE591038-3EAA-4F31-928D-36E26ED6A19A}"/>
              </a:ext>
            </a:extLst>
          </p:cNvPr>
          <p:cNvCxnSpPr>
            <a:cxnSpLocks/>
          </p:cNvCxnSpPr>
          <p:nvPr/>
        </p:nvCxnSpPr>
        <p:spPr>
          <a:xfrm>
            <a:off x="7314292" y="3804153"/>
            <a:ext cx="0" cy="86266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E7E2DB13-EB0D-4C7C-A787-7979C80307BF}"/>
              </a:ext>
            </a:extLst>
          </p:cNvPr>
          <p:cNvCxnSpPr>
            <a:cxnSpLocks/>
          </p:cNvCxnSpPr>
          <p:nvPr/>
        </p:nvCxnSpPr>
        <p:spPr>
          <a:xfrm>
            <a:off x="5265303" y="2561622"/>
            <a:ext cx="837996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3998086E-9EB1-4B84-9B9A-1A897951BB68}"/>
              </a:ext>
            </a:extLst>
          </p:cNvPr>
          <p:cNvCxnSpPr>
            <a:cxnSpLocks/>
          </p:cNvCxnSpPr>
          <p:nvPr/>
        </p:nvCxnSpPr>
        <p:spPr>
          <a:xfrm>
            <a:off x="5265303" y="2540033"/>
            <a:ext cx="0" cy="21128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1A402DC1-A7E0-49D8-80D5-033E8E873DF4}"/>
                  </a:ext>
                </a:extLst>
              </p:cNvPr>
              <p:cNvSpPr txBox="1"/>
              <p:nvPr/>
            </p:nvSpPr>
            <p:spPr>
              <a:xfrm>
                <a:off x="5366227" y="2121576"/>
                <a:ext cx="677493" cy="36933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1A402DC1-A7E0-49D8-80D5-033E8E873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227" y="2121576"/>
                <a:ext cx="677493" cy="369332"/>
              </a:xfrm>
              <a:prstGeom prst="rect">
                <a:avLst/>
              </a:prstGeom>
              <a:blipFill>
                <a:blip r:embed="rId13"/>
                <a:stretch>
                  <a:fillRect l="-9821" r="-3571" b="-112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B43690AA-2990-4CE8-A024-39EB3C0AA487}"/>
                  </a:ext>
                </a:extLst>
              </p:cNvPr>
              <p:cNvSpPr txBox="1"/>
              <p:nvPr/>
            </p:nvSpPr>
            <p:spPr>
              <a:xfrm>
                <a:off x="7452869" y="4070786"/>
                <a:ext cx="684611" cy="36933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B43690AA-2990-4CE8-A024-39EB3C0AA4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869" y="4070786"/>
                <a:ext cx="684611" cy="369332"/>
              </a:xfrm>
              <a:prstGeom prst="rect">
                <a:avLst/>
              </a:prstGeom>
              <a:blipFill>
                <a:blip r:embed="rId14"/>
                <a:stretch>
                  <a:fillRect l="-10619" r="-3540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4E82DD7B-D7C4-4F09-BC2E-B859F6E97074}"/>
                  </a:ext>
                </a:extLst>
              </p:cNvPr>
              <p:cNvSpPr txBox="1"/>
              <p:nvPr/>
            </p:nvSpPr>
            <p:spPr>
              <a:xfrm>
                <a:off x="4746613" y="3309763"/>
                <a:ext cx="684611" cy="36933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4E82DD7B-D7C4-4F09-BC2E-B859F6E97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6613" y="3309763"/>
                <a:ext cx="684611" cy="369332"/>
              </a:xfrm>
              <a:prstGeom prst="rect">
                <a:avLst/>
              </a:prstGeom>
              <a:blipFill>
                <a:blip r:embed="rId15"/>
                <a:stretch>
                  <a:fillRect l="-10619" r="-3540" b="-112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BE439A4F-F183-4FE2-A893-BFD03CD8740A}"/>
                  </a:ext>
                </a:extLst>
              </p:cNvPr>
              <p:cNvSpPr txBox="1"/>
              <p:nvPr/>
            </p:nvSpPr>
            <p:spPr>
              <a:xfrm flipH="1">
                <a:off x="1270064" y="5482923"/>
                <a:ext cx="6603871" cy="890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zh-TW" alt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𝑑𝑒𝑡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sSub>
                                      <m:sSubPr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  <m:r>
                                      <m:rPr>
                                        <m:nor/>
                                      </m:rPr>
                                      <a:rPr lang="zh-TW" altLang="en-US" sz="2800" dirty="0"/>
                                      <m:t> </m:t>
                                    </m:r>
                                  </m:e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sSub>
                                      <m:sSubPr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  <m:r>
                                      <m:rPr>
                                        <m:nor/>
                                      </m:rPr>
                                      <a:rPr lang="zh-TW" altLang="en-US" sz="2800" dirty="0"/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sSub>
                                      <m:sSubPr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nor/>
                                      </m:rPr>
                                      <a:rPr lang="zh-TW" altLang="en-US" sz="2800" dirty="0"/>
                                      <m:t> </m:t>
                                    </m:r>
                                  </m:e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sSub>
                                      <m:sSubPr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nor/>
                                      </m:rPr>
                                      <a:rPr lang="zh-TW" altLang="en-US" sz="2800" dirty="0"/>
                                      <m:t> 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80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TW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TW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BE439A4F-F183-4FE2-A893-BFD03CD87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270064" y="5482923"/>
                <a:ext cx="6603871" cy="89018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橢圓 28">
            <a:extLst>
              <a:ext uri="{FF2B5EF4-FFF2-40B4-BE49-F238E27FC236}">
                <a16:creationId xmlns:a16="http://schemas.microsoft.com/office/drawing/2014/main" id="{F564901D-160F-4727-9C6F-122E10BFC930}"/>
              </a:ext>
            </a:extLst>
          </p:cNvPr>
          <p:cNvSpPr/>
          <p:nvPr/>
        </p:nvSpPr>
        <p:spPr>
          <a:xfrm>
            <a:off x="1740987" y="3952061"/>
            <a:ext cx="216000" cy="21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51581B96-5C9B-4D63-95FC-ACC2AA9D4442}"/>
              </a:ext>
            </a:extLst>
          </p:cNvPr>
          <p:cNvSpPr/>
          <p:nvPr/>
        </p:nvSpPr>
        <p:spPr>
          <a:xfrm>
            <a:off x="5183445" y="4493979"/>
            <a:ext cx="216000" cy="21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718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5" grpId="0" animBg="1"/>
      <p:bldP spid="26" grpId="0" animBg="1"/>
      <p:bldP spid="27" grpId="0" animBg="1"/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1A9A0247-0594-4FA6-90FE-3C3D6CA718F5}"/>
              </a:ext>
            </a:extLst>
          </p:cNvPr>
          <p:cNvSpPr/>
          <p:nvPr/>
        </p:nvSpPr>
        <p:spPr>
          <a:xfrm>
            <a:off x="386612" y="5222359"/>
            <a:ext cx="3902856" cy="14453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C8A6C260-387E-438B-A536-1B5E6724B101}"/>
                  </a:ext>
                </a:extLst>
              </p:cNvPr>
              <p:cNvSpPr txBox="1"/>
              <p:nvPr/>
            </p:nvSpPr>
            <p:spPr>
              <a:xfrm flipH="1">
                <a:off x="206286" y="190255"/>
                <a:ext cx="6603871" cy="890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zh-TW" alt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𝑑𝑒𝑡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sSub>
                                      <m:sSubPr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  <m:r>
                                      <m:rPr>
                                        <m:nor/>
                                      </m:rPr>
                                      <a:rPr lang="zh-TW" altLang="en-US" sz="2800" dirty="0"/>
                                      <m:t> </m:t>
                                    </m:r>
                                  </m:e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sSub>
                                      <m:sSubPr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  <m:r>
                                      <m:rPr>
                                        <m:nor/>
                                      </m:rPr>
                                      <a:rPr lang="zh-TW" altLang="en-US" sz="2800" dirty="0"/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sSub>
                                      <m:sSubPr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  <m:r>
                                      <m:rPr>
                                        <m:nor/>
                                      </m:rPr>
                                      <a:rPr lang="zh-TW" altLang="en-US" sz="2800" dirty="0"/>
                                      <m:t> </m:t>
                                    </m:r>
                                  </m:e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sSub>
                                      <m:sSubPr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nor/>
                                      </m:rPr>
                                      <a:rPr lang="zh-TW" altLang="en-US" sz="2800" dirty="0"/>
                                      <m:t> 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80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TW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TW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C8A6C260-387E-438B-A536-1B5E6724B1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06286" y="190255"/>
                <a:ext cx="6603871" cy="8901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62C64DD5-CEE1-47E2-A80B-062D7193736A}"/>
                  </a:ext>
                </a:extLst>
              </p:cNvPr>
              <p:cNvSpPr txBox="1"/>
              <p:nvPr/>
            </p:nvSpPr>
            <p:spPr>
              <a:xfrm flipH="1">
                <a:off x="231686" y="1114211"/>
                <a:ext cx="6603871" cy="1050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zh-TW" alt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2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TW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𝑑𝑒𝑡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sSub>
                                      <m:sSubPr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  <m:r>
                                      <m:rPr>
                                        <m:nor/>
                                      </m:rPr>
                                      <a:rPr lang="zh-TW" altLang="en-US" sz="2800" dirty="0"/>
                                      <m:t> </m:t>
                                    </m:r>
                                  </m:e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sSub>
                                      <m:sSubPr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  <m:r>
                                      <m:rPr>
                                        <m:nor/>
                                      </m:rPr>
                                      <a:rPr lang="zh-TW" altLang="en-US" sz="2800" dirty="0"/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sSub>
                                      <m:sSubPr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  <m:r>
                                      <m:rPr>
                                        <m:nor/>
                                      </m:rPr>
                                      <a:rPr lang="zh-TW" altLang="en-US" sz="2800" dirty="0"/>
                                      <m:t> </m:t>
                                    </m:r>
                                  </m:e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sSub>
                                      <m:sSubPr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nor/>
                                      </m:rPr>
                                      <a:rPr lang="zh-TW" altLang="en-US" sz="2800" dirty="0"/>
                                      <m:t> 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80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62C64DD5-CEE1-47E2-A80B-062D71937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31686" y="1114211"/>
                <a:ext cx="6603871" cy="10509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9DD22D53-8962-4121-B4DD-1B8E35AC2E39}"/>
                  </a:ext>
                </a:extLst>
              </p:cNvPr>
              <p:cNvSpPr txBox="1"/>
              <p:nvPr/>
            </p:nvSpPr>
            <p:spPr>
              <a:xfrm flipH="1">
                <a:off x="295186" y="2177276"/>
                <a:ext cx="6603871" cy="916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zh-TW" alt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𝑑𝑒𝑡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sSub>
                                      <m:sSubPr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  <m:r>
                                      <m:rPr>
                                        <m:nor/>
                                      </m:rPr>
                                      <a:rPr lang="en-US" altLang="zh-TW" sz="2800" b="0" i="0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sSub>
                                      <m:sSubPr>
                                        <m:ctrlPr>
                                          <a:rPr lang="en-US" altLang="zh-TW" sz="28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28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sSub>
                                      <m:sSubPr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  <m:r>
                                      <m:rPr>
                                        <m:nor/>
                                      </m:rPr>
                                      <a:rPr lang="en-US" altLang="zh-TW" sz="280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sSub>
                                      <m:sSubPr>
                                        <m:ctrlPr>
                                          <a:rPr lang="en-US" altLang="zh-TW" sz="28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28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sSub>
                                      <m:sSubPr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nor/>
                                      </m:rPr>
                                      <a:rPr lang="en-US" altLang="zh-TW" sz="2800" b="0" i="0" dirty="0" smtClean="0"/>
                                      <m:t>/</m:t>
                                    </m:r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sSub>
                                      <m:sSubPr>
                                        <m:ctrlPr>
                                          <a:rPr lang="en-US" altLang="zh-TW" sz="28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28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sSub>
                                      <m:sSubPr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nor/>
                                      </m:rPr>
                                      <a:rPr lang="en-US" altLang="zh-TW" sz="2800" dirty="0"/>
                                      <m:t>/</m:t>
                                    </m:r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sSub>
                                      <m:sSubPr>
                                        <m:ctrlPr>
                                          <a:rPr lang="en-US" altLang="zh-TW" sz="28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28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80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9DD22D53-8962-4121-B4DD-1B8E35AC2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95186" y="2177276"/>
                <a:ext cx="6603871" cy="9167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1D54E6B4-C2D0-4CB2-B0DF-3787BFB5D767}"/>
                  </a:ext>
                </a:extLst>
              </p:cNvPr>
              <p:cNvSpPr txBox="1"/>
              <p:nvPr/>
            </p:nvSpPr>
            <p:spPr>
              <a:xfrm flipH="1">
                <a:off x="142785" y="3123871"/>
                <a:ext cx="6603871" cy="916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zh-TW" alt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𝑑𝑒𝑡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zh-TW" altLang="en-US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nor/>
                                      </m:rPr>
                                      <a:rPr lang="en-US" altLang="zh-TW" sz="2800" b="0" i="0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zh-TW" altLang="en-US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8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28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zh-TW" altLang="en-US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nor/>
                                      </m:rPr>
                                      <a:rPr lang="en-US" altLang="zh-TW" sz="280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zh-TW" altLang="en-US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8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28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zh-TW" altLang="en-US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nor/>
                                      </m:rPr>
                                      <a:rPr lang="en-US" altLang="zh-TW" sz="2800" b="0" i="0" dirty="0" smtClean="0"/>
                                      <m:t>/</m:t>
                                    </m:r>
                                    <m:r>
                                      <a:rPr lang="zh-TW" altLang="en-US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8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28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zh-TW" altLang="en-US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nor/>
                                      </m:rPr>
                                      <a:rPr lang="en-US" altLang="zh-TW" sz="2800" dirty="0"/>
                                      <m:t>/</m:t>
                                    </m:r>
                                    <m:r>
                                      <a:rPr lang="zh-TW" altLang="en-US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80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28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80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1D54E6B4-C2D0-4CB2-B0DF-3787BFB5D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42785" y="3123871"/>
                <a:ext cx="6603871" cy="9167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08A0A1C8-CED2-4AD1-87F3-750144C5C0E5}"/>
                  </a:ext>
                </a:extLst>
              </p:cNvPr>
              <p:cNvSpPr txBox="1"/>
              <p:nvPr/>
            </p:nvSpPr>
            <p:spPr>
              <a:xfrm flipH="1">
                <a:off x="142784" y="4130849"/>
                <a:ext cx="6603871" cy="916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zh-TW" alt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𝑑𝑒𝑡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zh-TW" altLang="en-US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nor/>
                                      </m:rPr>
                                      <a:rPr lang="en-US" altLang="zh-TW" sz="2800" b="0" i="0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zh-TW" altLang="en-US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8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28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zh-TW" altLang="en-US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nor/>
                                      </m:rPr>
                                      <a:rPr lang="en-US" altLang="zh-TW" sz="280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zh-TW" altLang="en-US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8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28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zh-TW" altLang="en-US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nor/>
                                      </m:rPr>
                                      <a:rPr lang="en-US" altLang="zh-TW" sz="2800" b="0" i="0" dirty="0" smtClean="0"/>
                                      <m:t>/</m:t>
                                    </m:r>
                                    <m:r>
                                      <a:rPr lang="zh-TW" altLang="en-US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8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28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zh-TW" altLang="en-US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nor/>
                                      </m:rPr>
                                      <a:rPr lang="en-US" altLang="zh-TW" sz="2800" dirty="0"/>
                                      <m:t>/</m:t>
                                    </m:r>
                                    <m:r>
                                      <a:rPr lang="zh-TW" altLang="en-US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80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28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80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08A0A1C8-CED2-4AD1-87F3-750144C5C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42784" y="4130849"/>
                <a:ext cx="6603871" cy="9167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4AB47BBE-F6F7-4E3D-8C10-624B835306D3}"/>
                  </a:ext>
                </a:extLst>
              </p:cNvPr>
              <p:cNvSpPr txBox="1"/>
              <p:nvPr/>
            </p:nvSpPr>
            <p:spPr>
              <a:xfrm flipH="1">
                <a:off x="142784" y="5302809"/>
                <a:ext cx="4104945" cy="588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zh-TW" alt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𝑑𝑒𝑡</m:t>
                          </m:r>
                          <m:d>
                            <m:dPr>
                              <m:ctrlPr>
                                <a:rPr lang="en-US" altLang="zh-TW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altLang="zh-TW" sz="2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80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4AB47BBE-F6F7-4E3D-8C10-624B83530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42784" y="5302809"/>
                <a:ext cx="4104945" cy="58855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851559AC-C3CE-4A03-9B21-DACFC4045E0E}"/>
                  </a:ext>
                </a:extLst>
              </p:cNvPr>
              <p:cNvSpPr txBox="1"/>
              <p:nvPr/>
            </p:nvSpPr>
            <p:spPr>
              <a:xfrm flipH="1">
                <a:off x="4694182" y="4992146"/>
                <a:ext cx="4104945" cy="12098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80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zh-TW" alt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800" i="1" dirty="0">
                                  <a:latin typeface="Cambria Math" panose="02040503050406030204" pitchFamily="18" charset="0"/>
                                </a:rPr>
                                <m:t>𝑑𝑒𝑡</m:t>
                              </m:r>
                              <m:d>
                                <m:dPr>
                                  <m:ctrlPr>
                                    <a:rPr lang="en-US" altLang="zh-TW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 dirty="0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e>
                                    <m:sub>
                                      <m:r>
                                        <a:rPr lang="en-US" altLang="zh-TW" sz="2800" i="1" dirty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851559AC-C3CE-4A03-9B21-DACFC4045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694182" y="4992146"/>
                <a:ext cx="4104945" cy="120988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A93E6CBB-7BCD-4DD2-920D-1DDD3EDB1CEC}"/>
                  </a:ext>
                </a:extLst>
              </p:cNvPr>
              <p:cNvSpPr txBox="1"/>
              <p:nvPr/>
            </p:nvSpPr>
            <p:spPr>
              <a:xfrm flipH="1">
                <a:off x="285568" y="6006242"/>
                <a:ext cx="4104945" cy="607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80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zh-TW" alt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 dirty="0">
                              <a:latin typeface="Cambria Math" panose="02040503050406030204" pitchFamily="18" charset="0"/>
                            </a:rPr>
                            <m:t>𝑑𝑒𝑡</m:t>
                          </m:r>
                          <m:d>
                            <m:dPr>
                              <m:ctrlPr>
                                <a:rPr lang="en-US" altLang="zh-TW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 dirty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altLang="zh-TW" sz="28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b="0" i="1" dirty="0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en-US" altLang="zh-TW" sz="2800" b="0" i="1" dirty="0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A93E6CBB-7BCD-4DD2-920D-1DDD3EDB1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85568" y="6006242"/>
                <a:ext cx="4104945" cy="60708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3CE64156-A5D7-4FCB-B3CD-3E3ACDD35345}"/>
                  </a:ext>
                </a:extLst>
              </p:cNvPr>
              <p:cNvSpPr txBox="1"/>
              <p:nvPr/>
            </p:nvSpPr>
            <p:spPr>
              <a:xfrm>
                <a:off x="7193314" y="419901"/>
                <a:ext cx="140711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3CE64156-A5D7-4FCB-B3CD-3E3ACDD35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3314" y="419901"/>
                <a:ext cx="1407115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919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463354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A516322-FBCD-4F11-85D1-A5BBA9B76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4554" y="4756638"/>
            <a:ext cx="8354891" cy="930447"/>
          </a:xfrm>
        </p:spPr>
        <p:txBody>
          <a:bodyPr>
            <a:normAutofit/>
          </a:bodyPr>
          <a:lstStyle/>
          <a:p>
            <a:r>
              <a:rPr lang="en-US" altLang="zh-TW" sz="4700">
                <a:solidFill>
                  <a:srgbClr val="FFFFFF"/>
                </a:solidFill>
              </a:rPr>
              <a:t>Formal Explanation </a:t>
            </a:r>
            <a:endParaRPr lang="zh-TW" altLang="en-US" sz="4700">
              <a:solidFill>
                <a:srgbClr val="FFFFFF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465BABD-FC6D-4A19-892C-2B5D8AD69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815698"/>
            <a:ext cx="6858000" cy="420001"/>
          </a:xfrm>
        </p:spPr>
        <p:txBody>
          <a:bodyPr>
            <a:normAutofit/>
          </a:bodyPr>
          <a:lstStyle/>
          <a:p>
            <a:endParaRPr lang="zh-TW" altLang="en-US" sz="1700">
              <a:solidFill>
                <a:srgbClr val="F6BC8B"/>
              </a:solidFill>
            </a:endParaRPr>
          </a:p>
        </p:txBody>
      </p:sp>
      <p:pic>
        <p:nvPicPr>
          <p:cNvPr id="4" name="Picture 2" descr="Normalizing flow">
            <a:extLst>
              <a:ext uri="{FF2B5EF4-FFF2-40B4-BE49-F238E27FC236}">
                <a16:creationId xmlns:a16="http://schemas.microsoft.com/office/drawing/2014/main" id="{EEB9354A-88BD-4C02-AB44-ECEC93B69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0030" y="1013158"/>
            <a:ext cx="8622615" cy="2586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573869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42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594B89-CF6E-44F4-B790-7925DF87E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Flow-based Model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C582A7B-8571-4770-8043-6DE5569B2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094" y="1591257"/>
            <a:ext cx="1804554" cy="218952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947635A-3E05-49CD-95A7-6D91ECFF55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4874" y="2168025"/>
            <a:ext cx="929364" cy="91663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01C0F1D-2A0F-454C-8B0A-3381E3C8D224}"/>
              </a:ext>
            </a:extLst>
          </p:cNvPr>
          <p:cNvSpPr/>
          <p:nvPr/>
        </p:nvSpPr>
        <p:spPr>
          <a:xfrm>
            <a:off x="3651405" y="1943144"/>
            <a:ext cx="1743075" cy="13663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generator </a:t>
            </a:r>
          </a:p>
          <a:p>
            <a:pPr algn="ctr"/>
            <a:r>
              <a:rPr lang="en-US" altLang="zh-TW" sz="2800" dirty="0"/>
              <a:t>G</a:t>
            </a:r>
            <a:endParaRPr lang="zh-TW" altLang="en-US" sz="2800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0F635C14-57AF-40DE-B621-361BC6D768C8}"/>
              </a:ext>
            </a:extLst>
          </p:cNvPr>
          <p:cNvSpPr/>
          <p:nvPr/>
        </p:nvSpPr>
        <p:spPr>
          <a:xfrm>
            <a:off x="2507706" y="2528039"/>
            <a:ext cx="209550" cy="2095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A5A27F6F-C0C8-4FEA-9EA6-94F3237A0963}"/>
              </a:ext>
            </a:extLst>
          </p:cNvPr>
          <p:cNvSpPr/>
          <p:nvPr/>
        </p:nvSpPr>
        <p:spPr>
          <a:xfrm>
            <a:off x="6259874" y="2566811"/>
            <a:ext cx="209550" cy="2095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0211C8A4-A523-477E-9D1A-DCC5C8B1A4BC}"/>
                  </a:ext>
                </a:extLst>
              </p:cNvPr>
              <p:cNvSpPr txBox="1"/>
              <p:nvPr/>
            </p:nvSpPr>
            <p:spPr>
              <a:xfrm>
                <a:off x="2423646" y="2640776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0211C8A4-A523-477E-9D1A-DCC5C8B1A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646" y="2640776"/>
                <a:ext cx="407932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34182ED8-8C6A-4340-95EC-8D1CA8AE4D52}"/>
                  </a:ext>
                </a:extLst>
              </p:cNvPr>
              <p:cNvSpPr txBox="1"/>
              <p:nvPr/>
            </p:nvSpPr>
            <p:spPr>
              <a:xfrm>
                <a:off x="6195121" y="2640305"/>
                <a:ext cx="14438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34182ED8-8C6A-4340-95EC-8D1CA8AE4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121" y="2640305"/>
                <a:ext cx="1443857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F1085162-94F2-46CD-90A0-76E4987A6724}"/>
              </a:ext>
            </a:extLst>
          </p:cNvPr>
          <p:cNvCxnSpPr>
            <a:cxnSpLocks/>
          </p:cNvCxnSpPr>
          <p:nvPr/>
        </p:nvCxnSpPr>
        <p:spPr>
          <a:xfrm>
            <a:off x="3008157" y="2640776"/>
            <a:ext cx="54405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461BA6CF-5CA1-4FED-9C22-78C7593EFDC3}"/>
              </a:ext>
            </a:extLst>
          </p:cNvPr>
          <p:cNvCxnSpPr>
            <a:cxnSpLocks/>
          </p:cNvCxnSpPr>
          <p:nvPr/>
        </p:nvCxnSpPr>
        <p:spPr>
          <a:xfrm>
            <a:off x="5474244" y="2671506"/>
            <a:ext cx="616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727833A-4855-418D-BD6D-7D0811D9CC7D}"/>
              </a:ext>
            </a:extLst>
          </p:cNvPr>
          <p:cNvSpPr txBox="1"/>
          <p:nvPr/>
        </p:nvSpPr>
        <p:spPr>
          <a:xfrm>
            <a:off x="1788368" y="1444510"/>
            <a:ext cx="1663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Normal Distribution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8176E854-4956-44CC-911D-D7CBCDF6B5C4}"/>
                  </a:ext>
                </a:extLst>
              </p:cNvPr>
              <p:cNvSpPr txBox="1"/>
              <p:nvPr/>
            </p:nvSpPr>
            <p:spPr>
              <a:xfrm>
                <a:off x="6232477" y="1389404"/>
                <a:ext cx="10054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zh-TW" altLang="en-US" sz="24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8176E854-4956-44CC-911D-D7CBCDF6B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477" y="1389404"/>
                <a:ext cx="1005467" cy="461665"/>
              </a:xfrm>
              <a:prstGeom prst="rect">
                <a:avLst/>
              </a:prstGeom>
              <a:blipFill>
                <a:blip r:embed="rId18"/>
                <a:stretch>
                  <a:fillRect r="-1818"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橢圓 15">
            <a:extLst>
              <a:ext uri="{FF2B5EF4-FFF2-40B4-BE49-F238E27FC236}">
                <a16:creationId xmlns:a16="http://schemas.microsoft.com/office/drawing/2014/main" id="{5755ADB9-D962-4E5F-BB11-9DCA97507AD3}"/>
              </a:ext>
            </a:extLst>
          </p:cNvPr>
          <p:cNvSpPr/>
          <p:nvPr/>
        </p:nvSpPr>
        <p:spPr>
          <a:xfrm>
            <a:off x="2318871" y="2380843"/>
            <a:ext cx="209550" cy="2095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25C764E2-D2D4-4CB2-BA77-C26841D0908E}"/>
              </a:ext>
            </a:extLst>
          </p:cNvPr>
          <p:cNvSpPr/>
          <p:nvPr/>
        </p:nvSpPr>
        <p:spPr>
          <a:xfrm>
            <a:off x="2315236" y="2680489"/>
            <a:ext cx="209550" cy="2095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8AA269E1-567B-458F-9D1C-8D1E6D267E44}"/>
              </a:ext>
            </a:extLst>
          </p:cNvPr>
          <p:cNvSpPr/>
          <p:nvPr/>
        </p:nvSpPr>
        <p:spPr>
          <a:xfrm>
            <a:off x="2734815" y="2620067"/>
            <a:ext cx="209550" cy="2095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FC5DA1DF-527B-4FBE-A17E-193442242DC3}"/>
              </a:ext>
            </a:extLst>
          </p:cNvPr>
          <p:cNvSpPr/>
          <p:nvPr/>
        </p:nvSpPr>
        <p:spPr>
          <a:xfrm>
            <a:off x="2672781" y="2350632"/>
            <a:ext cx="209550" cy="2095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68242DD6-E560-467A-82EC-7CBC5C24EA24}"/>
              </a:ext>
            </a:extLst>
          </p:cNvPr>
          <p:cNvSpPr/>
          <p:nvPr/>
        </p:nvSpPr>
        <p:spPr>
          <a:xfrm>
            <a:off x="6155099" y="2170998"/>
            <a:ext cx="209550" cy="2095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6F676E1B-0000-4243-80EE-45A101DB55A1}"/>
              </a:ext>
            </a:extLst>
          </p:cNvPr>
          <p:cNvSpPr/>
          <p:nvPr/>
        </p:nvSpPr>
        <p:spPr>
          <a:xfrm>
            <a:off x="6458962" y="2332158"/>
            <a:ext cx="209550" cy="2095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9532E69F-0311-4379-B698-2FB502A561DB}"/>
              </a:ext>
            </a:extLst>
          </p:cNvPr>
          <p:cNvSpPr/>
          <p:nvPr/>
        </p:nvSpPr>
        <p:spPr>
          <a:xfrm>
            <a:off x="6948373" y="2087507"/>
            <a:ext cx="209550" cy="2095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8FE00F75-75C7-4AED-AFE7-28221B54D45E}"/>
              </a:ext>
            </a:extLst>
          </p:cNvPr>
          <p:cNvSpPr/>
          <p:nvPr/>
        </p:nvSpPr>
        <p:spPr>
          <a:xfrm>
            <a:off x="6983469" y="2364525"/>
            <a:ext cx="209550" cy="2095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750E1ABA-5A6B-430B-AB6E-F78CBDC6B0C6}"/>
                  </a:ext>
                </a:extLst>
              </p:cNvPr>
              <p:cNvSpPr txBox="1"/>
              <p:nvPr/>
            </p:nvSpPr>
            <p:spPr>
              <a:xfrm>
                <a:off x="1348589" y="2388607"/>
                <a:ext cx="8322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𝜋</m:t>
                      </m:r>
                      <m:r>
                        <m:rPr>
                          <m:nor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z</m:t>
                      </m:r>
                      <m:r>
                        <m:rPr>
                          <m:nor/>
                        </m:rPr>
                        <a:rPr lang="zh-TW" altLang="en-US" sz="24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750E1ABA-5A6B-430B-AB6E-F78CBDC6B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8589" y="2388607"/>
                <a:ext cx="832279" cy="461665"/>
              </a:xfrm>
              <a:prstGeom prst="rect">
                <a:avLst/>
              </a:prstGeom>
              <a:blipFill>
                <a:blip r:embed="rId19"/>
                <a:stretch>
                  <a:fillRect r="-2190"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B6546D35-DA89-45FA-8447-C58D73F34EA0}"/>
                  </a:ext>
                </a:extLst>
              </p:cNvPr>
              <p:cNvSpPr txBox="1"/>
              <p:nvPr/>
            </p:nvSpPr>
            <p:spPr>
              <a:xfrm flipH="1">
                <a:off x="430265" y="4804089"/>
                <a:ext cx="4924042" cy="5945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d>
                        <m:d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zh-TW" alt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 dirty="0">
                              <a:latin typeface="Cambria Math" panose="02040503050406030204" pitchFamily="18" charset="0"/>
                            </a:rPr>
                            <m:t>𝑑𝑒𝑡</m:t>
                          </m:r>
                          <m:d>
                            <m:dPr>
                              <m:ctrlPr>
                                <a:rPr lang="en-US" altLang="zh-TW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 dirty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altLang="zh-TW" sz="28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b="0" i="1" dirty="0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p>
                                      <m:r>
                                        <a:rPr lang="en-US" altLang="zh-TW" sz="2800" b="0" i="1" dirty="0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B6546D35-DA89-45FA-8447-C58D73F34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30265" y="4804089"/>
                <a:ext cx="4924042" cy="59452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34995FCC-65D0-42C3-BE30-909A78AF5F05}"/>
                  </a:ext>
                </a:extLst>
              </p:cNvPr>
              <p:cNvSpPr txBox="1"/>
              <p:nvPr/>
            </p:nvSpPr>
            <p:spPr>
              <a:xfrm flipH="1">
                <a:off x="5090603" y="676067"/>
                <a:ext cx="4104945" cy="607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80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zh-TW" alt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 dirty="0">
                              <a:latin typeface="Cambria Math" panose="02040503050406030204" pitchFamily="18" charset="0"/>
                            </a:rPr>
                            <m:t>𝑑𝑒𝑡</m:t>
                          </m:r>
                          <m:d>
                            <m:dPr>
                              <m:ctrlPr>
                                <a:rPr lang="en-US" altLang="zh-TW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 dirty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altLang="zh-TW" sz="28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b="0" i="1" dirty="0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en-US" altLang="zh-TW" sz="2800" b="0" i="1" dirty="0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34995FCC-65D0-42C3-BE30-909A78AF5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090603" y="676067"/>
                <a:ext cx="4104945" cy="60708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3C8B6142-7BE4-44EA-85AF-2F1B4789ED88}"/>
                  </a:ext>
                </a:extLst>
              </p:cNvPr>
              <p:cNvSpPr/>
              <p:nvPr/>
            </p:nvSpPr>
            <p:spPr>
              <a:xfrm>
                <a:off x="353835" y="3372456"/>
                <a:ext cx="4587730" cy="1268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8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sSub>
                                <m:sSub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3C8B6142-7BE4-44EA-85AF-2F1B4789ED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35" y="3372456"/>
                <a:ext cx="4587730" cy="1268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90DB7FF9-A886-4CD0-A641-EF76D1FA1159}"/>
                  </a:ext>
                </a:extLst>
              </p:cNvPr>
              <p:cNvSpPr txBox="1"/>
              <p:nvPr/>
            </p:nvSpPr>
            <p:spPr>
              <a:xfrm>
                <a:off x="2397580" y="5440739"/>
                <a:ext cx="2108975" cy="486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90DB7FF9-A886-4CD0-A641-EF76D1FA1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7580" y="5440739"/>
                <a:ext cx="2108975" cy="48635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4" name="文字方塊 1023">
                <a:extLst>
                  <a:ext uri="{FF2B5EF4-FFF2-40B4-BE49-F238E27FC236}">
                    <a16:creationId xmlns:a16="http://schemas.microsoft.com/office/drawing/2014/main" id="{9C6BD00C-8AF3-4F73-8052-7DB66CD1F24C}"/>
                  </a:ext>
                </a:extLst>
              </p:cNvPr>
              <p:cNvSpPr txBox="1"/>
              <p:nvPr/>
            </p:nvSpPr>
            <p:spPr>
              <a:xfrm>
                <a:off x="5299051" y="5495306"/>
                <a:ext cx="22088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You know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TW" sz="2400" dirty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024" name="文字方塊 1023">
                <a:extLst>
                  <a:ext uri="{FF2B5EF4-FFF2-40B4-BE49-F238E27FC236}">
                    <a16:creationId xmlns:a16="http://schemas.microsoft.com/office/drawing/2014/main" id="{9C6BD00C-8AF3-4F73-8052-7DB66CD1F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9051" y="5495306"/>
                <a:ext cx="2208832" cy="461665"/>
              </a:xfrm>
              <a:prstGeom prst="rect">
                <a:avLst/>
              </a:prstGeom>
              <a:blipFill>
                <a:blip r:embed="rId23"/>
                <a:stretch>
                  <a:fillRect l="-4132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36EC8588-E49E-4BD6-A03A-17C9EB96D73E}"/>
                  </a:ext>
                </a:extLst>
              </p:cNvPr>
              <p:cNvSpPr txBox="1"/>
              <p:nvPr/>
            </p:nvSpPr>
            <p:spPr>
              <a:xfrm>
                <a:off x="5299051" y="4916717"/>
                <a:ext cx="3587235" cy="465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You can compute 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𝑑𝑒𝑡</m:t>
                    </m:r>
                    <m:d>
                      <m:d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altLang="zh-TW" sz="2400" b="0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36EC8588-E49E-4BD6-A03A-17C9EB96D7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9051" y="4916717"/>
                <a:ext cx="3587235" cy="465961"/>
              </a:xfrm>
              <a:prstGeom prst="rect">
                <a:avLst/>
              </a:prstGeom>
              <a:blipFill>
                <a:blip r:embed="rId24"/>
                <a:stretch>
                  <a:fillRect l="-2547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BE58C2BB-FAA6-4696-92C8-60E2ED378267}"/>
                  </a:ext>
                </a:extLst>
              </p:cNvPr>
              <p:cNvSpPr txBox="1"/>
              <p:nvPr/>
            </p:nvSpPr>
            <p:spPr>
              <a:xfrm>
                <a:off x="5910881" y="4103712"/>
                <a:ext cx="2145176" cy="465961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2400" b="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has limitation 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BE58C2BB-FAA6-4696-92C8-60E2ED3782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881" y="4103712"/>
                <a:ext cx="2145176" cy="465961"/>
              </a:xfrm>
              <a:prstGeom prst="rect">
                <a:avLst/>
              </a:prstGeom>
              <a:blipFill>
                <a:blip r:embed="rId25"/>
                <a:stretch>
                  <a:fillRect l="-567" t="-10256" r="-7082" b="-256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箭號: 向右 2">
            <a:extLst>
              <a:ext uri="{FF2B5EF4-FFF2-40B4-BE49-F238E27FC236}">
                <a16:creationId xmlns:a16="http://schemas.microsoft.com/office/drawing/2014/main" id="{F2E33F99-BA21-4143-8E82-990BB863EA7D}"/>
              </a:ext>
            </a:extLst>
          </p:cNvPr>
          <p:cNvSpPr/>
          <p:nvPr/>
        </p:nvSpPr>
        <p:spPr>
          <a:xfrm>
            <a:off x="4882155" y="4916717"/>
            <a:ext cx="416896" cy="4659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箭號: 向右 32">
            <a:extLst>
              <a:ext uri="{FF2B5EF4-FFF2-40B4-BE49-F238E27FC236}">
                <a16:creationId xmlns:a16="http://schemas.microsoft.com/office/drawing/2014/main" id="{057DDA08-08C6-49C7-8239-E326143B877D}"/>
              </a:ext>
            </a:extLst>
          </p:cNvPr>
          <p:cNvSpPr/>
          <p:nvPr/>
        </p:nvSpPr>
        <p:spPr>
          <a:xfrm>
            <a:off x="4882155" y="5495306"/>
            <a:ext cx="416896" cy="4659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117C6C6-226D-46C1-BBB7-6D8E5D39D303}"/>
              </a:ext>
            </a:extLst>
          </p:cNvPr>
          <p:cNvSpPr/>
          <p:nvPr/>
        </p:nvSpPr>
        <p:spPr>
          <a:xfrm>
            <a:off x="5328424" y="4837060"/>
            <a:ext cx="3266491" cy="11528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箭號: 向右 35">
            <a:extLst>
              <a:ext uri="{FF2B5EF4-FFF2-40B4-BE49-F238E27FC236}">
                <a16:creationId xmlns:a16="http://schemas.microsoft.com/office/drawing/2014/main" id="{1A0B6F35-8C7B-4805-A2A4-05C56C639023}"/>
              </a:ext>
            </a:extLst>
          </p:cNvPr>
          <p:cNvSpPr/>
          <p:nvPr/>
        </p:nvSpPr>
        <p:spPr>
          <a:xfrm rot="5400000" flipH="1">
            <a:off x="6775505" y="4445128"/>
            <a:ext cx="251973" cy="4659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153F213D-2663-4B3C-A172-B398992E55A6}"/>
              </a:ext>
            </a:extLst>
          </p:cNvPr>
          <p:cNvGrpSpPr/>
          <p:nvPr/>
        </p:nvGrpSpPr>
        <p:grpSpPr>
          <a:xfrm>
            <a:off x="7540558" y="1910006"/>
            <a:ext cx="1394152" cy="1460598"/>
            <a:chOff x="7707539" y="2862118"/>
            <a:chExt cx="1394152" cy="1460598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0E7BC169-8F35-47E1-BB46-5A3366E0D27C}"/>
                </a:ext>
              </a:extLst>
            </p:cNvPr>
            <p:cNvSpPr/>
            <p:nvPr/>
          </p:nvSpPr>
          <p:spPr>
            <a:xfrm>
              <a:off x="7707539" y="2862118"/>
              <a:ext cx="1082626" cy="1136864"/>
            </a:xfrm>
            <a:prstGeom prst="rect">
              <a:avLst/>
            </a:prstGeom>
            <a:scene3d>
              <a:camera prst="isometricRightUp"/>
              <a:lightRig rig="threePt" dir="t"/>
            </a:scene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67D73305-B27E-4205-AD85-310F88453864}"/>
                </a:ext>
              </a:extLst>
            </p:cNvPr>
            <p:cNvSpPr/>
            <p:nvPr/>
          </p:nvSpPr>
          <p:spPr>
            <a:xfrm>
              <a:off x="7846140" y="3054052"/>
              <a:ext cx="1082626" cy="1136864"/>
            </a:xfrm>
            <a:prstGeom prst="rect">
              <a:avLst/>
            </a:prstGeom>
            <a:scene3d>
              <a:camera prst="isometricRightUp"/>
              <a:lightRig rig="threePt" dir="t"/>
            </a:scene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42DAA83A-195C-4F12-9213-87C26EAAA451}"/>
                </a:ext>
              </a:extLst>
            </p:cNvPr>
            <p:cNvSpPr/>
            <p:nvPr/>
          </p:nvSpPr>
          <p:spPr>
            <a:xfrm>
              <a:off x="8019065" y="3185852"/>
              <a:ext cx="1082626" cy="1136864"/>
            </a:xfrm>
            <a:prstGeom prst="rect">
              <a:avLst/>
            </a:prstGeom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61990F1F-8D6D-4945-B6A0-D619D8861FA6}"/>
              </a:ext>
            </a:extLst>
          </p:cNvPr>
          <p:cNvSpPr txBox="1"/>
          <p:nvPr/>
        </p:nvSpPr>
        <p:spPr>
          <a:xfrm>
            <a:off x="7267314" y="3466900"/>
            <a:ext cx="2083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100 x 100 x 3</a:t>
            </a:r>
            <a:endParaRPr lang="zh-TW" altLang="en-US" sz="2400" dirty="0"/>
          </a:p>
        </p:txBody>
      </p: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6480B25C-E1AB-4779-9478-C13D697AE4BB}"/>
              </a:ext>
            </a:extLst>
          </p:cNvPr>
          <p:cNvGrpSpPr/>
          <p:nvPr/>
        </p:nvGrpSpPr>
        <p:grpSpPr>
          <a:xfrm>
            <a:off x="180240" y="1968402"/>
            <a:ext cx="1394152" cy="1460598"/>
            <a:chOff x="7707539" y="2862118"/>
            <a:chExt cx="1394152" cy="1460598"/>
          </a:xfrm>
          <a:scene3d>
            <a:camera prst="isometricRightUp"/>
            <a:lightRig rig="threePt" dir="t"/>
          </a:scene3d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D9BD5602-4C68-4F9E-9356-20961D203B88}"/>
                </a:ext>
              </a:extLst>
            </p:cNvPr>
            <p:cNvSpPr/>
            <p:nvPr/>
          </p:nvSpPr>
          <p:spPr>
            <a:xfrm>
              <a:off x="7707539" y="2862118"/>
              <a:ext cx="1082626" cy="11368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AC03B12F-3EED-4C3A-96C3-F02A76DC076F}"/>
                </a:ext>
              </a:extLst>
            </p:cNvPr>
            <p:cNvSpPr/>
            <p:nvPr/>
          </p:nvSpPr>
          <p:spPr>
            <a:xfrm>
              <a:off x="7846140" y="3054052"/>
              <a:ext cx="1082626" cy="11368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1E552A6B-E669-4FDF-BD12-1DDACEC2253C}"/>
                </a:ext>
              </a:extLst>
            </p:cNvPr>
            <p:cNvSpPr/>
            <p:nvPr/>
          </p:nvSpPr>
          <p:spPr>
            <a:xfrm>
              <a:off x="8019065" y="3185852"/>
              <a:ext cx="1082626" cy="11368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949466EF-AEE2-42CB-89D8-75491CBAA6F0}"/>
                  </a:ext>
                </a:extLst>
              </p:cNvPr>
              <p:cNvSpPr txBox="1"/>
              <p:nvPr/>
            </p:nvSpPr>
            <p:spPr>
              <a:xfrm flipH="1">
                <a:off x="4939184" y="54559"/>
                <a:ext cx="4104945" cy="588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zh-TW" alt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𝑑𝑒𝑡</m:t>
                          </m:r>
                          <m:d>
                            <m:dPr>
                              <m:ctrlPr>
                                <a:rPr lang="en-US" altLang="zh-TW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altLang="zh-TW" sz="2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80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949466EF-AEE2-42CB-89D8-75491CBAA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939184" y="54559"/>
                <a:ext cx="4104945" cy="58855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AA4CA818-9178-4F8D-837E-5C8918049BC2}"/>
                  </a:ext>
                </a:extLst>
              </p:cNvPr>
              <p:cNvSpPr txBox="1"/>
              <p:nvPr/>
            </p:nvSpPr>
            <p:spPr>
              <a:xfrm flipH="1">
                <a:off x="157843" y="6039719"/>
                <a:ext cx="7583805" cy="7371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𝑙𝑜𝑔</m:t>
                      </m:r>
                      <m:sSub>
                        <m:sSub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d>
                        <m:d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zh-TW" alt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begChr m:val="|"/>
                          <m:endChr m:val="|"/>
                          <m:ctrlPr>
                            <a:rPr lang="zh-TW" alt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 dirty="0">
                              <a:latin typeface="Cambria Math" panose="02040503050406030204" pitchFamily="18" charset="0"/>
                            </a:rPr>
                            <m:t>𝑑𝑒𝑡</m:t>
                          </m:r>
                          <m:d>
                            <m:dPr>
                              <m:ctrlPr>
                                <a:rPr lang="en-US" altLang="zh-TW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 dirty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altLang="zh-TW" sz="28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b="0" i="1" dirty="0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p>
                                      <m:r>
                                        <a:rPr lang="en-US" altLang="zh-TW" sz="2800" b="0" i="1" dirty="0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AA4CA818-9178-4F8D-837E-5C8918049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57843" y="6039719"/>
                <a:ext cx="7583805" cy="73718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006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4" grpId="0"/>
      <p:bldP spid="1024" grpId="0"/>
      <p:bldP spid="34" grpId="0"/>
      <p:bldP spid="35" grpId="0"/>
      <p:bldP spid="3" grpId="0" animBg="1"/>
      <p:bldP spid="33" grpId="0" animBg="1"/>
      <p:bldP spid="27" grpId="0" animBg="1"/>
      <p:bldP spid="36" grpId="0" animBg="1"/>
      <p:bldP spid="39" grpId="0"/>
      <p:bldP spid="4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C46BB8-3A15-4449-B177-F663FDF8D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不夠，你有加第二個嗎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4F7CFDD-1BC7-4806-9799-9DE9E524145E}"/>
              </a:ext>
            </a:extLst>
          </p:cNvPr>
          <p:cNvSpPr/>
          <p:nvPr/>
        </p:nvSpPr>
        <p:spPr>
          <a:xfrm>
            <a:off x="1340005" y="1856455"/>
            <a:ext cx="886406" cy="91001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G</a:t>
            </a:r>
            <a:r>
              <a:rPr lang="en-US" altLang="zh-TW" sz="2800" baseline="-25000" dirty="0"/>
              <a:t>1</a:t>
            </a:r>
            <a:endParaRPr lang="zh-TW" altLang="en-US" sz="2800" baseline="-2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27A5F6E2-CC57-4E2C-91C8-C9EF0D1298CA}"/>
                  </a:ext>
                </a:extLst>
              </p:cNvPr>
              <p:cNvSpPr txBox="1"/>
              <p:nvPr/>
            </p:nvSpPr>
            <p:spPr>
              <a:xfrm flipH="1">
                <a:off x="-860849" y="4997907"/>
                <a:ext cx="9639330" cy="7371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d>
                        <m:d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800" i="1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zh-TW" alt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 dirty="0">
                                  <a:latin typeface="Cambria Math" panose="02040503050406030204" pitchFamily="18" charset="0"/>
                                </a:rPr>
                                <m:t>𝑑𝑒𝑡</m:t>
                              </m:r>
                              <m:d>
                                <m:dPr>
                                  <m:ctrlPr>
                                    <a:rPr lang="en-US" altLang="zh-TW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 dirty="0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e>
                                    <m:sub>
                                      <m:sSubSup>
                                        <m:sSubSupPr>
                                          <m:ctrlPr>
                                            <a:rPr lang="en-US" altLang="zh-TW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2800" i="1" dirty="0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i="1" dirty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2800" i="1" dirty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bSup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zh-TW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zh-TW" alt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 dirty="0">
                                  <a:latin typeface="Cambria Math" panose="02040503050406030204" pitchFamily="18" charset="0"/>
                                </a:rPr>
                                <m:t>𝑑𝑒𝑡</m:t>
                              </m:r>
                              <m:d>
                                <m:dPr>
                                  <m:ctrlPr>
                                    <a:rPr lang="en-US" altLang="zh-TW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 dirty="0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e>
                                    <m:sub>
                                      <m:sSubSup>
                                        <m:sSubSupPr>
                                          <m:ctrlPr>
                                            <a:rPr lang="en-US" altLang="zh-TW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2800" i="1" dirty="0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i="1" dirty="0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2800" i="1" dirty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bSup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27A5F6E2-CC57-4E2C-91C8-C9EF0D129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-860849" y="4997907"/>
                <a:ext cx="9639330" cy="7371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圖片 17">
            <a:extLst>
              <a:ext uri="{FF2B5EF4-FFF2-40B4-BE49-F238E27FC236}">
                <a16:creationId xmlns:a16="http://schemas.microsoft.com/office/drawing/2014/main" id="{BE615BD9-DB7A-43B1-9F54-729297851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392" y="1969649"/>
            <a:ext cx="747428" cy="737189"/>
          </a:xfrm>
          <a:prstGeom prst="rect">
            <a:avLst/>
          </a:prstGeom>
        </p:spPr>
      </p:pic>
      <p:sp>
        <p:nvSpPr>
          <p:cNvPr id="19" name="手繪多邊形: 圖案 18">
            <a:extLst>
              <a:ext uri="{FF2B5EF4-FFF2-40B4-BE49-F238E27FC236}">
                <a16:creationId xmlns:a16="http://schemas.microsoft.com/office/drawing/2014/main" id="{2CE98BBF-25A6-48C9-9199-14A61A6BB81E}"/>
              </a:ext>
            </a:extLst>
          </p:cNvPr>
          <p:cNvSpPr/>
          <p:nvPr/>
        </p:nvSpPr>
        <p:spPr>
          <a:xfrm>
            <a:off x="2678622" y="1844360"/>
            <a:ext cx="886406" cy="910012"/>
          </a:xfrm>
          <a:custGeom>
            <a:avLst/>
            <a:gdLst>
              <a:gd name="connsiteX0" fmla="*/ 4263 w 886406"/>
              <a:gd name="connsiteY0" fmla="*/ 778299 h 1177204"/>
              <a:gd name="connsiteX1" fmla="*/ 235617 w 886406"/>
              <a:gd name="connsiteY1" fmla="*/ 1075754 h 1177204"/>
              <a:gd name="connsiteX2" fmla="*/ 599174 w 886406"/>
              <a:gd name="connsiteY2" fmla="*/ 1163889 h 1177204"/>
              <a:gd name="connsiteX3" fmla="*/ 676292 w 886406"/>
              <a:gd name="connsiteY3" fmla="*/ 822367 h 1177204"/>
              <a:gd name="connsiteX4" fmla="*/ 885613 w 886406"/>
              <a:gd name="connsiteY4" fmla="*/ 657114 h 1177204"/>
              <a:gd name="connsiteX5" fmla="*/ 731377 w 886406"/>
              <a:gd name="connsiteY5" fmla="*/ 106270 h 1177204"/>
              <a:gd name="connsiteX6" fmla="*/ 334769 w 886406"/>
              <a:gd name="connsiteY6" fmla="*/ 40169 h 1177204"/>
              <a:gd name="connsiteX7" fmla="*/ 103415 w 886406"/>
              <a:gd name="connsiteY7" fmla="*/ 568979 h 1177204"/>
              <a:gd name="connsiteX8" fmla="*/ 4263 w 886406"/>
              <a:gd name="connsiteY8" fmla="*/ 778299 h 1177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6406" h="1177204">
                <a:moveTo>
                  <a:pt x="4263" y="778299"/>
                </a:moveTo>
                <a:cubicBezTo>
                  <a:pt x="26297" y="862761"/>
                  <a:pt x="136465" y="1011489"/>
                  <a:pt x="235617" y="1075754"/>
                </a:cubicBezTo>
                <a:cubicBezTo>
                  <a:pt x="334769" y="1140019"/>
                  <a:pt x="525728" y="1206120"/>
                  <a:pt x="599174" y="1163889"/>
                </a:cubicBezTo>
                <a:cubicBezTo>
                  <a:pt x="672620" y="1121658"/>
                  <a:pt x="628552" y="906830"/>
                  <a:pt x="676292" y="822367"/>
                </a:cubicBezTo>
                <a:cubicBezTo>
                  <a:pt x="724032" y="737904"/>
                  <a:pt x="876432" y="776463"/>
                  <a:pt x="885613" y="657114"/>
                </a:cubicBezTo>
                <a:cubicBezTo>
                  <a:pt x="894794" y="537764"/>
                  <a:pt x="823184" y="209094"/>
                  <a:pt x="731377" y="106270"/>
                </a:cubicBezTo>
                <a:cubicBezTo>
                  <a:pt x="639570" y="3446"/>
                  <a:pt x="439429" y="-36949"/>
                  <a:pt x="334769" y="40169"/>
                </a:cubicBezTo>
                <a:cubicBezTo>
                  <a:pt x="230109" y="117287"/>
                  <a:pt x="156663" y="445957"/>
                  <a:pt x="103415" y="568979"/>
                </a:cubicBezTo>
                <a:cubicBezTo>
                  <a:pt x="50167" y="692001"/>
                  <a:pt x="-17771" y="693837"/>
                  <a:pt x="4263" y="778299"/>
                </a:cubicBez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手繪多邊形: 圖案 19">
            <a:extLst>
              <a:ext uri="{FF2B5EF4-FFF2-40B4-BE49-F238E27FC236}">
                <a16:creationId xmlns:a16="http://schemas.microsoft.com/office/drawing/2014/main" id="{B59A9BD0-DC7E-47A3-90B0-4849F0C56A7B}"/>
              </a:ext>
            </a:extLst>
          </p:cNvPr>
          <p:cNvSpPr/>
          <p:nvPr/>
        </p:nvSpPr>
        <p:spPr>
          <a:xfrm rot="21176683">
            <a:off x="5257369" y="1784444"/>
            <a:ext cx="1103630" cy="994983"/>
          </a:xfrm>
          <a:custGeom>
            <a:avLst/>
            <a:gdLst>
              <a:gd name="connsiteX0" fmla="*/ 4263 w 886406"/>
              <a:gd name="connsiteY0" fmla="*/ 778299 h 1177204"/>
              <a:gd name="connsiteX1" fmla="*/ 235617 w 886406"/>
              <a:gd name="connsiteY1" fmla="*/ 1075754 h 1177204"/>
              <a:gd name="connsiteX2" fmla="*/ 599174 w 886406"/>
              <a:gd name="connsiteY2" fmla="*/ 1163889 h 1177204"/>
              <a:gd name="connsiteX3" fmla="*/ 676292 w 886406"/>
              <a:gd name="connsiteY3" fmla="*/ 822367 h 1177204"/>
              <a:gd name="connsiteX4" fmla="*/ 885613 w 886406"/>
              <a:gd name="connsiteY4" fmla="*/ 657114 h 1177204"/>
              <a:gd name="connsiteX5" fmla="*/ 731377 w 886406"/>
              <a:gd name="connsiteY5" fmla="*/ 106270 h 1177204"/>
              <a:gd name="connsiteX6" fmla="*/ 334769 w 886406"/>
              <a:gd name="connsiteY6" fmla="*/ 40169 h 1177204"/>
              <a:gd name="connsiteX7" fmla="*/ 103415 w 886406"/>
              <a:gd name="connsiteY7" fmla="*/ 568979 h 1177204"/>
              <a:gd name="connsiteX8" fmla="*/ 4263 w 886406"/>
              <a:gd name="connsiteY8" fmla="*/ 778299 h 1177204"/>
              <a:gd name="connsiteX0" fmla="*/ 4263 w 896505"/>
              <a:gd name="connsiteY0" fmla="*/ 778299 h 1188997"/>
              <a:gd name="connsiteX1" fmla="*/ 235617 w 896505"/>
              <a:gd name="connsiteY1" fmla="*/ 1075754 h 1188997"/>
              <a:gd name="connsiteX2" fmla="*/ 599174 w 896505"/>
              <a:gd name="connsiteY2" fmla="*/ 1163889 h 1188997"/>
              <a:gd name="connsiteX3" fmla="*/ 455954 w 896505"/>
              <a:gd name="connsiteY3" fmla="*/ 651349 h 1188997"/>
              <a:gd name="connsiteX4" fmla="*/ 885613 w 896505"/>
              <a:gd name="connsiteY4" fmla="*/ 657114 h 1188997"/>
              <a:gd name="connsiteX5" fmla="*/ 731377 w 896505"/>
              <a:gd name="connsiteY5" fmla="*/ 106270 h 1188997"/>
              <a:gd name="connsiteX6" fmla="*/ 334769 w 896505"/>
              <a:gd name="connsiteY6" fmla="*/ 40169 h 1188997"/>
              <a:gd name="connsiteX7" fmla="*/ 103415 w 896505"/>
              <a:gd name="connsiteY7" fmla="*/ 568979 h 1188997"/>
              <a:gd name="connsiteX8" fmla="*/ 4263 w 896505"/>
              <a:gd name="connsiteY8" fmla="*/ 778299 h 1188997"/>
              <a:gd name="connsiteX0" fmla="*/ 276 w 892518"/>
              <a:gd name="connsiteY0" fmla="*/ 778299 h 1188996"/>
              <a:gd name="connsiteX1" fmla="*/ 231630 w 892518"/>
              <a:gd name="connsiteY1" fmla="*/ 1075754 h 1188996"/>
              <a:gd name="connsiteX2" fmla="*/ 595187 w 892518"/>
              <a:gd name="connsiteY2" fmla="*/ 1163889 h 1188996"/>
              <a:gd name="connsiteX3" fmla="*/ 451967 w 892518"/>
              <a:gd name="connsiteY3" fmla="*/ 651349 h 1188996"/>
              <a:gd name="connsiteX4" fmla="*/ 881626 w 892518"/>
              <a:gd name="connsiteY4" fmla="*/ 657114 h 1188996"/>
              <a:gd name="connsiteX5" fmla="*/ 727390 w 892518"/>
              <a:gd name="connsiteY5" fmla="*/ 106270 h 1188996"/>
              <a:gd name="connsiteX6" fmla="*/ 330782 w 892518"/>
              <a:gd name="connsiteY6" fmla="*/ 40169 h 1188996"/>
              <a:gd name="connsiteX7" fmla="*/ 187563 w 892518"/>
              <a:gd name="connsiteY7" fmla="*/ 668740 h 1188996"/>
              <a:gd name="connsiteX8" fmla="*/ 276 w 892518"/>
              <a:gd name="connsiteY8" fmla="*/ 778299 h 1188996"/>
              <a:gd name="connsiteX0" fmla="*/ 263 w 893154"/>
              <a:gd name="connsiteY0" fmla="*/ 874724 h 1285421"/>
              <a:gd name="connsiteX1" fmla="*/ 231617 w 893154"/>
              <a:gd name="connsiteY1" fmla="*/ 1172179 h 1285421"/>
              <a:gd name="connsiteX2" fmla="*/ 595174 w 893154"/>
              <a:gd name="connsiteY2" fmla="*/ 1260314 h 1285421"/>
              <a:gd name="connsiteX3" fmla="*/ 451954 w 893154"/>
              <a:gd name="connsiteY3" fmla="*/ 747774 h 1285421"/>
              <a:gd name="connsiteX4" fmla="*/ 881613 w 893154"/>
              <a:gd name="connsiteY4" fmla="*/ 753539 h 1285421"/>
              <a:gd name="connsiteX5" fmla="*/ 727377 w 893154"/>
              <a:gd name="connsiteY5" fmla="*/ 202695 h 1285421"/>
              <a:gd name="connsiteX6" fmla="*/ 275685 w 893154"/>
              <a:gd name="connsiteY6" fmla="*/ 22582 h 1285421"/>
              <a:gd name="connsiteX7" fmla="*/ 187550 w 893154"/>
              <a:gd name="connsiteY7" fmla="*/ 765165 h 1285421"/>
              <a:gd name="connsiteX8" fmla="*/ 263 w 893154"/>
              <a:gd name="connsiteY8" fmla="*/ 874724 h 1285421"/>
              <a:gd name="connsiteX0" fmla="*/ 263 w 884784"/>
              <a:gd name="connsiteY0" fmla="*/ 865451 h 1276148"/>
              <a:gd name="connsiteX1" fmla="*/ 231617 w 884784"/>
              <a:gd name="connsiteY1" fmla="*/ 1162906 h 1276148"/>
              <a:gd name="connsiteX2" fmla="*/ 595174 w 884784"/>
              <a:gd name="connsiteY2" fmla="*/ 1251041 h 1276148"/>
              <a:gd name="connsiteX3" fmla="*/ 451954 w 884784"/>
              <a:gd name="connsiteY3" fmla="*/ 738501 h 1276148"/>
              <a:gd name="connsiteX4" fmla="*/ 881613 w 884784"/>
              <a:gd name="connsiteY4" fmla="*/ 744266 h 1276148"/>
              <a:gd name="connsiteX5" fmla="*/ 628225 w 884784"/>
              <a:gd name="connsiteY5" fmla="*/ 335938 h 1276148"/>
              <a:gd name="connsiteX6" fmla="*/ 275685 w 884784"/>
              <a:gd name="connsiteY6" fmla="*/ 13309 h 1276148"/>
              <a:gd name="connsiteX7" fmla="*/ 187550 w 884784"/>
              <a:gd name="connsiteY7" fmla="*/ 755892 h 1276148"/>
              <a:gd name="connsiteX8" fmla="*/ 263 w 884784"/>
              <a:gd name="connsiteY8" fmla="*/ 865451 h 1276148"/>
              <a:gd name="connsiteX0" fmla="*/ 314 w 884492"/>
              <a:gd name="connsiteY0" fmla="*/ 879253 h 1289950"/>
              <a:gd name="connsiteX1" fmla="*/ 231668 w 884492"/>
              <a:gd name="connsiteY1" fmla="*/ 1176708 h 1289950"/>
              <a:gd name="connsiteX2" fmla="*/ 595225 w 884492"/>
              <a:gd name="connsiteY2" fmla="*/ 1264843 h 1289950"/>
              <a:gd name="connsiteX3" fmla="*/ 452005 w 884492"/>
              <a:gd name="connsiteY3" fmla="*/ 752303 h 1289950"/>
              <a:gd name="connsiteX4" fmla="*/ 881664 w 884492"/>
              <a:gd name="connsiteY4" fmla="*/ 758068 h 1289950"/>
              <a:gd name="connsiteX5" fmla="*/ 628276 w 884492"/>
              <a:gd name="connsiteY5" fmla="*/ 349740 h 1289950"/>
              <a:gd name="connsiteX6" fmla="*/ 429972 w 884492"/>
              <a:gd name="connsiteY6" fmla="*/ 12859 h 1289950"/>
              <a:gd name="connsiteX7" fmla="*/ 187601 w 884492"/>
              <a:gd name="connsiteY7" fmla="*/ 769694 h 1289950"/>
              <a:gd name="connsiteX8" fmla="*/ 314 w 884492"/>
              <a:gd name="connsiteY8" fmla="*/ 879253 h 1289950"/>
              <a:gd name="connsiteX0" fmla="*/ 314 w 1070634"/>
              <a:gd name="connsiteY0" fmla="*/ 878325 h 1289022"/>
              <a:gd name="connsiteX1" fmla="*/ 231668 w 1070634"/>
              <a:gd name="connsiteY1" fmla="*/ 1175780 h 1289022"/>
              <a:gd name="connsiteX2" fmla="*/ 595225 w 1070634"/>
              <a:gd name="connsiteY2" fmla="*/ 1263915 h 1289022"/>
              <a:gd name="connsiteX3" fmla="*/ 452005 w 1070634"/>
              <a:gd name="connsiteY3" fmla="*/ 751375 h 1289022"/>
              <a:gd name="connsiteX4" fmla="*/ 1068951 w 1070634"/>
              <a:gd name="connsiteY4" fmla="*/ 586122 h 1289022"/>
              <a:gd name="connsiteX5" fmla="*/ 628276 w 1070634"/>
              <a:gd name="connsiteY5" fmla="*/ 348812 h 1289022"/>
              <a:gd name="connsiteX6" fmla="*/ 429972 w 1070634"/>
              <a:gd name="connsiteY6" fmla="*/ 11931 h 1289022"/>
              <a:gd name="connsiteX7" fmla="*/ 187601 w 1070634"/>
              <a:gd name="connsiteY7" fmla="*/ 768766 h 1289022"/>
              <a:gd name="connsiteX8" fmla="*/ 314 w 1070634"/>
              <a:gd name="connsiteY8" fmla="*/ 878325 h 1289022"/>
              <a:gd name="connsiteX0" fmla="*/ 259 w 1103630"/>
              <a:gd name="connsiteY0" fmla="*/ 963836 h 1287124"/>
              <a:gd name="connsiteX1" fmla="*/ 264664 w 1103630"/>
              <a:gd name="connsiteY1" fmla="*/ 1175780 h 1287124"/>
              <a:gd name="connsiteX2" fmla="*/ 628221 w 1103630"/>
              <a:gd name="connsiteY2" fmla="*/ 1263915 h 1287124"/>
              <a:gd name="connsiteX3" fmla="*/ 485001 w 1103630"/>
              <a:gd name="connsiteY3" fmla="*/ 751375 h 1287124"/>
              <a:gd name="connsiteX4" fmla="*/ 1101947 w 1103630"/>
              <a:gd name="connsiteY4" fmla="*/ 586122 h 1287124"/>
              <a:gd name="connsiteX5" fmla="*/ 661272 w 1103630"/>
              <a:gd name="connsiteY5" fmla="*/ 348812 h 1287124"/>
              <a:gd name="connsiteX6" fmla="*/ 462968 w 1103630"/>
              <a:gd name="connsiteY6" fmla="*/ 11931 h 1287124"/>
              <a:gd name="connsiteX7" fmla="*/ 220597 w 1103630"/>
              <a:gd name="connsiteY7" fmla="*/ 768766 h 1287124"/>
              <a:gd name="connsiteX8" fmla="*/ 259 w 1103630"/>
              <a:gd name="connsiteY8" fmla="*/ 963836 h 1287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3630" h="1287124">
                <a:moveTo>
                  <a:pt x="259" y="963836"/>
                </a:moveTo>
                <a:cubicBezTo>
                  <a:pt x="7603" y="1031672"/>
                  <a:pt x="160004" y="1125767"/>
                  <a:pt x="264664" y="1175780"/>
                </a:cubicBezTo>
                <a:cubicBezTo>
                  <a:pt x="369324" y="1225793"/>
                  <a:pt x="591498" y="1334649"/>
                  <a:pt x="628221" y="1263915"/>
                </a:cubicBezTo>
                <a:cubicBezTo>
                  <a:pt x="664944" y="1193181"/>
                  <a:pt x="406047" y="864341"/>
                  <a:pt x="485001" y="751375"/>
                </a:cubicBezTo>
                <a:cubicBezTo>
                  <a:pt x="563955" y="638410"/>
                  <a:pt x="1072569" y="653216"/>
                  <a:pt x="1101947" y="586122"/>
                </a:cubicBezTo>
                <a:cubicBezTo>
                  <a:pt x="1131326" y="519028"/>
                  <a:pt x="767769" y="444511"/>
                  <a:pt x="661272" y="348812"/>
                </a:cubicBezTo>
                <a:cubicBezTo>
                  <a:pt x="554775" y="253113"/>
                  <a:pt x="567628" y="-65187"/>
                  <a:pt x="462968" y="11931"/>
                </a:cubicBezTo>
                <a:cubicBezTo>
                  <a:pt x="358308" y="89049"/>
                  <a:pt x="297715" y="610115"/>
                  <a:pt x="220597" y="768766"/>
                </a:cubicBezTo>
                <a:cubicBezTo>
                  <a:pt x="143479" y="927417"/>
                  <a:pt x="-7085" y="896000"/>
                  <a:pt x="259" y="963836"/>
                </a:cubicBez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手繪多邊形: 圖案 20">
            <a:extLst>
              <a:ext uri="{FF2B5EF4-FFF2-40B4-BE49-F238E27FC236}">
                <a16:creationId xmlns:a16="http://schemas.microsoft.com/office/drawing/2014/main" id="{C971BA98-27D8-4973-ACF5-B33D474810C5}"/>
              </a:ext>
            </a:extLst>
          </p:cNvPr>
          <p:cNvSpPr/>
          <p:nvPr/>
        </p:nvSpPr>
        <p:spPr>
          <a:xfrm>
            <a:off x="7929558" y="1813969"/>
            <a:ext cx="1046656" cy="1076263"/>
          </a:xfrm>
          <a:custGeom>
            <a:avLst/>
            <a:gdLst>
              <a:gd name="connsiteX0" fmla="*/ 4263 w 886406"/>
              <a:gd name="connsiteY0" fmla="*/ 778299 h 1177204"/>
              <a:gd name="connsiteX1" fmla="*/ 235617 w 886406"/>
              <a:gd name="connsiteY1" fmla="*/ 1075754 h 1177204"/>
              <a:gd name="connsiteX2" fmla="*/ 599174 w 886406"/>
              <a:gd name="connsiteY2" fmla="*/ 1163889 h 1177204"/>
              <a:gd name="connsiteX3" fmla="*/ 676292 w 886406"/>
              <a:gd name="connsiteY3" fmla="*/ 822367 h 1177204"/>
              <a:gd name="connsiteX4" fmla="*/ 885613 w 886406"/>
              <a:gd name="connsiteY4" fmla="*/ 657114 h 1177204"/>
              <a:gd name="connsiteX5" fmla="*/ 731377 w 886406"/>
              <a:gd name="connsiteY5" fmla="*/ 106270 h 1177204"/>
              <a:gd name="connsiteX6" fmla="*/ 334769 w 886406"/>
              <a:gd name="connsiteY6" fmla="*/ 40169 h 1177204"/>
              <a:gd name="connsiteX7" fmla="*/ 103415 w 886406"/>
              <a:gd name="connsiteY7" fmla="*/ 568979 h 1177204"/>
              <a:gd name="connsiteX8" fmla="*/ 4263 w 886406"/>
              <a:gd name="connsiteY8" fmla="*/ 778299 h 1177204"/>
              <a:gd name="connsiteX0" fmla="*/ 4263 w 896505"/>
              <a:gd name="connsiteY0" fmla="*/ 778299 h 1188997"/>
              <a:gd name="connsiteX1" fmla="*/ 235617 w 896505"/>
              <a:gd name="connsiteY1" fmla="*/ 1075754 h 1188997"/>
              <a:gd name="connsiteX2" fmla="*/ 599174 w 896505"/>
              <a:gd name="connsiteY2" fmla="*/ 1163889 h 1188997"/>
              <a:gd name="connsiteX3" fmla="*/ 455954 w 896505"/>
              <a:gd name="connsiteY3" fmla="*/ 651349 h 1188997"/>
              <a:gd name="connsiteX4" fmla="*/ 885613 w 896505"/>
              <a:gd name="connsiteY4" fmla="*/ 657114 h 1188997"/>
              <a:gd name="connsiteX5" fmla="*/ 731377 w 896505"/>
              <a:gd name="connsiteY5" fmla="*/ 106270 h 1188997"/>
              <a:gd name="connsiteX6" fmla="*/ 334769 w 896505"/>
              <a:gd name="connsiteY6" fmla="*/ 40169 h 1188997"/>
              <a:gd name="connsiteX7" fmla="*/ 103415 w 896505"/>
              <a:gd name="connsiteY7" fmla="*/ 568979 h 1188997"/>
              <a:gd name="connsiteX8" fmla="*/ 4263 w 896505"/>
              <a:gd name="connsiteY8" fmla="*/ 778299 h 1188997"/>
              <a:gd name="connsiteX0" fmla="*/ 276 w 892518"/>
              <a:gd name="connsiteY0" fmla="*/ 778299 h 1188996"/>
              <a:gd name="connsiteX1" fmla="*/ 231630 w 892518"/>
              <a:gd name="connsiteY1" fmla="*/ 1075754 h 1188996"/>
              <a:gd name="connsiteX2" fmla="*/ 595187 w 892518"/>
              <a:gd name="connsiteY2" fmla="*/ 1163889 h 1188996"/>
              <a:gd name="connsiteX3" fmla="*/ 451967 w 892518"/>
              <a:gd name="connsiteY3" fmla="*/ 651349 h 1188996"/>
              <a:gd name="connsiteX4" fmla="*/ 881626 w 892518"/>
              <a:gd name="connsiteY4" fmla="*/ 657114 h 1188996"/>
              <a:gd name="connsiteX5" fmla="*/ 727390 w 892518"/>
              <a:gd name="connsiteY5" fmla="*/ 106270 h 1188996"/>
              <a:gd name="connsiteX6" fmla="*/ 330782 w 892518"/>
              <a:gd name="connsiteY6" fmla="*/ 40169 h 1188996"/>
              <a:gd name="connsiteX7" fmla="*/ 187563 w 892518"/>
              <a:gd name="connsiteY7" fmla="*/ 668740 h 1188996"/>
              <a:gd name="connsiteX8" fmla="*/ 276 w 892518"/>
              <a:gd name="connsiteY8" fmla="*/ 778299 h 1188996"/>
              <a:gd name="connsiteX0" fmla="*/ 263 w 893154"/>
              <a:gd name="connsiteY0" fmla="*/ 874724 h 1285421"/>
              <a:gd name="connsiteX1" fmla="*/ 231617 w 893154"/>
              <a:gd name="connsiteY1" fmla="*/ 1172179 h 1285421"/>
              <a:gd name="connsiteX2" fmla="*/ 595174 w 893154"/>
              <a:gd name="connsiteY2" fmla="*/ 1260314 h 1285421"/>
              <a:gd name="connsiteX3" fmla="*/ 451954 w 893154"/>
              <a:gd name="connsiteY3" fmla="*/ 747774 h 1285421"/>
              <a:gd name="connsiteX4" fmla="*/ 881613 w 893154"/>
              <a:gd name="connsiteY4" fmla="*/ 753539 h 1285421"/>
              <a:gd name="connsiteX5" fmla="*/ 727377 w 893154"/>
              <a:gd name="connsiteY5" fmla="*/ 202695 h 1285421"/>
              <a:gd name="connsiteX6" fmla="*/ 275685 w 893154"/>
              <a:gd name="connsiteY6" fmla="*/ 22582 h 1285421"/>
              <a:gd name="connsiteX7" fmla="*/ 187550 w 893154"/>
              <a:gd name="connsiteY7" fmla="*/ 765165 h 1285421"/>
              <a:gd name="connsiteX8" fmla="*/ 263 w 893154"/>
              <a:gd name="connsiteY8" fmla="*/ 874724 h 1285421"/>
              <a:gd name="connsiteX0" fmla="*/ 263 w 884784"/>
              <a:gd name="connsiteY0" fmla="*/ 865451 h 1276148"/>
              <a:gd name="connsiteX1" fmla="*/ 231617 w 884784"/>
              <a:gd name="connsiteY1" fmla="*/ 1162906 h 1276148"/>
              <a:gd name="connsiteX2" fmla="*/ 595174 w 884784"/>
              <a:gd name="connsiteY2" fmla="*/ 1251041 h 1276148"/>
              <a:gd name="connsiteX3" fmla="*/ 451954 w 884784"/>
              <a:gd name="connsiteY3" fmla="*/ 738501 h 1276148"/>
              <a:gd name="connsiteX4" fmla="*/ 881613 w 884784"/>
              <a:gd name="connsiteY4" fmla="*/ 744266 h 1276148"/>
              <a:gd name="connsiteX5" fmla="*/ 628225 w 884784"/>
              <a:gd name="connsiteY5" fmla="*/ 335938 h 1276148"/>
              <a:gd name="connsiteX6" fmla="*/ 275685 w 884784"/>
              <a:gd name="connsiteY6" fmla="*/ 13309 h 1276148"/>
              <a:gd name="connsiteX7" fmla="*/ 187550 w 884784"/>
              <a:gd name="connsiteY7" fmla="*/ 755892 h 1276148"/>
              <a:gd name="connsiteX8" fmla="*/ 263 w 884784"/>
              <a:gd name="connsiteY8" fmla="*/ 865451 h 1276148"/>
              <a:gd name="connsiteX0" fmla="*/ 314 w 884492"/>
              <a:gd name="connsiteY0" fmla="*/ 879253 h 1289950"/>
              <a:gd name="connsiteX1" fmla="*/ 231668 w 884492"/>
              <a:gd name="connsiteY1" fmla="*/ 1176708 h 1289950"/>
              <a:gd name="connsiteX2" fmla="*/ 595225 w 884492"/>
              <a:gd name="connsiteY2" fmla="*/ 1264843 h 1289950"/>
              <a:gd name="connsiteX3" fmla="*/ 452005 w 884492"/>
              <a:gd name="connsiteY3" fmla="*/ 752303 h 1289950"/>
              <a:gd name="connsiteX4" fmla="*/ 881664 w 884492"/>
              <a:gd name="connsiteY4" fmla="*/ 758068 h 1289950"/>
              <a:gd name="connsiteX5" fmla="*/ 628276 w 884492"/>
              <a:gd name="connsiteY5" fmla="*/ 349740 h 1289950"/>
              <a:gd name="connsiteX6" fmla="*/ 429972 w 884492"/>
              <a:gd name="connsiteY6" fmla="*/ 12859 h 1289950"/>
              <a:gd name="connsiteX7" fmla="*/ 187601 w 884492"/>
              <a:gd name="connsiteY7" fmla="*/ 769694 h 1289950"/>
              <a:gd name="connsiteX8" fmla="*/ 314 w 884492"/>
              <a:gd name="connsiteY8" fmla="*/ 879253 h 1289950"/>
              <a:gd name="connsiteX0" fmla="*/ 314 w 1070634"/>
              <a:gd name="connsiteY0" fmla="*/ 878325 h 1289022"/>
              <a:gd name="connsiteX1" fmla="*/ 231668 w 1070634"/>
              <a:gd name="connsiteY1" fmla="*/ 1175780 h 1289022"/>
              <a:gd name="connsiteX2" fmla="*/ 595225 w 1070634"/>
              <a:gd name="connsiteY2" fmla="*/ 1263915 h 1289022"/>
              <a:gd name="connsiteX3" fmla="*/ 452005 w 1070634"/>
              <a:gd name="connsiteY3" fmla="*/ 751375 h 1289022"/>
              <a:gd name="connsiteX4" fmla="*/ 1068951 w 1070634"/>
              <a:gd name="connsiteY4" fmla="*/ 586122 h 1289022"/>
              <a:gd name="connsiteX5" fmla="*/ 628276 w 1070634"/>
              <a:gd name="connsiteY5" fmla="*/ 348812 h 1289022"/>
              <a:gd name="connsiteX6" fmla="*/ 429972 w 1070634"/>
              <a:gd name="connsiteY6" fmla="*/ 11931 h 1289022"/>
              <a:gd name="connsiteX7" fmla="*/ 187601 w 1070634"/>
              <a:gd name="connsiteY7" fmla="*/ 768766 h 1289022"/>
              <a:gd name="connsiteX8" fmla="*/ 314 w 1070634"/>
              <a:gd name="connsiteY8" fmla="*/ 878325 h 1289022"/>
              <a:gd name="connsiteX0" fmla="*/ 259 w 1103630"/>
              <a:gd name="connsiteY0" fmla="*/ 963836 h 1287124"/>
              <a:gd name="connsiteX1" fmla="*/ 264664 w 1103630"/>
              <a:gd name="connsiteY1" fmla="*/ 1175780 h 1287124"/>
              <a:gd name="connsiteX2" fmla="*/ 628221 w 1103630"/>
              <a:gd name="connsiteY2" fmla="*/ 1263915 h 1287124"/>
              <a:gd name="connsiteX3" fmla="*/ 485001 w 1103630"/>
              <a:gd name="connsiteY3" fmla="*/ 751375 h 1287124"/>
              <a:gd name="connsiteX4" fmla="*/ 1101947 w 1103630"/>
              <a:gd name="connsiteY4" fmla="*/ 586122 h 1287124"/>
              <a:gd name="connsiteX5" fmla="*/ 661272 w 1103630"/>
              <a:gd name="connsiteY5" fmla="*/ 348812 h 1287124"/>
              <a:gd name="connsiteX6" fmla="*/ 462968 w 1103630"/>
              <a:gd name="connsiteY6" fmla="*/ 11931 h 1287124"/>
              <a:gd name="connsiteX7" fmla="*/ 220597 w 1103630"/>
              <a:gd name="connsiteY7" fmla="*/ 768766 h 1287124"/>
              <a:gd name="connsiteX8" fmla="*/ 259 w 1103630"/>
              <a:gd name="connsiteY8" fmla="*/ 963836 h 1287124"/>
              <a:gd name="connsiteX0" fmla="*/ 259 w 1101993"/>
              <a:gd name="connsiteY0" fmla="*/ 960332 h 1283620"/>
              <a:gd name="connsiteX1" fmla="*/ 264664 w 1101993"/>
              <a:gd name="connsiteY1" fmla="*/ 1172276 h 1283620"/>
              <a:gd name="connsiteX2" fmla="*/ 628221 w 1101993"/>
              <a:gd name="connsiteY2" fmla="*/ 1260411 h 1283620"/>
              <a:gd name="connsiteX3" fmla="*/ 485001 w 1101993"/>
              <a:gd name="connsiteY3" fmla="*/ 747871 h 1283620"/>
              <a:gd name="connsiteX4" fmla="*/ 1101947 w 1101993"/>
              <a:gd name="connsiteY4" fmla="*/ 582618 h 1283620"/>
              <a:gd name="connsiteX5" fmla="*/ 518053 w 1101993"/>
              <a:gd name="connsiteY5" fmla="*/ 502075 h 1283620"/>
              <a:gd name="connsiteX6" fmla="*/ 462968 w 1101993"/>
              <a:gd name="connsiteY6" fmla="*/ 8427 h 1283620"/>
              <a:gd name="connsiteX7" fmla="*/ 220597 w 1101993"/>
              <a:gd name="connsiteY7" fmla="*/ 765262 h 1283620"/>
              <a:gd name="connsiteX8" fmla="*/ 259 w 1101993"/>
              <a:gd name="connsiteY8" fmla="*/ 960332 h 1283620"/>
              <a:gd name="connsiteX0" fmla="*/ 215 w 1101953"/>
              <a:gd name="connsiteY0" fmla="*/ 1271081 h 1594369"/>
              <a:gd name="connsiteX1" fmla="*/ 264620 w 1101953"/>
              <a:gd name="connsiteY1" fmla="*/ 1483025 h 1594369"/>
              <a:gd name="connsiteX2" fmla="*/ 628177 w 1101953"/>
              <a:gd name="connsiteY2" fmla="*/ 1571160 h 1594369"/>
              <a:gd name="connsiteX3" fmla="*/ 484957 w 1101953"/>
              <a:gd name="connsiteY3" fmla="*/ 1058620 h 1594369"/>
              <a:gd name="connsiteX4" fmla="*/ 1101903 w 1101953"/>
              <a:gd name="connsiteY4" fmla="*/ 893367 h 1594369"/>
              <a:gd name="connsiteX5" fmla="*/ 518009 w 1101953"/>
              <a:gd name="connsiteY5" fmla="*/ 812824 h 1594369"/>
              <a:gd name="connsiteX6" fmla="*/ 264620 w 1101953"/>
              <a:gd name="connsiteY6" fmla="*/ 5641 h 1594369"/>
              <a:gd name="connsiteX7" fmla="*/ 220553 w 1101953"/>
              <a:gd name="connsiteY7" fmla="*/ 1076011 h 1594369"/>
              <a:gd name="connsiteX8" fmla="*/ 215 w 1101953"/>
              <a:gd name="connsiteY8" fmla="*/ 1271081 h 1594369"/>
              <a:gd name="connsiteX0" fmla="*/ 215 w 1399390"/>
              <a:gd name="connsiteY0" fmla="*/ 1271082 h 1594370"/>
              <a:gd name="connsiteX1" fmla="*/ 264620 w 1399390"/>
              <a:gd name="connsiteY1" fmla="*/ 1483026 h 1594370"/>
              <a:gd name="connsiteX2" fmla="*/ 628177 w 1399390"/>
              <a:gd name="connsiteY2" fmla="*/ 1571161 h 1594370"/>
              <a:gd name="connsiteX3" fmla="*/ 484957 w 1399390"/>
              <a:gd name="connsiteY3" fmla="*/ 1058621 h 1594370"/>
              <a:gd name="connsiteX4" fmla="*/ 1399358 w 1399390"/>
              <a:gd name="connsiteY4" fmla="*/ 893368 h 1594370"/>
              <a:gd name="connsiteX5" fmla="*/ 518009 w 1399390"/>
              <a:gd name="connsiteY5" fmla="*/ 812825 h 1594370"/>
              <a:gd name="connsiteX6" fmla="*/ 264620 w 1399390"/>
              <a:gd name="connsiteY6" fmla="*/ 5642 h 1594370"/>
              <a:gd name="connsiteX7" fmla="*/ 220553 w 1399390"/>
              <a:gd name="connsiteY7" fmla="*/ 1076012 h 1594370"/>
              <a:gd name="connsiteX8" fmla="*/ 215 w 1399390"/>
              <a:gd name="connsiteY8" fmla="*/ 1271082 h 1594370"/>
              <a:gd name="connsiteX0" fmla="*/ 215 w 1400871"/>
              <a:gd name="connsiteY0" fmla="*/ 1271082 h 1583016"/>
              <a:gd name="connsiteX1" fmla="*/ 264620 w 1400871"/>
              <a:gd name="connsiteY1" fmla="*/ 1483026 h 1583016"/>
              <a:gd name="connsiteX2" fmla="*/ 628177 w 1400871"/>
              <a:gd name="connsiteY2" fmla="*/ 1571161 h 1583016"/>
              <a:gd name="connsiteX3" fmla="*/ 727328 w 1400871"/>
              <a:gd name="connsiteY3" fmla="*/ 1229641 h 1583016"/>
              <a:gd name="connsiteX4" fmla="*/ 1399358 w 1400871"/>
              <a:gd name="connsiteY4" fmla="*/ 893368 h 1583016"/>
              <a:gd name="connsiteX5" fmla="*/ 518009 w 1400871"/>
              <a:gd name="connsiteY5" fmla="*/ 812825 h 1583016"/>
              <a:gd name="connsiteX6" fmla="*/ 264620 w 1400871"/>
              <a:gd name="connsiteY6" fmla="*/ 5642 h 1583016"/>
              <a:gd name="connsiteX7" fmla="*/ 220553 w 1400871"/>
              <a:gd name="connsiteY7" fmla="*/ 1076012 h 1583016"/>
              <a:gd name="connsiteX8" fmla="*/ 215 w 1400871"/>
              <a:gd name="connsiteY8" fmla="*/ 1271082 h 1583016"/>
              <a:gd name="connsiteX0" fmla="*/ 215 w 1027921"/>
              <a:gd name="connsiteY0" fmla="*/ 1271166 h 1583100"/>
              <a:gd name="connsiteX1" fmla="*/ 264620 w 1027921"/>
              <a:gd name="connsiteY1" fmla="*/ 1483110 h 1583100"/>
              <a:gd name="connsiteX2" fmla="*/ 628177 w 1027921"/>
              <a:gd name="connsiteY2" fmla="*/ 1571245 h 1583100"/>
              <a:gd name="connsiteX3" fmla="*/ 727328 w 1027921"/>
              <a:gd name="connsiteY3" fmla="*/ 1229725 h 1583100"/>
              <a:gd name="connsiteX4" fmla="*/ 1024785 w 1027921"/>
              <a:gd name="connsiteY4" fmla="*/ 964710 h 1583100"/>
              <a:gd name="connsiteX5" fmla="*/ 518009 w 1027921"/>
              <a:gd name="connsiteY5" fmla="*/ 812909 h 1583100"/>
              <a:gd name="connsiteX6" fmla="*/ 264620 w 1027921"/>
              <a:gd name="connsiteY6" fmla="*/ 5726 h 1583100"/>
              <a:gd name="connsiteX7" fmla="*/ 220553 w 1027921"/>
              <a:gd name="connsiteY7" fmla="*/ 1076096 h 1583100"/>
              <a:gd name="connsiteX8" fmla="*/ 215 w 1027921"/>
              <a:gd name="connsiteY8" fmla="*/ 1271166 h 1583100"/>
              <a:gd name="connsiteX0" fmla="*/ 215 w 1024808"/>
              <a:gd name="connsiteY0" fmla="*/ 1271166 h 1584927"/>
              <a:gd name="connsiteX1" fmla="*/ 264620 w 1024808"/>
              <a:gd name="connsiteY1" fmla="*/ 1483110 h 1584927"/>
              <a:gd name="connsiteX2" fmla="*/ 628177 w 1024808"/>
              <a:gd name="connsiteY2" fmla="*/ 1571245 h 1584927"/>
              <a:gd name="connsiteX3" fmla="*/ 540041 w 1024808"/>
              <a:gd name="connsiteY3" fmla="*/ 1201221 h 1584927"/>
              <a:gd name="connsiteX4" fmla="*/ 1024785 w 1024808"/>
              <a:gd name="connsiteY4" fmla="*/ 964710 h 1584927"/>
              <a:gd name="connsiteX5" fmla="*/ 518009 w 1024808"/>
              <a:gd name="connsiteY5" fmla="*/ 812909 h 1584927"/>
              <a:gd name="connsiteX6" fmla="*/ 264620 w 1024808"/>
              <a:gd name="connsiteY6" fmla="*/ 5726 h 1584927"/>
              <a:gd name="connsiteX7" fmla="*/ 220553 w 1024808"/>
              <a:gd name="connsiteY7" fmla="*/ 1076096 h 1584927"/>
              <a:gd name="connsiteX8" fmla="*/ 215 w 1024808"/>
              <a:gd name="connsiteY8" fmla="*/ 1271166 h 1584927"/>
              <a:gd name="connsiteX0" fmla="*/ 215 w 1024807"/>
              <a:gd name="connsiteY0" fmla="*/ 1271166 h 1624622"/>
              <a:gd name="connsiteX1" fmla="*/ 264620 w 1024807"/>
              <a:gd name="connsiteY1" fmla="*/ 1483110 h 1624622"/>
              <a:gd name="connsiteX2" fmla="*/ 771396 w 1024807"/>
              <a:gd name="connsiteY2" fmla="*/ 1614000 h 1624622"/>
              <a:gd name="connsiteX3" fmla="*/ 540041 w 1024807"/>
              <a:gd name="connsiteY3" fmla="*/ 1201221 h 1624622"/>
              <a:gd name="connsiteX4" fmla="*/ 1024785 w 1024807"/>
              <a:gd name="connsiteY4" fmla="*/ 964710 h 1624622"/>
              <a:gd name="connsiteX5" fmla="*/ 518009 w 1024807"/>
              <a:gd name="connsiteY5" fmla="*/ 812909 h 1624622"/>
              <a:gd name="connsiteX6" fmla="*/ 264620 w 1024807"/>
              <a:gd name="connsiteY6" fmla="*/ 5726 h 1624622"/>
              <a:gd name="connsiteX7" fmla="*/ 220553 w 1024807"/>
              <a:gd name="connsiteY7" fmla="*/ 1076096 h 1624622"/>
              <a:gd name="connsiteX8" fmla="*/ 215 w 1024807"/>
              <a:gd name="connsiteY8" fmla="*/ 1271166 h 1624622"/>
              <a:gd name="connsiteX0" fmla="*/ 1969 w 1026561"/>
              <a:gd name="connsiteY0" fmla="*/ 1271166 h 1618498"/>
              <a:gd name="connsiteX1" fmla="*/ 365526 w 1026561"/>
              <a:gd name="connsiteY1" fmla="*/ 1411852 h 1618498"/>
              <a:gd name="connsiteX2" fmla="*/ 773150 w 1026561"/>
              <a:gd name="connsiteY2" fmla="*/ 1614000 h 1618498"/>
              <a:gd name="connsiteX3" fmla="*/ 541795 w 1026561"/>
              <a:gd name="connsiteY3" fmla="*/ 1201221 h 1618498"/>
              <a:gd name="connsiteX4" fmla="*/ 1026539 w 1026561"/>
              <a:gd name="connsiteY4" fmla="*/ 964710 h 1618498"/>
              <a:gd name="connsiteX5" fmla="*/ 519763 w 1026561"/>
              <a:gd name="connsiteY5" fmla="*/ 812909 h 1618498"/>
              <a:gd name="connsiteX6" fmla="*/ 266374 w 1026561"/>
              <a:gd name="connsiteY6" fmla="*/ 5726 h 1618498"/>
              <a:gd name="connsiteX7" fmla="*/ 222307 w 1026561"/>
              <a:gd name="connsiteY7" fmla="*/ 1076096 h 1618498"/>
              <a:gd name="connsiteX8" fmla="*/ 1969 w 1026561"/>
              <a:gd name="connsiteY8" fmla="*/ 1271166 h 1618498"/>
              <a:gd name="connsiteX0" fmla="*/ 34 w 1024626"/>
              <a:gd name="connsiteY0" fmla="*/ 1271166 h 1618498"/>
              <a:gd name="connsiteX1" fmla="*/ 363591 w 1024626"/>
              <a:gd name="connsiteY1" fmla="*/ 1411852 h 1618498"/>
              <a:gd name="connsiteX2" fmla="*/ 771215 w 1024626"/>
              <a:gd name="connsiteY2" fmla="*/ 1614000 h 1618498"/>
              <a:gd name="connsiteX3" fmla="*/ 539860 w 1024626"/>
              <a:gd name="connsiteY3" fmla="*/ 1201221 h 1618498"/>
              <a:gd name="connsiteX4" fmla="*/ 1024604 w 1024626"/>
              <a:gd name="connsiteY4" fmla="*/ 964710 h 1618498"/>
              <a:gd name="connsiteX5" fmla="*/ 517828 w 1024626"/>
              <a:gd name="connsiteY5" fmla="*/ 812909 h 1618498"/>
              <a:gd name="connsiteX6" fmla="*/ 264439 w 1024626"/>
              <a:gd name="connsiteY6" fmla="*/ 5726 h 1618498"/>
              <a:gd name="connsiteX7" fmla="*/ 341558 w 1024626"/>
              <a:gd name="connsiteY7" fmla="*/ 990587 h 1618498"/>
              <a:gd name="connsiteX8" fmla="*/ 34 w 1024626"/>
              <a:gd name="connsiteY8" fmla="*/ 1271166 h 1618498"/>
              <a:gd name="connsiteX0" fmla="*/ 31 w 1046656"/>
              <a:gd name="connsiteY0" fmla="*/ 1285418 h 1618448"/>
              <a:gd name="connsiteX1" fmla="*/ 385621 w 1046656"/>
              <a:gd name="connsiteY1" fmla="*/ 1411852 h 1618448"/>
              <a:gd name="connsiteX2" fmla="*/ 793245 w 1046656"/>
              <a:gd name="connsiteY2" fmla="*/ 1614000 h 1618448"/>
              <a:gd name="connsiteX3" fmla="*/ 561890 w 1046656"/>
              <a:gd name="connsiteY3" fmla="*/ 1201221 h 1618448"/>
              <a:gd name="connsiteX4" fmla="*/ 1046634 w 1046656"/>
              <a:gd name="connsiteY4" fmla="*/ 964710 h 1618448"/>
              <a:gd name="connsiteX5" fmla="*/ 539858 w 1046656"/>
              <a:gd name="connsiteY5" fmla="*/ 812909 h 1618448"/>
              <a:gd name="connsiteX6" fmla="*/ 286469 w 1046656"/>
              <a:gd name="connsiteY6" fmla="*/ 5726 h 1618448"/>
              <a:gd name="connsiteX7" fmla="*/ 363588 w 1046656"/>
              <a:gd name="connsiteY7" fmla="*/ 990587 h 1618448"/>
              <a:gd name="connsiteX8" fmla="*/ 31 w 1046656"/>
              <a:gd name="connsiteY8" fmla="*/ 1285418 h 1618448"/>
              <a:gd name="connsiteX0" fmla="*/ 31 w 1046656"/>
              <a:gd name="connsiteY0" fmla="*/ 1059240 h 1392270"/>
              <a:gd name="connsiteX1" fmla="*/ 385621 w 1046656"/>
              <a:gd name="connsiteY1" fmla="*/ 1185674 h 1392270"/>
              <a:gd name="connsiteX2" fmla="*/ 793245 w 1046656"/>
              <a:gd name="connsiteY2" fmla="*/ 1387822 h 1392270"/>
              <a:gd name="connsiteX3" fmla="*/ 561890 w 1046656"/>
              <a:gd name="connsiteY3" fmla="*/ 975043 h 1392270"/>
              <a:gd name="connsiteX4" fmla="*/ 1046634 w 1046656"/>
              <a:gd name="connsiteY4" fmla="*/ 738532 h 1392270"/>
              <a:gd name="connsiteX5" fmla="*/ 539858 w 1046656"/>
              <a:gd name="connsiteY5" fmla="*/ 586731 h 1392270"/>
              <a:gd name="connsiteX6" fmla="*/ 319520 w 1046656"/>
              <a:gd name="connsiteY6" fmla="*/ 7573 h 1392270"/>
              <a:gd name="connsiteX7" fmla="*/ 363588 w 1046656"/>
              <a:gd name="connsiteY7" fmla="*/ 764409 h 1392270"/>
              <a:gd name="connsiteX8" fmla="*/ 31 w 1046656"/>
              <a:gd name="connsiteY8" fmla="*/ 1059240 h 1392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6656" h="1392270">
                <a:moveTo>
                  <a:pt x="31" y="1059240"/>
                </a:moveTo>
                <a:cubicBezTo>
                  <a:pt x="3703" y="1129451"/>
                  <a:pt x="253419" y="1130910"/>
                  <a:pt x="385621" y="1185674"/>
                </a:cubicBezTo>
                <a:cubicBezTo>
                  <a:pt x="517823" y="1240438"/>
                  <a:pt x="763867" y="1422927"/>
                  <a:pt x="793245" y="1387822"/>
                </a:cubicBezTo>
                <a:cubicBezTo>
                  <a:pt x="822623" y="1352717"/>
                  <a:pt x="519659" y="1083258"/>
                  <a:pt x="561890" y="975043"/>
                </a:cubicBezTo>
                <a:cubicBezTo>
                  <a:pt x="604121" y="866828"/>
                  <a:pt x="1050306" y="803251"/>
                  <a:pt x="1046634" y="738532"/>
                </a:cubicBezTo>
                <a:cubicBezTo>
                  <a:pt x="1042962" y="673813"/>
                  <a:pt x="661044" y="708558"/>
                  <a:pt x="539858" y="586731"/>
                </a:cubicBezTo>
                <a:cubicBezTo>
                  <a:pt x="418672" y="464905"/>
                  <a:pt x="424180" y="-69545"/>
                  <a:pt x="319520" y="7573"/>
                </a:cubicBezTo>
                <a:cubicBezTo>
                  <a:pt x="214860" y="84691"/>
                  <a:pt x="416836" y="589131"/>
                  <a:pt x="363588" y="764409"/>
                </a:cubicBezTo>
                <a:cubicBezTo>
                  <a:pt x="310340" y="939687"/>
                  <a:pt x="-3641" y="989029"/>
                  <a:pt x="31" y="1059240"/>
                </a:cubicBez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6DFE2CB-904D-4AA6-8E0E-37E093841EC0}"/>
              </a:ext>
            </a:extLst>
          </p:cNvPr>
          <p:cNvSpPr/>
          <p:nvPr/>
        </p:nvSpPr>
        <p:spPr>
          <a:xfrm>
            <a:off x="4045229" y="1844360"/>
            <a:ext cx="886406" cy="91001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G</a:t>
            </a:r>
            <a:r>
              <a:rPr lang="en-US" altLang="zh-TW" sz="2800" baseline="-25000" dirty="0"/>
              <a:t>2</a:t>
            </a:r>
            <a:endParaRPr lang="zh-TW" altLang="en-US" sz="2800" baseline="-250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D88908B-036D-4CCF-B9CB-E9190A9AE9C3}"/>
              </a:ext>
            </a:extLst>
          </p:cNvPr>
          <p:cNvSpPr/>
          <p:nvPr/>
        </p:nvSpPr>
        <p:spPr>
          <a:xfrm>
            <a:off x="6708243" y="1860695"/>
            <a:ext cx="886406" cy="91001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G</a:t>
            </a:r>
            <a:r>
              <a:rPr lang="en-US" altLang="zh-TW" sz="2800" baseline="-25000" dirty="0"/>
              <a:t>3</a:t>
            </a:r>
            <a:endParaRPr lang="zh-TW" altLang="en-US" sz="2800" baseline="-25000" dirty="0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95A29DDF-5E37-4E67-AD35-CB23FD2B6235}"/>
              </a:ext>
            </a:extLst>
          </p:cNvPr>
          <p:cNvCxnSpPr>
            <a:cxnSpLocks/>
          </p:cNvCxnSpPr>
          <p:nvPr/>
        </p:nvCxnSpPr>
        <p:spPr>
          <a:xfrm>
            <a:off x="919820" y="2332331"/>
            <a:ext cx="41116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602E3248-A957-4055-BBA7-5DE074CBBAC5}"/>
              </a:ext>
            </a:extLst>
          </p:cNvPr>
          <p:cNvCxnSpPr>
            <a:cxnSpLocks/>
          </p:cNvCxnSpPr>
          <p:nvPr/>
        </p:nvCxnSpPr>
        <p:spPr>
          <a:xfrm>
            <a:off x="2267461" y="2332331"/>
            <a:ext cx="41116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4F883827-6C9B-4CD8-90D4-1D7CA6112CA8}"/>
              </a:ext>
            </a:extLst>
          </p:cNvPr>
          <p:cNvCxnSpPr>
            <a:cxnSpLocks/>
          </p:cNvCxnSpPr>
          <p:nvPr/>
        </p:nvCxnSpPr>
        <p:spPr>
          <a:xfrm>
            <a:off x="3634068" y="2332331"/>
            <a:ext cx="41116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AEF9A29D-0B1B-455C-A976-E6F7FDE48CC1}"/>
              </a:ext>
            </a:extLst>
          </p:cNvPr>
          <p:cNvCxnSpPr>
            <a:cxnSpLocks/>
          </p:cNvCxnSpPr>
          <p:nvPr/>
        </p:nvCxnSpPr>
        <p:spPr>
          <a:xfrm>
            <a:off x="4931635" y="2330256"/>
            <a:ext cx="41116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37301662-AE9C-45B7-9DDE-FAB8308F1846}"/>
              </a:ext>
            </a:extLst>
          </p:cNvPr>
          <p:cNvCxnSpPr>
            <a:cxnSpLocks/>
          </p:cNvCxnSpPr>
          <p:nvPr/>
        </p:nvCxnSpPr>
        <p:spPr>
          <a:xfrm>
            <a:off x="6297082" y="2348140"/>
            <a:ext cx="41116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2C4DDBD0-6940-4F68-870E-0E95C91CA83C}"/>
              </a:ext>
            </a:extLst>
          </p:cNvPr>
          <p:cNvCxnSpPr>
            <a:cxnSpLocks/>
          </p:cNvCxnSpPr>
          <p:nvPr/>
        </p:nvCxnSpPr>
        <p:spPr>
          <a:xfrm>
            <a:off x="7594649" y="2330256"/>
            <a:ext cx="41116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A789E7CF-F9FC-4E81-8A58-EBF3DDFE7C46}"/>
                  </a:ext>
                </a:extLst>
              </p:cNvPr>
              <p:cNvSpPr txBox="1"/>
              <p:nvPr/>
            </p:nvSpPr>
            <p:spPr>
              <a:xfrm>
                <a:off x="170874" y="1409271"/>
                <a:ext cx="8563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𝜋</m:t>
                      </m:r>
                      <m:r>
                        <m:rPr>
                          <m:nor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zh-TW" altLang="en-US" sz="24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A789E7CF-F9FC-4E81-8A58-EBF3DDFE7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74" y="1409271"/>
                <a:ext cx="856324" cy="461665"/>
              </a:xfrm>
              <a:prstGeom prst="rect">
                <a:avLst/>
              </a:prstGeom>
              <a:blipFill>
                <a:blip r:embed="rId4"/>
                <a:stretch>
                  <a:fillRect r="-2128"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9B778D8B-7D32-4E28-BA5E-99AC6CFDB3E7}"/>
                  </a:ext>
                </a:extLst>
              </p:cNvPr>
              <p:cNvSpPr txBox="1"/>
              <p:nvPr/>
            </p:nvSpPr>
            <p:spPr>
              <a:xfrm>
                <a:off x="2691983" y="1340574"/>
                <a:ext cx="9708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zh-TW" altLang="en-US" sz="24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9B778D8B-7D32-4E28-BA5E-99AC6CFDB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1983" y="1340574"/>
                <a:ext cx="970843" cy="461665"/>
              </a:xfrm>
              <a:prstGeom prst="rect">
                <a:avLst/>
              </a:prstGeom>
              <a:blipFill>
                <a:blip r:embed="rId5"/>
                <a:stretch>
                  <a:fillRect r="-1887"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AF042475-02FF-4153-BB05-89C1837D7798}"/>
                  </a:ext>
                </a:extLst>
              </p:cNvPr>
              <p:cNvSpPr txBox="1"/>
              <p:nvPr/>
            </p:nvSpPr>
            <p:spPr>
              <a:xfrm>
                <a:off x="5648052" y="1333985"/>
                <a:ext cx="9779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zh-TW" altLang="en-US" sz="24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AF042475-02FF-4153-BB05-89C1837D7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8052" y="1333985"/>
                <a:ext cx="977960" cy="461665"/>
              </a:xfrm>
              <a:prstGeom prst="rect">
                <a:avLst/>
              </a:prstGeom>
              <a:blipFill>
                <a:blip r:embed="rId6"/>
                <a:stretch>
                  <a:fillRect r="-1875"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8F2D857A-66FB-47F3-96F0-BD3BF84F63CD}"/>
                  </a:ext>
                </a:extLst>
              </p:cNvPr>
              <p:cNvSpPr txBox="1"/>
              <p:nvPr/>
            </p:nvSpPr>
            <p:spPr>
              <a:xfrm>
                <a:off x="8158661" y="1382695"/>
                <a:ext cx="9779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zh-TW" altLang="en-US" sz="24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8F2D857A-66FB-47F3-96F0-BD3BF84F6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8661" y="1382695"/>
                <a:ext cx="977960" cy="461665"/>
              </a:xfrm>
              <a:prstGeom prst="rect">
                <a:avLst/>
              </a:prstGeom>
              <a:blipFill>
                <a:blip r:embed="rId7"/>
                <a:stretch>
                  <a:fillRect r="-1863"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CB5D0FF8-0FA5-4582-ABB3-F8B90E96CBB7}"/>
                  </a:ext>
                </a:extLst>
              </p:cNvPr>
              <p:cNvSpPr txBox="1"/>
              <p:nvPr/>
            </p:nvSpPr>
            <p:spPr>
              <a:xfrm flipH="1">
                <a:off x="282927" y="3664082"/>
                <a:ext cx="8547242" cy="7371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800" i="1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zh-TW" alt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 dirty="0">
                                  <a:latin typeface="Cambria Math" panose="02040503050406030204" pitchFamily="18" charset="0"/>
                                </a:rPr>
                                <m:t>𝑑𝑒𝑡</m:t>
                              </m:r>
                              <m:d>
                                <m:dPr>
                                  <m:ctrlPr>
                                    <a:rPr lang="en-US" altLang="zh-TW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 dirty="0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e>
                                    <m:sub>
                                      <m:sSubSup>
                                        <m:sSubSupPr>
                                          <m:ctrlPr>
                                            <a:rPr lang="en-US" altLang="zh-TW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2800" i="1" dirty="0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i="1" dirty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2800" i="1" dirty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bSup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zh-TW" alt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 dirty="0">
                                  <a:latin typeface="Cambria Math" panose="02040503050406030204" pitchFamily="18" charset="0"/>
                                </a:rPr>
                                <m:t>𝑑𝑒𝑡</m:t>
                              </m:r>
                              <m:d>
                                <m:dPr>
                                  <m:ctrlPr>
                                    <a:rPr lang="en-US" altLang="zh-TW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 dirty="0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e>
                                    <m:sub>
                                      <m:sSubSup>
                                        <m:sSubSupPr>
                                          <m:ctrlPr>
                                            <a:rPr lang="en-US" altLang="zh-TW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2800" i="1" dirty="0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i="1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2800" i="1" dirty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bSup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CB5D0FF8-0FA5-4582-ABB3-F8B90E96C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82927" y="3664082"/>
                <a:ext cx="8547242" cy="7371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7D63903F-BBAA-4435-86A0-7CB78CDD04E6}"/>
                  </a:ext>
                </a:extLst>
              </p:cNvPr>
              <p:cNvSpPr txBox="1"/>
              <p:nvPr/>
            </p:nvSpPr>
            <p:spPr>
              <a:xfrm flipH="1">
                <a:off x="293943" y="2895861"/>
                <a:ext cx="6259256" cy="7371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800" i="1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zh-TW" alt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 dirty="0">
                                  <a:latin typeface="Cambria Math" panose="02040503050406030204" pitchFamily="18" charset="0"/>
                                </a:rPr>
                                <m:t>𝑑𝑒𝑡</m:t>
                              </m:r>
                              <m:d>
                                <m:dPr>
                                  <m:ctrlPr>
                                    <a:rPr lang="en-US" altLang="zh-TW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 dirty="0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e>
                                    <m:sub>
                                      <m:sSubSup>
                                        <m:sSubSupPr>
                                          <m:ctrlPr>
                                            <a:rPr lang="en-US" altLang="zh-TW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2800" i="1" dirty="0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i="1" dirty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2800" i="1" dirty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bSup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7D63903F-BBAA-4435-86A0-7CB78CDD0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93943" y="2895861"/>
                <a:ext cx="6259256" cy="73718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文字方塊 37">
            <a:extLst>
              <a:ext uri="{FF2B5EF4-FFF2-40B4-BE49-F238E27FC236}">
                <a16:creationId xmlns:a16="http://schemas.microsoft.com/office/drawing/2014/main" id="{E9AF32B9-910C-46DC-B353-B03A82845A9A}"/>
              </a:ext>
            </a:extLst>
          </p:cNvPr>
          <p:cNvSpPr txBox="1"/>
          <p:nvPr/>
        </p:nvSpPr>
        <p:spPr>
          <a:xfrm rot="5400000">
            <a:off x="1354582" y="4495388"/>
            <a:ext cx="692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C618F6ED-1D37-412A-800C-C1C5117F6D9D}"/>
                  </a:ext>
                </a:extLst>
              </p:cNvPr>
              <p:cNvSpPr txBox="1"/>
              <p:nvPr/>
            </p:nvSpPr>
            <p:spPr>
              <a:xfrm flipH="1">
                <a:off x="14900" y="5735096"/>
                <a:ext cx="7914658" cy="974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d>
                        <m:d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zh-TW" altLang="en-US" sz="2800" i="1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zh-TW" alt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 dirty="0">
                                  <a:latin typeface="Cambria Math" panose="02040503050406030204" pitchFamily="18" charset="0"/>
                                </a:rPr>
                                <m:t>𝑑𝑒𝑡</m:t>
                              </m:r>
                              <m:d>
                                <m:dPr>
                                  <m:ctrlPr>
                                    <a:rPr lang="en-US" altLang="zh-TW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 dirty="0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e>
                                    <m:sub>
                                      <m:sSubSup>
                                        <m:sSubSupPr>
                                          <m:ctrlPr>
                                            <a:rPr lang="en-US" altLang="zh-TW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2800" i="1" dirty="0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i="1" dirty="0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2800" i="1" dirty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bSup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C618F6ED-1D37-412A-800C-C1C5117F6D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4900" y="5735096"/>
                <a:ext cx="7914658" cy="9741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>
            <a:extLst>
              <a:ext uri="{FF2B5EF4-FFF2-40B4-BE49-F238E27FC236}">
                <a16:creationId xmlns:a16="http://schemas.microsoft.com/office/drawing/2014/main" id="{0AFFB263-0227-4318-BBFE-E6F0881A229A}"/>
              </a:ext>
            </a:extLst>
          </p:cNvPr>
          <p:cNvSpPr txBox="1"/>
          <p:nvPr/>
        </p:nvSpPr>
        <p:spPr>
          <a:xfrm>
            <a:off x="7553024" y="6003039"/>
            <a:ext cx="1780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Maximize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8485F0A3-3A86-4F25-B153-3D269F67A61D}"/>
                  </a:ext>
                </a:extLst>
              </p:cNvPr>
              <p:cNvSpPr txBox="1"/>
              <p:nvPr/>
            </p:nvSpPr>
            <p:spPr>
              <a:xfrm>
                <a:off x="5430783" y="3008454"/>
                <a:ext cx="3494290" cy="6448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sz="28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i="1" dirty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8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d>
                        <m:dPr>
                          <m:ctrlPr>
                            <a:rPr lang="en-US" altLang="zh-TW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sSubSup>
                            <m:sSubSupPr>
                              <m:ctrlPr>
                                <a:rPr lang="en-US" altLang="zh-TW" sz="28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800" i="1" dirty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TW" sz="2800" i="1" dirty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  <m:sup>
                              <m:r>
                                <a:rPr lang="en-US" altLang="zh-TW" sz="2800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8485F0A3-3A86-4F25-B153-3D269F67A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783" y="3008454"/>
                <a:ext cx="3494290" cy="64485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614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 animBg="1"/>
      <p:bldP spid="21" grpId="0" animBg="1"/>
      <p:bldP spid="22" grpId="0" animBg="1"/>
      <p:bldP spid="23" grpId="0" animBg="1"/>
      <p:bldP spid="33" grpId="0"/>
      <p:bldP spid="34" grpId="0"/>
      <p:bldP spid="35" grpId="0"/>
      <p:bldP spid="36" grpId="0"/>
      <p:bldP spid="38" grpId="0"/>
      <p:bldP spid="39" grpId="0"/>
      <p:bldP spid="3" grpId="0"/>
      <p:bldP spid="4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>
            <a:extLst>
              <a:ext uri="{FF2B5EF4-FFF2-40B4-BE49-F238E27FC236}">
                <a16:creationId xmlns:a16="http://schemas.microsoft.com/office/drawing/2014/main" id="{57F1A452-0C93-4BC8-BC14-B7C93ADFFEBF}"/>
              </a:ext>
            </a:extLst>
          </p:cNvPr>
          <p:cNvSpPr/>
          <p:nvPr/>
        </p:nvSpPr>
        <p:spPr>
          <a:xfrm>
            <a:off x="4057649" y="2846642"/>
            <a:ext cx="4086225" cy="139563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FB0119C-1709-4319-B37F-BE2765756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TW" dirty="0"/>
              <a:t>What you actually do?</a:t>
            </a:r>
            <a:endParaRPr lang="zh-TW" altLang="en-US" dirty="0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A8A1997C-7DB1-4DD2-B9E5-3128F9E330B0}"/>
              </a:ext>
            </a:extLst>
          </p:cNvPr>
          <p:cNvGrpSpPr/>
          <p:nvPr/>
        </p:nvGrpSpPr>
        <p:grpSpPr>
          <a:xfrm>
            <a:off x="6296025" y="365126"/>
            <a:ext cx="2403627" cy="1066800"/>
            <a:chOff x="6296025" y="365126"/>
            <a:chExt cx="2403627" cy="10668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A1BD8C9-C105-4232-98E0-C7BD0C45F057}"/>
                </a:ext>
              </a:extLst>
            </p:cNvPr>
            <p:cNvSpPr/>
            <p:nvPr/>
          </p:nvSpPr>
          <p:spPr>
            <a:xfrm>
              <a:off x="6962775" y="365126"/>
              <a:ext cx="1057275" cy="10668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G</a:t>
              </a:r>
              <a:endParaRPr lang="zh-TW" altLang="en-US" sz="28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862B256E-D838-41F9-ACBD-7EEE051B5F67}"/>
                    </a:ext>
                  </a:extLst>
                </p:cNvPr>
                <p:cNvSpPr txBox="1"/>
                <p:nvPr/>
              </p:nvSpPr>
              <p:spPr>
                <a:xfrm>
                  <a:off x="6296025" y="683082"/>
                  <a:ext cx="26103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862B256E-D838-41F9-ACBD-7EEE051B5F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6025" y="683082"/>
                  <a:ext cx="261034" cy="430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1166D067-1093-40DE-B638-188EC4ED0143}"/>
                    </a:ext>
                  </a:extLst>
                </p:cNvPr>
                <p:cNvSpPr txBox="1"/>
                <p:nvPr/>
              </p:nvSpPr>
              <p:spPr>
                <a:xfrm>
                  <a:off x="8416241" y="683082"/>
                  <a:ext cx="28341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1166D067-1093-40DE-B638-188EC4ED01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6241" y="683082"/>
                  <a:ext cx="283411" cy="430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03E824C1-4971-415E-BBCE-E46FC374F3BA}"/>
                </a:ext>
              </a:extLst>
            </p:cNvPr>
            <p:cNvCxnSpPr>
              <a:cxnSpLocks/>
            </p:cNvCxnSpPr>
            <p:nvPr/>
          </p:nvCxnSpPr>
          <p:spPr>
            <a:xfrm>
              <a:off x="6551614" y="930081"/>
              <a:ext cx="411161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2A26F7E5-368A-4302-9351-88619C019388}"/>
                </a:ext>
              </a:extLst>
            </p:cNvPr>
            <p:cNvCxnSpPr>
              <a:cxnSpLocks/>
            </p:cNvCxnSpPr>
            <p:nvPr/>
          </p:nvCxnSpPr>
          <p:spPr>
            <a:xfrm>
              <a:off x="8020050" y="945762"/>
              <a:ext cx="411161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64732885-FDAA-44F1-A9EE-4414DF020D70}"/>
              </a:ext>
            </a:extLst>
          </p:cNvPr>
          <p:cNvSpPr/>
          <p:nvPr/>
        </p:nvSpPr>
        <p:spPr>
          <a:xfrm>
            <a:off x="3438525" y="4859958"/>
            <a:ext cx="1685925" cy="12096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G</a:t>
            </a:r>
            <a:r>
              <a:rPr lang="en-US" altLang="zh-TW" sz="2800" baseline="30000" dirty="0"/>
              <a:t>-1</a:t>
            </a:r>
            <a:endParaRPr lang="zh-TW" altLang="en-US" sz="2800" baseline="30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044C711E-A77B-46B7-8B0C-DE726F23F6F5}"/>
                  </a:ext>
                </a:extLst>
              </p:cNvPr>
              <p:cNvSpPr txBox="1"/>
              <p:nvPr/>
            </p:nvSpPr>
            <p:spPr>
              <a:xfrm flipH="1">
                <a:off x="847406" y="1690689"/>
                <a:ext cx="7583805" cy="7371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𝑙𝑜𝑔</m:t>
                      </m:r>
                      <m:sSub>
                        <m:sSub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d>
                        <m:d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zh-TW" alt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begChr m:val="|"/>
                          <m:endChr m:val="|"/>
                          <m:ctrlPr>
                            <a:rPr lang="zh-TW" alt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 dirty="0">
                              <a:latin typeface="Cambria Math" panose="02040503050406030204" pitchFamily="18" charset="0"/>
                            </a:rPr>
                            <m:t>𝑑𝑒𝑡</m:t>
                          </m:r>
                          <m:d>
                            <m:dPr>
                              <m:ctrlPr>
                                <a:rPr lang="en-US" altLang="zh-TW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 dirty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altLang="zh-TW" sz="28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b="0" i="1" dirty="0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p>
                                      <m:r>
                                        <a:rPr lang="en-US" altLang="zh-TW" sz="2800" b="0" i="1" dirty="0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044C711E-A77B-46B7-8B0C-DE726F23F6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47406" y="1690689"/>
                <a:ext cx="7583805" cy="7371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B89C1A34-574F-4498-AEE3-B5E0122CF2FB}"/>
              </a:ext>
            </a:extLst>
          </p:cNvPr>
          <p:cNvCxnSpPr>
            <a:cxnSpLocks/>
          </p:cNvCxnSpPr>
          <p:nvPr/>
        </p:nvCxnSpPr>
        <p:spPr>
          <a:xfrm flipH="1">
            <a:off x="5204959" y="5490001"/>
            <a:ext cx="88820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460D6CAD-5013-404A-945D-A7DF1366FC7A}"/>
              </a:ext>
            </a:extLst>
          </p:cNvPr>
          <p:cNvCxnSpPr>
            <a:cxnSpLocks/>
          </p:cNvCxnSpPr>
          <p:nvPr/>
        </p:nvCxnSpPr>
        <p:spPr>
          <a:xfrm flipH="1">
            <a:off x="2433184" y="5490001"/>
            <a:ext cx="88820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圖片 24">
            <a:extLst>
              <a:ext uri="{FF2B5EF4-FFF2-40B4-BE49-F238E27FC236}">
                <a16:creationId xmlns:a16="http://schemas.microsoft.com/office/drawing/2014/main" id="{431511E8-7264-44B7-9934-64D12E1862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2564" y="4254940"/>
            <a:ext cx="2529587" cy="26030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7D031523-76F9-48D2-9A98-70A187F67883}"/>
                  </a:ext>
                </a:extLst>
              </p:cNvPr>
              <p:cNvSpPr txBox="1"/>
              <p:nvPr/>
            </p:nvSpPr>
            <p:spPr>
              <a:xfrm>
                <a:off x="6665449" y="4254940"/>
                <a:ext cx="21940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7D031523-76F9-48D2-9A98-70A187F67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449" y="4254940"/>
                <a:ext cx="2194076" cy="461665"/>
              </a:xfrm>
              <a:prstGeom prst="rect">
                <a:avLst/>
              </a:prstGeom>
              <a:blipFill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21C49510-05BE-42AF-B0E0-A7270BDD2AAF}"/>
                  </a:ext>
                </a:extLst>
              </p:cNvPr>
              <p:cNvSpPr txBox="1"/>
              <p:nvPr/>
            </p:nvSpPr>
            <p:spPr>
              <a:xfrm flipH="1">
                <a:off x="6093167" y="5227997"/>
                <a:ext cx="619444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21C49510-05BE-42AF-B0E0-A7270BDD2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093167" y="5227997"/>
                <a:ext cx="619444" cy="4735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19B4DCCA-C481-4343-BD5A-275FE46424B3}"/>
                  </a:ext>
                </a:extLst>
              </p:cNvPr>
              <p:cNvSpPr txBox="1"/>
              <p:nvPr/>
            </p:nvSpPr>
            <p:spPr>
              <a:xfrm flipH="1">
                <a:off x="470296" y="5192410"/>
                <a:ext cx="2227374" cy="50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19B4DCCA-C481-4343-BD5A-275FE4642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70296" y="5192410"/>
                <a:ext cx="2227374" cy="50917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群組 35">
            <a:extLst>
              <a:ext uri="{FF2B5EF4-FFF2-40B4-BE49-F238E27FC236}">
                <a16:creationId xmlns:a16="http://schemas.microsoft.com/office/drawing/2014/main" id="{0282D948-8523-4E9F-B35A-625637C29A4C}"/>
              </a:ext>
            </a:extLst>
          </p:cNvPr>
          <p:cNvGrpSpPr/>
          <p:nvPr/>
        </p:nvGrpSpPr>
        <p:grpSpPr>
          <a:xfrm>
            <a:off x="839913" y="4259822"/>
            <a:ext cx="1000444" cy="986739"/>
            <a:chOff x="847406" y="2522882"/>
            <a:chExt cx="1000444" cy="986739"/>
          </a:xfrm>
        </p:grpSpPr>
        <p:pic>
          <p:nvPicPr>
            <p:cNvPr id="30" name="圖片 29">
              <a:extLst>
                <a:ext uri="{FF2B5EF4-FFF2-40B4-BE49-F238E27FC236}">
                  <a16:creationId xmlns:a16="http://schemas.microsoft.com/office/drawing/2014/main" id="{AF3945D5-7D9E-471B-BF34-9D6A3EE4B1F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47406" y="2522882"/>
              <a:ext cx="1000444" cy="986739"/>
            </a:xfrm>
            <a:prstGeom prst="rect">
              <a:avLst/>
            </a:prstGeom>
          </p:spPr>
        </p:pic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1D7F0700-AD49-4CFF-8BBB-C8CF17DA4602}"/>
                </a:ext>
              </a:extLst>
            </p:cNvPr>
            <p:cNvSpPr/>
            <p:nvPr/>
          </p:nvSpPr>
          <p:spPr>
            <a:xfrm>
              <a:off x="1271428" y="2915629"/>
              <a:ext cx="209550" cy="2095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E4E7079C-D8D3-44FC-9E55-1057DD05D220}"/>
              </a:ext>
            </a:extLst>
          </p:cNvPr>
          <p:cNvCxnSpPr>
            <a:cxnSpLocks/>
          </p:cNvCxnSpPr>
          <p:nvPr/>
        </p:nvCxnSpPr>
        <p:spPr>
          <a:xfrm flipH="1">
            <a:off x="1479874" y="2346998"/>
            <a:ext cx="2101526" cy="236049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D090431A-67EA-4FA0-8822-09D7BF02FDE3}"/>
                  </a:ext>
                </a:extLst>
              </p:cNvPr>
              <p:cNvSpPr txBox="1"/>
              <p:nvPr/>
            </p:nvSpPr>
            <p:spPr>
              <a:xfrm flipH="1">
                <a:off x="470296" y="2846642"/>
                <a:ext cx="2529586" cy="842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altLang="zh-TW" sz="2400" dirty="0">
                    <a:solidFill>
                      <a:srgbClr val="0070C0"/>
                    </a:solidFill>
                  </a:rPr>
                  <a:t>Make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TW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TW" altLang="en-US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TW" sz="2400" dirty="0">
                    <a:solidFill>
                      <a:srgbClr val="0070C0"/>
                    </a:solidFill>
                  </a:rPr>
                  <a:t>become zero vector</a:t>
                </a:r>
                <a:endParaRPr lang="zh-TW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D090431A-67EA-4FA0-8822-09D7BF02F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70296" y="2846642"/>
                <a:ext cx="2529586" cy="842923"/>
              </a:xfrm>
              <a:prstGeom prst="rect">
                <a:avLst/>
              </a:prstGeom>
              <a:blipFill>
                <a:blip r:embed="rId10"/>
                <a:stretch>
                  <a:fillRect l="-3614" t="-4348" b="-159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手繪多邊形: 圖案 34">
            <a:extLst>
              <a:ext uri="{FF2B5EF4-FFF2-40B4-BE49-F238E27FC236}">
                <a16:creationId xmlns:a16="http://schemas.microsoft.com/office/drawing/2014/main" id="{32BD6B52-D7A5-47CA-BDE9-3F137D56BC39}"/>
              </a:ext>
            </a:extLst>
          </p:cNvPr>
          <p:cNvSpPr/>
          <p:nvPr/>
        </p:nvSpPr>
        <p:spPr>
          <a:xfrm>
            <a:off x="6315075" y="4867942"/>
            <a:ext cx="838200" cy="419184"/>
          </a:xfrm>
          <a:custGeom>
            <a:avLst/>
            <a:gdLst>
              <a:gd name="connsiteX0" fmla="*/ 838200 w 838200"/>
              <a:gd name="connsiteY0" fmla="*/ 419184 h 419184"/>
              <a:gd name="connsiteX1" fmla="*/ 371475 w 838200"/>
              <a:gd name="connsiteY1" fmla="*/ 84 h 419184"/>
              <a:gd name="connsiteX2" fmla="*/ 0 w 838200"/>
              <a:gd name="connsiteY2" fmla="*/ 390609 h 419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8200" h="419184">
                <a:moveTo>
                  <a:pt x="838200" y="419184"/>
                </a:moveTo>
                <a:cubicBezTo>
                  <a:pt x="674687" y="212015"/>
                  <a:pt x="511175" y="4846"/>
                  <a:pt x="371475" y="84"/>
                </a:cubicBezTo>
                <a:cubicBezTo>
                  <a:pt x="231775" y="-4678"/>
                  <a:pt x="115887" y="192965"/>
                  <a:pt x="0" y="390609"/>
                </a:cubicBezTo>
              </a:path>
            </a:pathLst>
          </a:custGeom>
          <a:noFill/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8D40E387-AD05-4A9A-B2D4-6993BB573841}"/>
              </a:ext>
            </a:extLst>
          </p:cNvPr>
          <p:cNvCxnSpPr/>
          <p:nvPr/>
        </p:nvCxnSpPr>
        <p:spPr>
          <a:xfrm>
            <a:off x="2896338" y="2219325"/>
            <a:ext cx="2426042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5A3D96CD-84FE-420C-940A-079BC9E1AFAE}"/>
              </a:ext>
            </a:extLst>
          </p:cNvPr>
          <p:cNvCxnSpPr>
            <a:cxnSpLocks/>
          </p:cNvCxnSpPr>
          <p:nvPr/>
        </p:nvCxnSpPr>
        <p:spPr>
          <a:xfrm>
            <a:off x="5742784" y="2209614"/>
            <a:ext cx="225078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890CBFD4-AEAA-471B-9681-C5135612C184}"/>
                  </a:ext>
                </a:extLst>
              </p:cNvPr>
              <p:cNvSpPr txBox="1"/>
              <p:nvPr/>
            </p:nvSpPr>
            <p:spPr>
              <a:xfrm>
                <a:off x="4185366" y="2879161"/>
                <a:ext cx="3086100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zh-TW" sz="2400" dirty="0"/>
                  <a:t> is always zero: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890CBFD4-AEAA-471B-9681-C5135612C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5366" y="2879161"/>
                <a:ext cx="3086100" cy="473591"/>
              </a:xfrm>
              <a:prstGeom prst="rect">
                <a:avLst/>
              </a:prstGeom>
              <a:blipFill>
                <a:blip r:embed="rId11"/>
                <a:stretch>
                  <a:fillRect l="-3162" t="-7692" b="-282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F34D483C-706C-42B5-ACE5-171E31DE78F8}"/>
                  </a:ext>
                </a:extLst>
              </p:cNvPr>
              <p:cNvSpPr txBox="1"/>
              <p:nvPr/>
            </p:nvSpPr>
            <p:spPr>
              <a:xfrm>
                <a:off x="4673368" y="3314307"/>
                <a:ext cx="4014488" cy="465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sSup>
                          <m:sSupPr>
                            <m:ctrl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sub>
                    </m:sSub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would be zero matrix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F34D483C-706C-42B5-ACE5-171E31DE7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368" y="3314307"/>
                <a:ext cx="4014488" cy="465961"/>
              </a:xfrm>
              <a:prstGeom prst="rect">
                <a:avLst/>
              </a:prstGeom>
              <a:blipFill>
                <a:blip r:embed="rId12"/>
                <a:stretch>
                  <a:fillRect l="-1064" t="-9211" b="-302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64BA1D05-C867-4048-9139-6C979953D630}"/>
                  </a:ext>
                </a:extLst>
              </p:cNvPr>
              <p:cNvSpPr txBox="1"/>
              <p:nvPr/>
            </p:nvSpPr>
            <p:spPr>
              <a:xfrm>
                <a:off x="4639308" y="3757267"/>
                <a:ext cx="3091604" cy="465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b="0" i="1" dirty="0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 dirty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zh-TW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 dirty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US" altLang="zh-TW" sz="2400" i="1" dirty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sub>
                          </m:sSub>
                        </m:e>
                      </m:d>
                      <m:r>
                        <a:rPr lang="en-US" altLang="zh-TW" sz="2400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64BA1D05-C867-4048-9139-6C979953D6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9308" y="3757267"/>
                <a:ext cx="3091604" cy="465961"/>
              </a:xfrm>
              <a:prstGeom prst="rect">
                <a:avLst/>
              </a:prstGeom>
              <a:blipFill>
                <a:blip r:embed="rId13"/>
                <a:stretch>
                  <a:fillRect l="-592" b="-129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76001064-774C-43F6-8A22-2EB9295E2BB0}"/>
              </a:ext>
            </a:extLst>
          </p:cNvPr>
          <p:cNvCxnSpPr>
            <a:cxnSpLocks/>
          </p:cNvCxnSpPr>
          <p:nvPr/>
        </p:nvCxnSpPr>
        <p:spPr>
          <a:xfrm flipV="1">
            <a:off x="6424185" y="2228961"/>
            <a:ext cx="2357" cy="57334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9E49CCD3-274A-49A7-ACDB-087887646DA4}"/>
              </a:ext>
            </a:extLst>
          </p:cNvPr>
          <p:cNvSpPr txBox="1"/>
          <p:nvPr/>
        </p:nvSpPr>
        <p:spPr>
          <a:xfrm>
            <a:off x="6502838" y="2283644"/>
            <a:ext cx="730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B050"/>
                </a:solidFill>
              </a:rPr>
              <a:t>-inf</a:t>
            </a:r>
            <a:endParaRPr lang="zh-TW" altLang="en-US" sz="2800" dirty="0">
              <a:solidFill>
                <a:srgbClr val="00B050"/>
              </a:solidFill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7DCF79AA-7B07-4A60-B4D1-B9FB4F985ADC}"/>
              </a:ext>
            </a:extLst>
          </p:cNvPr>
          <p:cNvSpPr txBox="1"/>
          <p:nvPr/>
        </p:nvSpPr>
        <p:spPr>
          <a:xfrm>
            <a:off x="365521" y="6180299"/>
            <a:ext cx="6682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Actually, we train G</a:t>
            </a:r>
            <a:r>
              <a:rPr lang="en-US" altLang="zh-TW" sz="2400" baseline="30000" dirty="0"/>
              <a:t>-1</a:t>
            </a:r>
            <a:r>
              <a:rPr lang="en-US" altLang="zh-TW" sz="2400" dirty="0"/>
              <a:t> , but we use G for generation.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4946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26" grpId="0"/>
      <p:bldP spid="27" grpId="0"/>
      <p:bldP spid="28" grpId="0"/>
      <p:bldP spid="34" grpId="0"/>
      <p:bldP spid="35" grpId="0" animBg="1"/>
      <p:bldP spid="45" grpId="0"/>
      <p:bldP spid="46" grpId="0"/>
      <p:bldP spid="47" grpId="0"/>
      <p:bldP spid="52" grpId="0"/>
      <p:bldP spid="5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32F5F192-5C72-405B-A641-4468D9BC4B6B}"/>
              </a:ext>
            </a:extLst>
          </p:cNvPr>
          <p:cNvCxnSpPr>
            <a:cxnSpLocks/>
          </p:cNvCxnSpPr>
          <p:nvPr/>
        </p:nvCxnSpPr>
        <p:spPr>
          <a:xfrm>
            <a:off x="6089847" y="5870405"/>
            <a:ext cx="153890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5DC9C928-6B25-4889-8428-01EBF2711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Coupling Layer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401B8F61-C2C5-4779-AB5A-CC9639A9ECEC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2281035" y="2263136"/>
            <a:ext cx="539618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7DB03B4E-368D-46D4-9FC4-655F681EEA30}"/>
                  </a:ext>
                </a:extLst>
              </p:cNvPr>
              <p:cNvSpPr txBox="1"/>
              <p:nvPr/>
            </p:nvSpPr>
            <p:spPr>
              <a:xfrm>
                <a:off x="323548" y="2040787"/>
                <a:ext cx="7659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7DB03B4E-368D-46D4-9FC4-655F681EE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48" y="2040787"/>
                <a:ext cx="765915" cy="369332"/>
              </a:xfrm>
              <a:prstGeom prst="rect">
                <a:avLst/>
              </a:prstGeom>
              <a:blipFill>
                <a:blip r:embed="rId16"/>
                <a:stretch>
                  <a:fillRect l="-8730" r="-7937" b="-1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0D5FF497-BC95-450E-B96D-CC7E5836D74C}"/>
                  </a:ext>
                </a:extLst>
              </p:cNvPr>
              <p:cNvSpPr txBox="1"/>
              <p:nvPr/>
            </p:nvSpPr>
            <p:spPr>
              <a:xfrm>
                <a:off x="323548" y="5704542"/>
                <a:ext cx="7659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0D5FF497-BC95-450E-B96D-CC7E5836D7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48" y="5704542"/>
                <a:ext cx="765915" cy="369332"/>
              </a:xfrm>
              <a:prstGeom prst="rect">
                <a:avLst/>
              </a:prstGeom>
              <a:blipFill>
                <a:blip r:embed="rId17"/>
                <a:stretch>
                  <a:fillRect l="-8730" r="-7937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左大括弧 20">
            <a:extLst>
              <a:ext uri="{FF2B5EF4-FFF2-40B4-BE49-F238E27FC236}">
                <a16:creationId xmlns:a16="http://schemas.microsoft.com/office/drawing/2014/main" id="{E2E37390-4F21-4E35-A32D-7D0EE85CD2C2}"/>
              </a:ext>
            </a:extLst>
          </p:cNvPr>
          <p:cNvSpPr/>
          <p:nvPr/>
        </p:nvSpPr>
        <p:spPr>
          <a:xfrm>
            <a:off x="1221659" y="5137013"/>
            <a:ext cx="341407" cy="1428562"/>
          </a:xfrm>
          <a:prstGeom prst="leftBrace">
            <a:avLst>
              <a:gd name="adj1" fmla="val 31676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4BE0B28-692E-4FFF-B854-2F48546B300A}"/>
              </a:ext>
            </a:extLst>
          </p:cNvPr>
          <p:cNvSpPr/>
          <p:nvPr/>
        </p:nvSpPr>
        <p:spPr>
          <a:xfrm>
            <a:off x="3422989" y="2625302"/>
            <a:ext cx="1195179" cy="80956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F</a:t>
            </a:r>
            <a:endParaRPr lang="zh-TW" altLang="en-US" sz="2800" dirty="0"/>
          </a:p>
        </p:txBody>
      </p:sp>
      <p:pic>
        <p:nvPicPr>
          <p:cNvPr id="30" name="圖片 29">
            <a:extLst>
              <a:ext uri="{FF2B5EF4-FFF2-40B4-BE49-F238E27FC236}">
                <a16:creationId xmlns:a16="http://schemas.microsoft.com/office/drawing/2014/main" id="{170C09BF-6B12-4F44-87C0-429DDDEC9AF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577238" y="1507560"/>
            <a:ext cx="800391" cy="1485525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9E5089FD-657B-4461-A1B1-09752AE1D40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563142" y="5109032"/>
            <a:ext cx="772683" cy="1525887"/>
          </a:xfrm>
          <a:prstGeom prst="rect">
            <a:avLst/>
          </a:prstGeom>
        </p:spPr>
      </p:pic>
      <p:pic>
        <p:nvPicPr>
          <p:cNvPr id="32" name="圖片 31">
            <a:extLst>
              <a:ext uri="{FF2B5EF4-FFF2-40B4-BE49-F238E27FC236}">
                <a16:creationId xmlns:a16="http://schemas.microsoft.com/office/drawing/2014/main" id="{FD17C6B2-970B-4128-8814-2DFB68A90ED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677224" y="1512720"/>
            <a:ext cx="838126" cy="1500831"/>
          </a:xfrm>
          <a:prstGeom prst="rect">
            <a:avLst/>
          </a:prstGeom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id="{8DC1A384-B9F8-4207-B952-CF2150D78312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678570" y="5091069"/>
            <a:ext cx="755400" cy="1510799"/>
          </a:xfrm>
          <a:prstGeom prst="rect">
            <a:avLst/>
          </a:prstGeom>
        </p:spPr>
      </p:pic>
      <p:sp>
        <p:nvSpPr>
          <p:cNvPr id="37" name="矩形 36">
            <a:extLst>
              <a:ext uri="{FF2B5EF4-FFF2-40B4-BE49-F238E27FC236}">
                <a16:creationId xmlns:a16="http://schemas.microsoft.com/office/drawing/2014/main" id="{F427F9B4-6927-4C1F-8CF0-52856404DA62}"/>
              </a:ext>
            </a:extLst>
          </p:cNvPr>
          <p:cNvSpPr/>
          <p:nvPr/>
        </p:nvSpPr>
        <p:spPr>
          <a:xfrm>
            <a:off x="5524991" y="94722"/>
            <a:ext cx="345785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111111"/>
                </a:solidFill>
                <a:latin typeface="Noto Sans"/>
              </a:rPr>
              <a:t>NICE </a:t>
            </a:r>
          </a:p>
          <a:p>
            <a:r>
              <a:rPr lang="en-US" altLang="zh-TW" dirty="0"/>
              <a:t>https://arxiv.org/abs/1410.8516</a:t>
            </a:r>
          </a:p>
          <a:p>
            <a:r>
              <a:rPr lang="en-US" altLang="zh-TW" sz="2400" dirty="0"/>
              <a:t>Real NVP</a:t>
            </a:r>
          </a:p>
          <a:p>
            <a:r>
              <a:rPr lang="en-US" altLang="zh-TW" dirty="0"/>
              <a:t>https://arxiv.org/abs/1605.08803</a:t>
            </a:r>
            <a:endParaRPr lang="zh-TW" altLang="en-US" dirty="0"/>
          </a:p>
        </p:txBody>
      </p:sp>
      <p:sp>
        <p:nvSpPr>
          <p:cNvPr id="25" name="左大括弧 24">
            <a:extLst>
              <a:ext uri="{FF2B5EF4-FFF2-40B4-BE49-F238E27FC236}">
                <a16:creationId xmlns:a16="http://schemas.microsoft.com/office/drawing/2014/main" id="{9B4FCB41-DD7B-4F6C-9B1C-7BB7E2418787}"/>
              </a:ext>
            </a:extLst>
          </p:cNvPr>
          <p:cNvSpPr/>
          <p:nvPr/>
        </p:nvSpPr>
        <p:spPr>
          <a:xfrm>
            <a:off x="1244661" y="1552443"/>
            <a:ext cx="341407" cy="1428562"/>
          </a:xfrm>
          <a:prstGeom prst="leftBrace">
            <a:avLst>
              <a:gd name="adj1" fmla="val 31676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C656A63-0881-4944-93F3-1049329FE7F5}"/>
              </a:ext>
            </a:extLst>
          </p:cNvPr>
          <p:cNvSpPr txBox="1"/>
          <p:nvPr/>
        </p:nvSpPr>
        <p:spPr>
          <a:xfrm>
            <a:off x="4130155" y="1778027"/>
            <a:ext cx="1817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copy</a:t>
            </a:r>
            <a:endParaRPr lang="zh-TW" altLang="en-US" sz="2400" dirty="0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04E0D818-1E18-4F9A-ABDA-CF41A629B774}"/>
              </a:ext>
            </a:extLst>
          </p:cNvPr>
          <p:cNvGrpSpPr/>
          <p:nvPr/>
        </p:nvGrpSpPr>
        <p:grpSpPr>
          <a:xfrm>
            <a:off x="5817511" y="5642991"/>
            <a:ext cx="349455" cy="430887"/>
            <a:chOff x="6078853" y="5442470"/>
            <a:chExt cx="349455" cy="430887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E596044A-640B-4CB4-BD99-0005631804D8}"/>
                </a:ext>
              </a:extLst>
            </p:cNvPr>
            <p:cNvSpPr/>
            <p:nvPr/>
          </p:nvSpPr>
          <p:spPr>
            <a:xfrm>
              <a:off x="6078853" y="5514878"/>
              <a:ext cx="298383" cy="31001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FFF30CCA-DE2D-4267-8FB6-928D2F2A8572}"/>
                    </a:ext>
                  </a:extLst>
                </p:cNvPr>
                <p:cNvSpPr txBox="1"/>
                <p:nvPr/>
              </p:nvSpPr>
              <p:spPr>
                <a:xfrm>
                  <a:off x="6078853" y="5442470"/>
                  <a:ext cx="34945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1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TW" altLang="en-US" sz="2800" b="1" dirty="0"/>
                </a:p>
              </p:txBody>
            </p:sp>
          </mc:Choice>
          <mc:Fallback xmlns=""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FFF30CCA-DE2D-4267-8FB6-928D2F2A85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8853" y="5442470"/>
                  <a:ext cx="349455" cy="430887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6B36EF6E-001B-48F4-8AAE-5D27E7692CAE}"/>
              </a:ext>
            </a:extLst>
          </p:cNvPr>
          <p:cNvGrpSpPr/>
          <p:nvPr/>
        </p:nvGrpSpPr>
        <p:grpSpPr>
          <a:xfrm>
            <a:off x="3798699" y="5642991"/>
            <a:ext cx="453070" cy="430883"/>
            <a:chOff x="4615940" y="5436256"/>
            <a:chExt cx="453070" cy="430883"/>
          </a:xfrm>
        </p:grpSpPr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EBE5C36A-F89E-4388-A885-161BAAB8237B}"/>
                </a:ext>
              </a:extLst>
            </p:cNvPr>
            <p:cNvSpPr/>
            <p:nvPr/>
          </p:nvSpPr>
          <p:spPr>
            <a:xfrm>
              <a:off x="4752475" y="5558225"/>
              <a:ext cx="180000" cy="18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>
              <a:extLst>
                <a:ext uri="{FF2B5EF4-FFF2-40B4-BE49-F238E27FC236}">
                  <a16:creationId xmlns:a16="http://schemas.microsoft.com/office/drawing/2014/main" id="{2E8D6EF9-5CAD-402F-B4DB-A4D24C13E929}"/>
                </a:ext>
              </a:extLst>
            </p:cNvPr>
            <p:cNvSpPr/>
            <p:nvPr/>
          </p:nvSpPr>
          <p:spPr>
            <a:xfrm>
              <a:off x="4615940" y="5436256"/>
              <a:ext cx="453070" cy="4308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C9E2157D-91AB-4E96-A6EF-27D47FEFBB32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2276628" y="5858432"/>
            <a:ext cx="1522071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037C9F23-32A5-4B2D-9AC4-7A7C62E7BB03}"/>
              </a:ext>
            </a:extLst>
          </p:cNvPr>
          <p:cNvCxnSpPr>
            <a:cxnSpLocks/>
          </p:cNvCxnSpPr>
          <p:nvPr/>
        </p:nvCxnSpPr>
        <p:spPr>
          <a:xfrm>
            <a:off x="4251769" y="5861536"/>
            <a:ext cx="156574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D789AC18-9C8B-4C6A-AFD9-66B3E69AF448}"/>
              </a:ext>
            </a:extLst>
          </p:cNvPr>
          <p:cNvCxnSpPr>
            <a:cxnSpLocks/>
          </p:cNvCxnSpPr>
          <p:nvPr/>
        </p:nvCxnSpPr>
        <p:spPr>
          <a:xfrm>
            <a:off x="4009562" y="2239692"/>
            <a:ext cx="0" cy="39143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E2EF6153-35B6-4771-847A-23BB42D20199}"/>
              </a:ext>
            </a:extLst>
          </p:cNvPr>
          <p:cNvCxnSpPr>
            <a:cxnSpLocks/>
          </p:cNvCxnSpPr>
          <p:nvPr/>
        </p:nvCxnSpPr>
        <p:spPr>
          <a:xfrm>
            <a:off x="4009702" y="4812758"/>
            <a:ext cx="0" cy="78287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38572B9D-DE88-4E30-9D5D-BECAF86A1001}"/>
              </a:ext>
            </a:extLst>
          </p:cNvPr>
          <p:cNvGrpSpPr/>
          <p:nvPr/>
        </p:nvGrpSpPr>
        <p:grpSpPr>
          <a:xfrm>
            <a:off x="3626909" y="3814630"/>
            <a:ext cx="877484" cy="1375509"/>
            <a:chOff x="14358" y="2593248"/>
            <a:chExt cx="877484" cy="1375509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58" name="內容版面配置區 4">
                  <a:extLst>
                    <a:ext uri="{FF2B5EF4-FFF2-40B4-BE49-F238E27FC236}">
                      <a16:creationId xmlns:a16="http://schemas.microsoft.com/office/drawing/2014/main" id="{4D54A696-2E27-4441-8F00-FBDBFA6726BF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277754935"/>
                    </p:ext>
                  </p:extLst>
                </p:nvPr>
              </p:nvGraphicFramePr>
              <p:xfrm>
                <a:off x="98062" y="2597157"/>
                <a:ext cx="628651" cy="1371600"/>
              </p:xfrm>
              <a:graphic>
                <a:graphicData uri="http://schemas.openxmlformats.org/drawingml/2006/table">
                  <a:tbl>
                    <a:tblPr firstRow="1" bandRow="1">
                      <a:tableStyleId>{5940675A-B579-460E-94D1-54222C63F5DA}</a:tableStyleId>
                    </a:tblPr>
                    <a:tblGrid>
                      <a:gridCol w="628651">
                        <a:extLst>
                          <a:ext uri="{9D8B030D-6E8A-4147-A177-3AD203B41FA5}">
                            <a16:colId xmlns:a16="http://schemas.microsoft.com/office/drawing/2014/main" val="619192932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zh-TW" altLang="en-US" sz="2400" dirty="0"/>
                          </a:p>
                        </a:txBody>
                        <a:tcPr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929233358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endParaRPr lang="zh-TW" altLang="en-US" sz="2400" dirty="0"/>
                          </a:p>
                        </a:txBody>
                        <a:tcPr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432723656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40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zh-TW" altLang="en-US" sz="2400" dirty="0"/>
                          </a:p>
                        </a:txBody>
                        <a:tcPr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127015960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58" name="內容版面配置區 4">
                  <a:extLst>
                    <a:ext uri="{FF2B5EF4-FFF2-40B4-BE49-F238E27FC236}">
                      <a16:creationId xmlns:a16="http://schemas.microsoft.com/office/drawing/2014/main" id="{4D54A696-2E27-4441-8F00-FBDBFA6726BF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277754935"/>
                    </p:ext>
                  </p:extLst>
                </p:nvPr>
              </p:nvGraphicFramePr>
              <p:xfrm>
                <a:off x="98062" y="2597157"/>
                <a:ext cx="628651" cy="1371600"/>
              </p:xfrm>
              <a:graphic>
                <a:graphicData uri="http://schemas.openxmlformats.org/drawingml/2006/table">
                  <a:tbl>
                    <a:tblPr firstRow="1" bandRow="1">
                      <a:tableStyleId>{5940675A-B579-460E-94D1-54222C63F5DA}</a:tableStyleId>
                    </a:tblPr>
                    <a:tblGrid>
                      <a:gridCol w="628651">
                        <a:extLst>
                          <a:ext uri="{9D8B030D-6E8A-4147-A177-3AD203B41FA5}">
                            <a16:colId xmlns:a16="http://schemas.microsoft.com/office/drawing/2014/main" val="619192932"/>
                          </a:ext>
                        </a:extLst>
                      </a:gridCol>
                    </a:tblGrid>
                    <a:tr h="457200"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zh-TW" altLang="en-US" sz="2400" dirty="0"/>
                          </a:p>
                        </a:txBody>
                        <a:tcPr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929233358"/>
                        </a:ext>
                      </a:extLst>
                    </a:tr>
                    <a:tr h="457200">
                      <a:tc>
                        <a:txBody>
                          <a:bodyPr/>
                          <a:lstStyle/>
                          <a:p>
                            <a:endParaRPr lang="zh-TW" altLang="en-US" sz="2400" dirty="0"/>
                          </a:p>
                        </a:txBody>
                        <a:tcPr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432723656"/>
                        </a:ext>
                      </a:extLst>
                    </a:tr>
                    <a:tr h="457200">
                      <a:tc>
                        <a:txBody>
                          <a:bodyPr/>
                          <a:lstStyle/>
                          <a:p>
                            <a:endParaRPr lang="zh-TW"/>
                          </a:p>
                        </a:txBody>
                        <a:tcPr>
                          <a:blipFill>
                            <a:blip r:embed="rId23"/>
                            <a:stretch>
                              <a:fillRect l="-962" t="-202667" r="-1923" b="-17333"/>
                            </a:stretch>
                          </a:blip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127015960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矩形 58">
                  <a:extLst>
                    <a:ext uri="{FF2B5EF4-FFF2-40B4-BE49-F238E27FC236}">
                      <a16:creationId xmlns:a16="http://schemas.microsoft.com/office/drawing/2014/main" id="{A3BF7C6C-78C0-4B57-A16D-8AB6B3A21B41}"/>
                    </a:ext>
                  </a:extLst>
                </p:cNvPr>
                <p:cNvSpPr/>
                <p:nvPr/>
              </p:nvSpPr>
              <p:spPr>
                <a:xfrm>
                  <a:off x="14358" y="2593248"/>
                  <a:ext cx="87748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9" name="矩形 58">
                  <a:extLst>
                    <a:ext uri="{FF2B5EF4-FFF2-40B4-BE49-F238E27FC236}">
                      <a16:creationId xmlns:a16="http://schemas.microsoft.com/office/drawing/2014/main" id="{A3BF7C6C-78C0-4B57-A16D-8AB6B3A21B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58" y="2593248"/>
                  <a:ext cx="877484" cy="461665"/>
                </a:xfrm>
                <a:prstGeom prst="rect">
                  <a:avLst/>
                </a:prstGeom>
                <a:blipFill>
                  <a:blip r:embed="rId24"/>
                  <a:stretch>
                    <a:fillRect l="-2083" b="-18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E2C4710E-EBA5-4B50-BDCB-75DC85D623CA}"/>
                </a:ext>
              </a:extLst>
            </p:cNvPr>
            <p:cNvSpPr txBox="1"/>
            <p:nvPr/>
          </p:nvSpPr>
          <p:spPr>
            <a:xfrm rot="5400000">
              <a:off x="125350" y="3123583"/>
              <a:ext cx="7196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……</a:t>
              </a:r>
              <a:endParaRPr lang="zh-TW" altLang="en-US" sz="2400" dirty="0"/>
            </a:p>
          </p:txBody>
        </p:sp>
      </p:grp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45D6DFCB-2D1F-45F5-ADEF-EE49FFE8C062}"/>
              </a:ext>
            </a:extLst>
          </p:cNvPr>
          <p:cNvCxnSpPr>
            <a:cxnSpLocks/>
          </p:cNvCxnSpPr>
          <p:nvPr/>
        </p:nvCxnSpPr>
        <p:spPr>
          <a:xfrm>
            <a:off x="4024938" y="3445881"/>
            <a:ext cx="0" cy="39143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82B98698-AF02-460A-B8A2-2D141BF77C13}"/>
              </a:ext>
            </a:extLst>
          </p:cNvPr>
          <p:cNvSpPr/>
          <p:nvPr/>
        </p:nvSpPr>
        <p:spPr>
          <a:xfrm>
            <a:off x="5383205" y="2627737"/>
            <a:ext cx="1195179" cy="8095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H</a:t>
            </a:r>
            <a:endParaRPr lang="zh-TW" altLang="en-US" sz="2800" dirty="0"/>
          </a:p>
        </p:txBody>
      </p: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5033BFCB-E1B3-427A-AFF8-22BDFC5FE0D0}"/>
              </a:ext>
            </a:extLst>
          </p:cNvPr>
          <p:cNvCxnSpPr>
            <a:cxnSpLocks/>
          </p:cNvCxnSpPr>
          <p:nvPr/>
        </p:nvCxnSpPr>
        <p:spPr>
          <a:xfrm>
            <a:off x="5969778" y="2242127"/>
            <a:ext cx="0" cy="39143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4E09C938-ED01-43BF-AF37-1B1153A8FF08}"/>
              </a:ext>
            </a:extLst>
          </p:cNvPr>
          <p:cNvCxnSpPr>
            <a:cxnSpLocks/>
          </p:cNvCxnSpPr>
          <p:nvPr/>
        </p:nvCxnSpPr>
        <p:spPr>
          <a:xfrm>
            <a:off x="5967849" y="4927651"/>
            <a:ext cx="0" cy="78287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群組 71">
            <a:extLst>
              <a:ext uri="{FF2B5EF4-FFF2-40B4-BE49-F238E27FC236}">
                <a16:creationId xmlns:a16="http://schemas.microsoft.com/office/drawing/2014/main" id="{4C65300F-563C-4B20-AE00-84CCD8088BEF}"/>
              </a:ext>
            </a:extLst>
          </p:cNvPr>
          <p:cNvGrpSpPr/>
          <p:nvPr/>
        </p:nvGrpSpPr>
        <p:grpSpPr>
          <a:xfrm>
            <a:off x="5581741" y="3459935"/>
            <a:ext cx="862800" cy="1744258"/>
            <a:chOff x="5587125" y="3448316"/>
            <a:chExt cx="862800" cy="1744258"/>
          </a:xfrm>
        </p:grpSpPr>
        <p:grpSp>
          <p:nvGrpSpPr>
            <p:cNvPr id="67" name="群組 66">
              <a:extLst>
                <a:ext uri="{FF2B5EF4-FFF2-40B4-BE49-F238E27FC236}">
                  <a16:creationId xmlns:a16="http://schemas.microsoft.com/office/drawing/2014/main" id="{2D5A66B4-A959-4DF1-A2D1-85F78F734CDB}"/>
                </a:ext>
              </a:extLst>
            </p:cNvPr>
            <p:cNvGrpSpPr/>
            <p:nvPr/>
          </p:nvGrpSpPr>
          <p:grpSpPr>
            <a:xfrm>
              <a:off x="5587125" y="3817065"/>
              <a:ext cx="862800" cy="1375509"/>
              <a:chOff x="14358" y="2593248"/>
              <a:chExt cx="862800" cy="1375509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68" name="內容版面配置區 4">
                    <a:extLst>
                      <a:ext uri="{FF2B5EF4-FFF2-40B4-BE49-F238E27FC236}">
                        <a16:creationId xmlns:a16="http://schemas.microsoft.com/office/drawing/2014/main" id="{E2B0045B-4294-4FD7-AAB8-9145E185807E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49742970"/>
                      </p:ext>
                    </p:extLst>
                  </p:nvPr>
                </p:nvGraphicFramePr>
                <p:xfrm>
                  <a:off x="98062" y="2597157"/>
                  <a:ext cx="628651" cy="137160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{5940675A-B579-460E-94D1-54222C63F5DA}</a:tableStyleId>
                      </a:tblPr>
                      <a:tblGrid>
                        <a:gridCol w="628651">
                          <a:extLst>
                            <a:ext uri="{9D8B030D-6E8A-4147-A177-3AD203B41FA5}">
                              <a16:colId xmlns:a16="http://schemas.microsoft.com/office/drawing/2014/main" val="619192932"/>
                            </a:ext>
                          </a:extLst>
                        </a:gridCol>
                      </a:tblGrid>
                      <a:tr h="370840">
                        <a:tc>
                          <a:txBody>
                            <a:bodyPr/>
                            <a:lstStyle/>
                            <a:p>
                              <a:pPr marL="0" marR="0" lvl="0" indent="0" algn="l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lang="zh-TW" altLang="en-US" sz="2400" dirty="0"/>
                            </a:p>
                          </a:txBody>
                          <a:tcPr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929233358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endParaRPr lang="zh-TW" altLang="en-US" sz="2400" dirty="0"/>
                            </a:p>
                          </a:txBody>
                          <a:tcPr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432723656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marL="0" marR="0" lvl="0" indent="0" algn="l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>
                                      <m:sSubPr>
                                        <m:ctrlPr>
                                          <a:rPr lang="en-US" altLang="zh-TW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2400" i="1" smtClean="0">
                                            <a:latin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</m:oMath>
                                </m:oMathPara>
                              </a14:m>
                              <a:endParaRPr lang="zh-TW" altLang="en-US" sz="2400" dirty="0"/>
                            </a:p>
                          </a:txBody>
                          <a:tcPr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127015960"/>
                          </a:ext>
                        </a:extLst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68" name="內容版面配置區 4">
                    <a:extLst>
                      <a:ext uri="{FF2B5EF4-FFF2-40B4-BE49-F238E27FC236}">
                        <a16:creationId xmlns:a16="http://schemas.microsoft.com/office/drawing/2014/main" id="{E2B0045B-4294-4FD7-AAB8-9145E185807E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49742970"/>
                      </p:ext>
                    </p:extLst>
                  </p:nvPr>
                </p:nvGraphicFramePr>
                <p:xfrm>
                  <a:off x="98062" y="2597157"/>
                  <a:ext cx="628651" cy="137160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{5940675A-B579-460E-94D1-54222C63F5DA}</a:tableStyleId>
                      </a:tblPr>
                      <a:tblGrid>
                        <a:gridCol w="628651">
                          <a:extLst>
                            <a:ext uri="{9D8B030D-6E8A-4147-A177-3AD203B41FA5}">
                              <a16:colId xmlns:a16="http://schemas.microsoft.com/office/drawing/2014/main" val="619192932"/>
                            </a:ext>
                          </a:extLst>
                        </a:gridCol>
                      </a:tblGrid>
                      <a:tr h="457200">
                        <a:tc>
                          <a:txBody>
                            <a:bodyPr/>
                            <a:lstStyle/>
                            <a:p>
                              <a:pPr marL="0" marR="0" lvl="0" indent="0" algn="l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lang="zh-TW" altLang="en-US" sz="2400" dirty="0"/>
                            </a:p>
                          </a:txBody>
                          <a:tcPr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929233358"/>
                          </a:ext>
                        </a:extLst>
                      </a:tr>
                      <a:tr h="457200">
                        <a:tc>
                          <a:txBody>
                            <a:bodyPr/>
                            <a:lstStyle/>
                            <a:p>
                              <a:endParaRPr lang="zh-TW" altLang="en-US" sz="2400" dirty="0"/>
                            </a:p>
                          </a:txBody>
                          <a:tcPr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432723656"/>
                          </a:ext>
                        </a:extLst>
                      </a:tr>
                      <a:tr h="457200">
                        <a:tc>
                          <a:txBody>
                            <a:bodyPr/>
                            <a:lstStyle/>
                            <a:p>
                              <a:endParaRPr lang="zh-TW"/>
                            </a:p>
                          </a:txBody>
                          <a:tcPr>
                            <a:blipFill>
                              <a:blip r:embed="rId25"/>
                              <a:stretch>
                                <a:fillRect l="-962" t="-202667" r="-1923" b="-9333"/>
                              </a:stretch>
                            </a:blip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127015960"/>
                          </a:ext>
                        </a:extLst>
                      </a:tr>
                    </a:tbl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矩形 68">
                    <a:extLst>
                      <a:ext uri="{FF2B5EF4-FFF2-40B4-BE49-F238E27FC236}">
                        <a16:creationId xmlns:a16="http://schemas.microsoft.com/office/drawing/2014/main" id="{7C5D40E5-A060-41FC-8ECD-78EB5D0F412F}"/>
                      </a:ext>
                    </a:extLst>
                  </p:cNvPr>
                  <p:cNvSpPr/>
                  <p:nvPr/>
                </p:nvSpPr>
                <p:spPr>
                  <a:xfrm>
                    <a:off x="14358" y="2593248"/>
                    <a:ext cx="862800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69" name="矩形 68">
                    <a:extLst>
                      <a:ext uri="{FF2B5EF4-FFF2-40B4-BE49-F238E27FC236}">
                        <a16:creationId xmlns:a16="http://schemas.microsoft.com/office/drawing/2014/main" id="{7C5D40E5-A060-41FC-8ECD-78EB5D0F41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358" y="2593248"/>
                    <a:ext cx="862800" cy="461665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b="-7895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0" name="文字方塊 69">
                <a:extLst>
                  <a:ext uri="{FF2B5EF4-FFF2-40B4-BE49-F238E27FC236}">
                    <a16:creationId xmlns:a16="http://schemas.microsoft.com/office/drawing/2014/main" id="{7F6D50E0-B2D8-420E-9F54-749ED11BA5F4}"/>
                  </a:ext>
                </a:extLst>
              </p:cNvPr>
              <p:cNvSpPr txBox="1"/>
              <p:nvPr/>
            </p:nvSpPr>
            <p:spPr>
              <a:xfrm rot="5400000">
                <a:off x="125350" y="3123583"/>
                <a:ext cx="7196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……</a:t>
                </a:r>
                <a:endParaRPr lang="zh-TW" altLang="en-US" sz="2400" dirty="0"/>
              </a:p>
            </p:txBody>
          </p:sp>
        </p:grpSp>
        <p:cxnSp>
          <p:nvCxnSpPr>
            <p:cNvPr id="71" name="直線單箭頭接點 70">
              <a:extLst>
                <a:ext uri="{FF2B5EF4-FFF2-40B4-BE49-F238E27FC236}">
                  <a16:creationId xmlns:a16="http://schemas.microsoft.com/office/drawing/2014/main" id="{6842A5B6-5FC2-4625-9AED-86C4FA988978}"/>
                </a:ext>
              </a:extLst>
            </p:cNvPr>
            <p:cNvCxnSpPr>
              <a:cxnSpLocks/>
            </p:cNvCxnSpPr>
            <p:nvPr/>
          </p:nvCxnSpPr>
          <p:spPr>
            <a:xfrm>
              <a:off x="5985154" y="3448316"/>
              <a:ext cx="0" cy="39143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矩形: 圓角 54">
            <a:extLst>
              <a:ext uri="{FF2B5EF4-FFF2-40B4-BE49-F238E27FC236}">
                <a16:creationId xmlns:a16="http://schemas.microsoft.com/office/drawing/2014/main" id="{65ABF60C-3D4C-4C3A-A9B0-8783725DA3D4}"/>
              </a:ext>
            </a:extLst>
          </p:cNvPr>
          <p:cNvSpPr/>
          <p:nvPr/>
        </p:nvSpPr>
        <p:spPr>
          <a:xfrm>
            <a:off x="1261218" y="3613066"/>
            <a:ext cx="1976144" cy="100238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要多複雜都可以</a:t>
            </a:r>
          </a:p>
        </p:txBody>
      </p: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6A4EBAE8-285C-4773-B7E7-F08E173697D9}"/>
              </a:ext>
            </a:extLst>
          </p:cNvPr>
          <p:cNvCxnSpPr>
            <a:cxnSpLocks/>
          </p:cNvCxnSpPr>
          <p:nvPr/>
        </p:nvCxnSpPr>
        <p:spPr>
          <a:xfrm flipH="1">
            <a:off x="3162139" y="3119482"/>
            <a:ext cx="711544" cy="450416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F05E5F56-649B-4F13-8EB1-2A8E696E55B2}"/>
              </a:ext>
            </a:extLst>
          </p:cNvPr>
          <p:cNvCxnSpPr>
            <a:cxnSpLocks/>
          </p:cNvCxnSpPr>
          <p:nvPr/>
        </p:nvCxnSpPr>
        <p:spPr>
          <a:xfrm flipH="1">
            <a:off x="3237362" y="3172156"/>
            <a:ext cx="2580150" cy="503151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CCC64A46-354D-456F-9703-6DD1935DB6D1}"/>
                  </a:ext>
                </a:extLst>
              </p:cNvPr>
              <p:cNvSpPr/>
              <p:nvPr/>
            </p:nvSpPr>
            <p:spPr>
              <a:xfrm>
                <a:off x="6233492" y="4496353"/>
                <a:ext cx="29330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m:rPr>
                              <m:nor/>
                            </m:rPr>
                            <a:rPr lang="zh-TW" altLang="en-US" sz="2800" dirty="0"/>
                            <m:t> 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m:rPr>
                              <m:nor/>
                            </m:rPr>
                            <a:rPr lang="zh-TW" altLang="en-US" sz="2800" dirty="0"/>
                            <m:t> </m:t>
                          </m:r>
                        </m:sub>
                      </m:sSub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m:rPr>
                              <m:nor/>
                            </m:rPr>
                            <a:rPr lang="zh-TW" altLang="en-US" sz="2800" dirty="0"/>
                            <m:t> 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CCC64A46-354D-456F-9703-6DD1935DB6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492" y="4496353"/>
                <a:ext cx="2933047" cy="52322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974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8" grpId="0"/>
      <p:bldP spid="64" grpId="0" animBg="1"/>
      <p:bldP spid="55" grpId="0" animBg="1"/>
      <p:bldP spid="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63D55F0-A8C5-472F-AD08-AE9D5844E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942" y="458355"/>
            <a:ext cx="7171369" cy="52165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DA63FF4-D4C9-4006-85A7-9506395561C7}"/>
              </a:ext>
            </a:extLst>
          </p:cNvPr>
          <p:cNvSpPr/>
          <p:nvPr/>
        </p:nvSpPr>
        <p:spPr>
          <a:xfrm>
            <a:off x="2346629" y="5786729"/>
            <a:ext cx="46786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Link: </a:t>
            </a:r>
            <a:r>
              <a:rPr lang="zh-TW" altLang="en-US" sz="2400" dirty="0"/>
              <a:t>https://youtu.be/YNUek8ioAJk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47CD40A-57EF-4424-8A07-776C1A8BE124}"/>
              </a:ext>
            </a:extLst>
          </p:cNvPr>
          <p:cNvSpPr/>
          <p:nvPr/>
        </p:nvSpPr>
        <p:spPr>
          <a:xfrm>
            <a:off x="2346629" y="6198547"/>
            <a:ext cx="48459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Link: </a:t>
            </a:r>
            <a:r>
              <a:rPr lang="zh-TW" altLang="en-US" sz="2400" dirty="0"/>
              <a:t>https://youtu.be/8zomhgKrsmQ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46DF688-D199-42E6-B016-83263B52642D}"/>
              </a:ext>
            </a:extLst>
          </p:cNvPr>
          <p:cNvSpPr/>
          <p:nvPr/>
        </p:nvSpPr>
        <p:spPr>
          <a:xfrm>
            <a:off x="4711356" y="2668524"/>
            <a:ext cx="3359702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TW" altLang="en-US" sz="2800" dirty="0"/>
              <a:t>Autoregressive model</a:t>
            </a:r>
          </a:p>
        </p:txBody>
      </p:sp>
    </p:spTree>
    <p:extLst>
      <p:ext uri="{BB962C8B-B14F-4D97-AF65-F5344CB8AC3E}">
        <p14:creationId xmlns:p14="http://schemas.microsoft.com/office/powerpoint/2010/main" val="251947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32F5F192-5C72-405B-A641-4468D9BC4B6B}"/>
              </a:ext>
            </a:extLst>
          </p:cNvPr>
          <p:cNvCxnSpPr>
            <a:cxnSpLocks/>
          </p:cNvCxnSpPr>
          <p:nvPr/>
        </p:nvCxnSpPr>
        <p:spPr>
          <a:xfrm>
            <a:off x="6089847" y="5870405"/>
            <a:ext cx="153890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5DC9C928-6B25-4889-8428-01EBF2711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Coupling Layer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401B8F61-C2C5-4779-AB5A-CC9639A9ECEC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2281035" y="2263136"/>
            <a:ext cx="539618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7DB03B4E-368D-46D4-9FC4-655F681EEA30}"/>
                  </a:ext>
                </a:extLst>
              </p:cNvPr>
              <p:cNvSpPr txBox="1"/>
              <p:nvPr/>
            </p:nvSpPr>
            <p:spPr>
              <a:xfrm>
                <a:off x="323548" y="2040787"/>
                <a:ext cx="7659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7DB03B4E-368D-46D4-9FC4-655F681EE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48" y="2040787"/>
                <a:ext cx="765915" cy="369332"/>
              </a:xfrm>
              <a:prstGeom prst="rect">
                <a:avLst/>
              </a:prstGeom>
              <a:blipFill>
                <a:blip r:embed="rId3"/>
                <a:stretch>
                  <a:fillRect l="-8730" r="-7937" b="-1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0D5FF497-BC95-450E-B96D-CC7E5836D74C}"/>
                  </a:ext>
                </a:extLst>
              </p:cNvPr>
              <p:cNvSpPr txBox="1"/>
              <p:nvPr/>
            </p:nvSpPr>
            <p:spPr>
              <a:xfrm>
                <a:off x="323548" y="5704542"/>
                <a:ext cx="7659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0D5FF497-BC95-450E-B96D-CC7E5836D7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48" y="5704542"/>
                <a:ext cx="765915" cy="369332"/>
              </a:xfrm>
              <a:prstGeom prst="rect">
                <a:avLst/>
              </a:prstGeom>
              <a:blipFill>
                <a:blip r:embed="rId4"/>
                <a:stretch>
                  <a:fillRect l="-8730" r="-7937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左大括弧 20">
            <a:extLst>
              <a:ext uri="{FF2B5EF4-FFF2-40B4-BE49-F238E27FC236}">
                <a16:creationId xmlns:a16="http://schemas.microsoft.com/office/drawing/2014/main" id="{E2E37390-4F21-4E35-A32D-7D0EE85CD2C2}"/>
              </a:ext>
            </a:extLst>
          </p:cNvPr>
          <p:cNvSpPr/>
          <p:nvPr/>
        </p:nvSpPr>
        <p:spPr>
          <a:xfrm>
            <a:off x="1221659" y="5137013"/>
            <a:ext cx="341407" cy="1428562"/>
          </a:xfrm>
          <a:prstGeom prst="leftBrace">
            <a:avLst>
              <a:gd name="adj1" fmla="val 31676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4BE0B28-692E-4FFF-B854-2F48546B300A}"/>
              </a:ext>
            </a:extLst>
          </p:cNvPr>
          <p:cNvSpPr/>
          <p:nvPr/>
        </p:nvSpPr>
        <p:spPr>
          <a:xfrm>
            <a:off x="3422989" y="2625302"/>
            <a:ext cx="1195179" cy="80956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F</a:t>
            </a:r>
            <a:endParaRPr lang="zh-TW" altLang="en-US" sz="2800" dirty="0"/>
          </a:p>
        </p:txBody>
      </p:sp>
      <p:pic>
        <p:nvPicPr>
          <p:cNvPr id="30" name="圖片 29">
            <a:extLst>
              <a:ext uri="{FF2B5EF4-FFF2-40B4-BE49-F238E27FC236}">
                <a16:creationId xmlns:a16="http://schemas.microsoft.com/office/drawing/2014/main" id="{170C09BF-6B12-4F44-87C0-429DDDEC9A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7238" y="1507560"/>
            <a:ext cx="800391" cy="1485525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9E5089FD-657B-4461-A1B1-09752AE1D4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3142" y="5109032"/>
            <a:ext cx="772683" cy="1525887"/>
          </a:xfrm>
          <a:prstGeom prst="rect">
            <a:avLst/>
          </a:prstGeom>
        </p:spPr>
      </p:pic>
      <p:pic>
        <p:nvPicPr>
          <p:cNvPr id="32" name="圖片 31">
            <a:extLst>
              <a:ext uri="{FF2B5EF4-FFF2-40B4-BE49-F238E27FC236}">
                <a16:creationId xmlns:a16="http://schemas.microsoft.com/office/drawing/2014/main" id="{FD17C6B2-970B-4128-8814-2DFB68A90E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77224" y="1512720"/>
            <a:ext cx="838126" cy="1500831"/>
          </a:xfrm>
          <a:prstGeom prst="rect">
            <a:avLst/>
          </a:prstGeom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id="{8DC1A384-B9F8-4207-B952-CF2150D783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78570" y="5091069"/>
            <a:ext cx="755400" cy="1510799"/>
          </a:xfrm>
          <a:prstGeom prst="rect">
            <a:avLst/>
          </a:prstGeom>
        </p:spPr>
      </p:pic>
      <p:sp>
        <p:nvSpPr>
          <p:cNvPr id="37" name="矩形 36">
            <a:extLst>
              <a:ext uri="{FF2B5EF4-FFF2-40B4-BE49-F238E27FC236}">
                <a16:creationId xmlns:a16="http://schemas.microsoft.com/office/drawing/2014/main" id="{F427F9B4-6927-4C1F-8CF0-52856404DA62}"/>
              </a:ext>
            </a:extLst>
          </p:cNvPr>
          <p:cNvSpPr/>
          <p:nvPr/>
        </p:nvSpPr>
        <p:spPr>
          <a:xfrm>
            <a:off x="5524991" y="94722"/>
            <a:ext cx="345785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111111"/>
                </a:solidFill>
                <a:latin typeface="Noto Sans"/>
              </a:rPr>
              <a:t>NICE </a:t>
            </a:r>
          </a:p>
          <a:p>
            <a:r>
              <a:rPr lang="en-US" altLang="zh-TW" dirty="0"/>
              <a:t>https://arxiv.org/abs/1410.8516</a:t>
            </a:r>
          </a:p>
          <a:p>
            <a:r>
              <a:rPr lang="en-US" altLang="zh-TW" sz="2400" dirty="0"/>
              <a:t>Real NVP</a:t>
            </a:r>
          </a:p>
          <a:p>
            <a:r>
              <a:rPr lang="en-US" altLang="zh-TW" dirty="0"/>
              <a:t>https://arxiv.org/abs/1605.08803</a:t>
            </a:r>
            <a:endParaRPr lang="zh-TW" altLang="en-US" dirty="0"/>
          </a:p>
        </p:txBody>
      </p:sp>
      <p:sp>
        <p:nvSpPr>
          <p:cNvPr id="25" name="左大括弧 24">
            <a:extLst>
              <a:ext uri="{FF2B5EF4-FFF2-40B4-BE49-F238E27FC236}">
                <a16:creationId xmlns:a16="http://schemas.microsoft.com/office/drawing/2014/main" id="{9B4FCB41-DD7B-4F6C-9B1C-7BB7E2418787}"/>
              </a:ext>
            </a:extLst>
          </p:cNvPr>
          <p:cNvSpPr/>
          <p:nvPr/>
        </p:nvSpPr>
        <p:spPr>
          <a:xfrm>
            <a:off x="1244661" y="1552443"/>
            <a:ext cx="341407" cy="1428562"/>
          </a:xfrm>
          <a:prstGeom prst="leftBrace">
            <a:avLst>
              <a:gd name="adj1" fmla="val 31676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C656A63-0881-4944-93F3-1049329FE7F5}"/>
              </a:ext>
            </a:extLst>
          </p:cNvPr>
          <p:cNvSpPr txBox="1"/>
          <p:nvPr/>
        </p:nvSpPr>
        <p:spPr>
          <a:xfrm>
            <a:off x="4130155" y="1778027"/>
            <a:ext cx="1817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copy</a:t>
            </a:r>
            <a:endParaRPr lang="zh-TW" altLang="en-US" sz="2400" dirty="0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04E0D818-1E18-4F9A-ABDA-CF41A629B774}"/>
              </a:ext>
            </a:extLst>
          </p:cNvPr>
          <p:cNvGrpSpPr/>
          <p:nvPr/>
        </p:nvGrpSpPr>
        <p:grpSpPr>
          <a:xfrm>
            <a:off x="5817511" y="5642991"/>
            <a:ext cx="349455" cy="430887"/>
            <a:chOff x="6078853" y="5442470"/>
            <a:chExt cx="349455" cy="430887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E596044A-640B-4CB4-BD99-0005631804D8}"/>
                </a:ext>
              </a:extLst>
            </p:cNvPr>
            <p:cNvSpPr/>
            <p:nvPr/>
          </p:nvSpPr>
          <p:spPr>
            <a:xfrm>
              <a:off x="6078853" y="5514878"/>
              <a:ext cx="298383" cy="31001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FFF30CCA-DE2D-4267-8FB6-928D2F2A8572}"/>
                    </a:ext>
                  </a:extLst>
                </p:cNvPr>
                <p:cNvSpPr txBox="1"/>
                <p:nvPr/>
              </p:nvSpPr>
              <p:spPr>
                <a:xfrm>
                  <a:off x="6078853" y="5442470"/>
                  <a:ext cx="34945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1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TW" altLang="en-US" sz="2800" b="1" dirty="0"/>
                </a:p>
              </p:txBody>
            </p:sp>
          </mc:Choice>
          <mc:Fallback xmlns=""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FFF30CCA-DE2D-4267-8FB6-928D2F2A85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8853" y="5442470"/>
                  <a:ext cx="349455" cy="43088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6B36EF6E-001B-48F4-8AAE-5D27E7692CAE}"/>
              </a:ext>
            </a:extLst>
          </p:cNvPr>
          <p:cNvGrpSpPr/>
          <p:nvPr/>
        </p:nvGrpSpPr>
        <p:grpSpPr>
          <a:xfrm>
            <a:off x="3798699" y="5642991"/>
            <a:ext cx="453070" cy="430883"/>
            <a:chOff x="4615940" y="5436256"/>
            <a:chExt cx="453070" cy="430883"/>
          </a:xfrm>
        </p:grpSpPr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EBE5C36A-F89E-4388-A885-161BAAB8237B}"/>
                </a:ext>
              </a:extLst>
            </p:cNvPr>
            <p:cNvSpPr/>
            <p:nvPr/>
          </p:nvSpPr>
          <p:spPr>
            <a:xfrm>
              <a:off x="4752475" y="5558225"/>
              <a:ext cx="180000" cy="18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>
              <a:extLst>
                <a:ext uri="{FF2B5EF4-FFF2-40B4-BE49-F238E27FC236}">
                  <a16:creationId xmlns:a16="http://schemas.microsoft.com/office/drawing/2014/main" id="{2E8D6EF9-5CAD-402F-B4DB-A4D24C13E929}"/>
                </a:ext>
              </a:extLst>
            </p:cNvPr>
            <p:cNvSpPr/>
            <p:nvPr/>
          </p:nvSpPr>
          <p:spPr>
            <a:xfrm>
              <a:off x="4615940" y="5436256"/>
              <a:ext cx="453070" cy="4308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C9E2157D-91AB-4E96-A6EF-27D47FEFBB32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2276628" y="5858432"/>
            <a:ext cx="1522071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037C9F23-32A5-4B2D-9AC4-7A7C62E7BB03}"/>
              </a:ext>
            </a:extLst>
          </p:cNvPr>
          <p:cNvCxnSpPr>
            <a:cxnSpLocks/>
          </p:cNvCxnSpPr>
          <p:nvPr/>
        </p:nvCxnSpPr>
        <p:spPr>
          <a:xfrm>
            <a:off x="4251769" y="5861536"/>
            <a:ext cx="156574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D789AC18-9C8B-4C6A-AFD9-66B3E69AF448}"/>
              </a:ext>
            </a:extLst>
          </p:cNvPr>
          <p:cNvCxnSpPr>
            <a:cxnSpLocks/>
          </p:cNvCxnSpPr>
          <p:nvPr/>
        </p:nvCxnSpPr>
        <p:spPr>
          <a:xfrm>
            <a:off x="4009562" y="2239692"/>
            <a:ext cx="0" cy="39143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E2EF6153-35B6-4771-847A-23BB42D20199}"/>
              </a:ext>
            </a:extLst>
          </p:cNvPr>
          <p:cNvCxnSpPr>
            <a:cxnSpLocks/>
          </p:cNvCxnSpPr>
          <p:nvPr/>
        </p:nvCxnSpPr>
        <p:spPr>
          <a:xfrm>
            <a:off x="4009702" y="4812758"/>
            <a:ext cx="0" cy="78287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38572B9D-DE88-4E30-9D5D-BECAF86A1001}"/>
              </a:ext>
            </a:extLst>
          </p:cNvPr>
          <p:cNvGrpSpPr/>
          <p:nvPr/>
        </p:nvGrpSpPr>
        <p:grpSpPr>
          <a:xfrm>
            <a:off x="3626909" y="3814630"/>
            <a:ext cx="877484" cy="1375509"/>
            <a:chOff x="14358" y="2593248"/>
            <a:chExt cx="877484" cy="1375509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58" name="內容版面配置區 4">
                  <a:extLst>
                    <a:ext uri="{FF2B5EF4-FFF2-40B4-BE49-F238E27FC236}">
                      <a16:creationId xmlns:a16="http://schemas.microsoft.com/office/drawing/2014/main" id="{4D54A696-2E27-4441-8F00-FBDBFA6726BF}"/>
                    </a:ext>
                  </a:extLst>
                </p:cNvPr>
                <p:cNvGraphicFramePr>
                  <a:graphicFrameLocks/>
                </p:cNvGraphicFramePr>
                <p:nvPr/>
              </p:nvGraphicFramePr>
              <p:xfrm>
                <a:off x="98062" y="2597157"/>
                <a:ext cx="628651" cy="1371600"/>
              </p:xfrm>
              <a:graphic>
                <a:graphicData uri="http://schemas.openxmlformats.org/drawingml/2006/table">
                  <a:tbl>
                    <a:tblPr firstRow="1" bandRow="1">
                      <a:tableStyleId>{5940675A-B579-460E-94D1-54222C63F5DA}</a:tableStyleId>
                    </a:tblPr>
                    <a:tblGrid>
                      <a:gridCol w="628651">
                        <a:extLst>
                          <a:ext uri="{9D8B030D-6E8A-4147-A177-3AD203B41FA5}">
                            <a16:colId xmlns:a16="http://schemas.microsoft.com/office/drawing/2014/main" val="619192932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zh-TW" altLang="en-US" sz="2400" dirty="0"/>
                          </a:p>
                        </a:txBody>
                        <a:tcPr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929233358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endParaRPr lang="zh-TW" altLang="en-US" sz="2400" dirty="0"/>
                          </a:p>
                        </a:txBody>
                        <a:tcPr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432723656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40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zh-TW" altLang="en-US" sz="2400" dirty="0"/>
                          </a:p>
                        </a:txBody>
                        <a:tcPr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127015960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58" name="內容版面配置區 4">
                  <a:extLst>
                    <a:ext uri="{FF2B5EF4-FFF2-40B4-BE49-F238E27FC236}">
                      <a16:creationId xmlns:a16="http://schemas.microsoft.com/office/drawing/2014/main" id="{4D54A696-2E27-4441-8F00-FBDBFA6726BF}"/>
                    </a:ext>
                  </a:extLst>
                </p:cNvPr>
                <p:cNvGraphicFramePr>
                  <a:graphicFrameLocks/>
                </p:cNvGraphicFramePr>
                <p:nvPr/>
              </p:nvGraphicFramePr>
              <p:xfrm>
                <a:off x="98062" y="2597157"/>
                <a:ext cx="628651" cy="1371600"/>
              </p:xfrm>
              <a:graphic>
                <a:graphicData uri="http://schemas.openxmlformats.org/drawingml/2006/table">
                  <a:tbl>
                    <a:tblPr firstRow="1" bandRow="1">
                      <a:tableStyleId>{5940675A-B579-460E-94D1-54222C63F5DA}</a:tableStyleId>
                    </a:tblPr>
                    <a:tblGrid>
                      <a:gridCol w="628651">
                        <a:extLst>
                          <a:ext uri="{9D8B030D-6E8A-4147-A177-3AD203B41FA5}">
                            <a16:colId xmlns:a16="http://schemas.microsoft.com/office/drawing/2014/main" val="619192932"/>
                          </a:ext>
                        </a:extLst>
                      </a:gridCol>
                    </a:tblGrid>
                    <a:tr h="457200"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zh-TW" altLang="en-US" sz="2400" dirty="0"/>
                          </a:p>
                        </a:txBody>
                        <a:tcPr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929233358"/>
                        </a:ext>
                      </a:extLst>
                    </a:tr>
                    <a:tr h="457200">
                      <a:tc>
                        <a:txBody>
                          <a:bodyPr/>
                          <a:lstStyle/>
                          <a:p>
                            <a:endParaRPr lang="zh-TW" altLang="en-US" sz="2400" dirty="0"/>
                          </a:p>
                        </a:txBody>
                        <a:tcPr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432723656"/>
                        </a:ext>
                      </a:extLst>
                    </a:tr>
                    <a:tr h="457200">
                      <a:tc>
                        <a:txBody>
                          <a:bodyPr/>
                          <a:lstStyle/>
                          <a:p>
                            <a:endParaRPr lang="zh-TW"/>
                          </a:p>
                        </a:txBody>
                        <a:tcPr>
                          <a:blipFill>
                            <a:blip r:embed="rId10"/>
                            <a:stretch>
                              <a:fillRect l="-962" t="-202667" r="-1923" b="-17333"/>
                            </a:stretch>
                          </a:blip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127015960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矩形 58">
                  <a:extLst>
                    <a:ext uri="{FF2B5EF4-FFF2-40B4-BE49-F238E27FC236}">
                      <a16:creationId xmlns:a16="http://schemas.microsoft.com/office/drawing/2014/main" id="{A3BF7C6C-78C0-4B57-A16D-8AB6B3A21B41}"/>
                    </a:ext>
                  </a:extLst>
                </p:cNvPr>
                <p:cNvSpPr/>
                <p:nvPr/>
              </p:nvSpPr>
              <p:spPr>
                <a:xfrm>
                  <a:off x="14358" y="2593248"/>
                  <a:ext cx="87748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9" name="矩形 58">
                  <a:extLst>
                    <a:ext uri="{FF2B5EF4-FFF2-40B4-BE49-F238E27FC236}">
                      <a16:creationId xmlns:a16="http://schemas.microsoft.com/office/drawing/2014/main" id="{A3BF7C6C-78C0-4B57-A16D-8AB6B3A21B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58" y="2593248"/>
                  <a:ext cx="877484" cy="461665"/>
                </a:xfrm>
                <a:prstGeom prst="rect">
                  <a:avLst/>
                </a:prstGeom>
                <a:blipFill>
                  <a:blip r:embed="rId11"/>
                  <a:stretch>
                    <a:fillRect l="-2083" b="-18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E2C4710E-EBA5-4B50-BDCB-75DC85D623CA}"/>
                </a:ext>
              </a:extLst>
            </p:cNvPr>
            <p:cNvSpPr txBox="1"/>
            <p:nvPr/>
          </p:nvSpPr>
          <p:spPr>
            <a:xfrm rot="5400000">
              <a:off x="125350" y="3123583"/>
              <a:ext cx="7196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……</a:t>
              </a:r>
              <a:endParaRPr lang="zh-TW" altLang="en-US" sz="2400" dirty="0"/>
            </a:p>
          </p:txBody>
        </p:sp>
      </p:grp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45D6DFCB-2D1F-45F5-ADEF-EE49FFE8C062}"/>
              </a:ext>
            </a:extLst>
          </p:cNvPr>
          <p:cNvCxnSpPr>
            <a:cxnSpLocks/>
          </p:cNvCxnSpPr>
          <p:nvPr/>
        </p:nvCxnSpPr>
        <p:spPr>
          <a:xfrm>
            <a:off x="4024938" y="3445881"/>
            <a:ext cx="0" cy="39143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82B98698-AF02-460A-B8A2-2D141BF77C13}"/>
              </a:ext>
            </a:extLst>
          </p:cNvPr>
          <p:cNvSpPr/>
          <p:nvPr/>
        </p:nvSpPr>
        <p:spPr>
          <a:xfrm>
            <a:off x="5383205" y="2627737"/>
            <a:ext cx="1195179" cy="8095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H</a:t>
            </a:r>
            <a:endParaRPr lang="zh-TW" altLang="en-US" sz="2800" dirty="0"/>
          </a:p>
        </p:txBody>
      </p: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5033BFCB-E1B3-427A-AFF8-22BDFC5FE0D0}"/>
              </a:ext>
            </a:extLst>
          </p:cNvPr>
          <p:cNvCxnSpPr>
            <a:cxnSpLocks/>
          </p:cNvCxnSpPr>
          <p:nvPr/>
        </p:nvCxnSpPr>
        <p:spPr>
          <a:xfrm>
            <a:off x="5969778" y="2242127"/>
            <a:ext cx="0" cy="39143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4E09C938-ED01-43BF-AF37-1B1153A8FF08}"/>
              </a:ext>
            </a:extLst>
          </p:cNvPr>
          <p:cNvCxnSpPr>
            <a:cxnSpLocks/>
          </p:cNvCxnSpPr>
          <p:nvPr/>
        </p:nvCxnSpPr>
        <p:spPr>
          <a:xfrm>
            <a:off x="5967849" y="4927651"/>
            <a:ext cx="0" cy="78287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群組 71">
            <a:extLst>
              <a:ext uri="{FF2B5EF4-FFF2-40B4-BE49-F238E27FC236}">
                <a16:creationId xmlns:a16="http://schemas.microsoft.com/office/drawing/2014/main" id="{4C65300F-563C-4B20-AE00-84CCD8088BEF}"/>
              </a:ext>
            </a:extLst>
          </p:cNvPr>
          <p:cNvGrpSpPr/>
          <p:nvPr/>
        </p:nvGrpSpPr>
        <p:grpSpPr>
          <a:xfrm>
            <a:off x="5581741" y="3459935"/>
            <a:ext cx="862800" cy="1744258"/>
            <a:chOff x="5587125" y="3448316"/>
            <a:chExt cx="862800" cy="1744258"/>
          </a:xfrm>
        </p:grpSpPr>
        <p:grpSp>
          <p:nvGrpSpPr>
            <p:cNvPr id="67" name="群組 66">
              <a:extLst>
                <a:ext uri="{FF2B5EF4-FFF2-40B4-BE49-F238E27FC236}">
                  <a16:creationId xmlns:a16="http://schemas.microsoft.com/office/drawing/2014/main" id="{2D5A66B4-A959-4DF1-A2D1-85F78F734CDB}"/>
                </a:ext>
              </a:extLst>
            </p:cNvPr>
            <p:cNvGrpSpPr/>
            <p:nvPr/>
          </p:nvGrpSpPr>
          <p:grpSpPr>
            <a:xfrm>
              <a:off x="5587125" y="3817065"/>
              <a:ext cx="862800" cy="1375509"/>
              <a:chOff x="14358" y="2593248"/>
              <a:chExt cx="862800" cy="1375509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68" name="內容版面配置區 4">
                    <a:extLst>
                      <a:ext uri="{FF2B5EF4-FFF2-40B4-BE49-F238E27FC236}">
                        <a16:creationId xmlns:a16="http://schemas.microsoft.com/office/drawing/2014/main" id="{E2B0045B-4294-4FD7-AAB8-9145E185807E}"/>
                      </a:ext>
                    </a:extLst>
                  </p:cNvPr>
                  <p:cNvGraphicFramePr>
                    <a:graphicFrameLocks/>
                  </p:cNvGraphicFramePr>
                  <p:nvPr/>
                </p:nvGraphicFramePr>
                <p:xfrm>
                  <a:off x="98062" y="2597157"/>
                  <a:ext cx="628651" cy="137160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{5940675A-B579-460E-94D1-54222C63F5DA}</a:tableStyleId>
                      </a:tblPr>
                      <a:tblGrid>
                        <a:gridCol w="628651">
                          <a:extLst>
                            <a:ext uri="{9D8B030D-6E8A-4147-A177-3AD203B41FA5}">
                              <a16:colId xmlns:a16="http://schemas.microsoft.com/office/drawing/2014/main" val="619192932"/>
                            </a:ext>
                          </a:extLst>
                        </a:gridCol>
                      </a:tblGrid>
                      <a:tr h="370840">
                        <a:tc>
                          <a:txBody>
                            <a:bodyPr/>
                            <a:lstStyle/>
                            <a:p>
                              <a:pPr marL="0" marR="0" lvl="0" indent="0" algn="l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lang="zh-TW" altLang="en-US" sz="2400" dirty="0"/>
                            </a:p>
                          </a:txBody>
                          <a:tcPr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929233358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endParaRPr lang="zh-TW" altLang="en-US" sz="2400" dirty="0"/>
                            </a:p>
                          </a:txBody>
                          <a:tcPr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432723656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marL="0" marR="0" lvl="0" indent="0" algn="l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>
                                      <m:sSubPr>
                                        <m:ctrlPr>
                                          <a:rPr lang="en-US" altLang="zh-TW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2400" i="1" smtClean="0">
                                            <a:latin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</m:oMath>
                                </m:oMathPara>
                              </a14:m>
                              <a:endParaRPr lang="zh-TW" altLang="en-US" sz="2400" dirty="0"/>
                            </a:p>
                          </a:txBody>
                          <a:tcPr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127015960"/>
                          </a:ext>
                        </a:extLst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68" name="內容版面配置區 4">
                    <a:extLst>
                      <a:ext uri="{FF2B5EF4-FFF2-40B4-BE49-F238E27FC236}">
                        <a16:creationId xmlns:a16="http://schemas.microsoft.com/office/drawing/2014/main" id="{E2B0045B-4294-4FD7-AAB8-9145E185807E}"/>
                      </a:ext>
                    </a:extLst>
                  </p:cNvPr>
                  <p:cNvGraphicFramePr>
                    <a:graphicFrameLocks/>
                  </p:cNvGraphicFramePr>
                  <p:nvPr/>
                </p:nvGraphicFramePr>
                <p:xfrm>
                  <a:off x="98062" y="2597157"/>
                  <a:ext cx="628651" cy="137160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{5940675A-B579-460E-94D1-54222C63F5DA}</a:tableStyleId>
                      </a:tblPr>
                      <a:tblGrid>
                        <a:gridCol w="628651">
                          <a:extLst>
                            <a:ext uri="{9D8B030D-6E8A-4147-A177-3AD203B41FA5}">
                              <a16:colId xmlns:a16="http://schemas.microsoft.com/office/drawing/2014/main" val="619192932"/>
                            </a:ext>
                          </a:extLst>
                        </a:gridCol>
                      </a:tblGrid>
                      <a:tr h="457200">
                        <a:tc>
                          <a:txBody>
                            <a:bodyPr/>
                            <a:lstStyle/>
                            <a:p>
                              <a:pPr marL="0" marR="0" lvl="0" indent="0" algn="l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lang="zh-TW" altLang="en-US" sz="2400" dirty="0"/>
                            </a:p>
                          </a:txBody>
                          <a:tcPr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929233358"/>
                          </a:ext>
                        </a:extLst>
                      </a:tr>
                      <a:tr h="457200">
                        <a:tc>
                          <a:txBody>
                            <a:bodyPr/>
                            <a:lstStyle/>
                            <a:p>
                              <a:endParaRPr lang="zh-TW" altLang="en-US" sz="2400" dirty="0"/>
                            </a:p>
                          </a:txBody>
                          <a:tcPr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432723656"/>
                          </a:ext>
                        </a:extLst>
                      </a:tr>
                      <a:tr h="457200">
                        <a:tc>
                          <a:txBody>
                            <a:bodyPr/>
                            <a:lstStyle/>
                            <a:p>
                              <a:endParaRPr lang="zh-TW"/>
                            </a:p>
                          </a:txBody>
                          <a:tcPr>
                            <a:blipFill>
                              <a:blip r:embed="rId12"/>
                              <a:stretch>
                                <a:fillRect l="-962" t="-202667" r="-1923" b="-9333"/>
                              </a:stretch>
                            </a:blip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127015960"/>
                          </a:ext>
                        </a:extLst>
                      </a:tr>
                    </a:tbl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矩形 68">
                    <a:extLst>
                      <a:ext uri="{FF2B5EF4-FFF2-40B4-BE49-F238E27FC236}">
                        <a16:creationId xmlns:a16="http://schemas.microsoft.com/office/drawing/2014/main" id="{7C5D40E5-A060-41FC-8ECD-78EB5D0F412F}"/>
                      </a:ext>
                    </a:extLst>
                  </p:cNvPr>
                  <p:cNvSpPr/>
                  <p:nvPr/>
                </p:nvSpPr>
                <p:spPr>
                  <a:xfrm>
                    <a:off x="14358" y="2593248"/>
                    <a:ext cx="862800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69" name="矩形 68">
                    <a:extLst>
                      <a:ext uri="{FF2B5EF4-FFF2-40B4-BE49-F238E27FC236}">
                        <a16:creationId xmlns:a16="http://schemas.microsoft.com/office/drawing/2014/main" id="{7C5D40E5-A060-41FC-8ECD-78EB5D0F41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358" y="2593248"/>
                    <a:ext cx="862800" cy="46166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7895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0" name="文字方塊 69">
                <a:extLst>
                  <a:ext uri="{FF2B5EF4-FFF2-40B4-BE49-F238E27FC236}">
                    <a16:creationId xmlns:a16="http://schemas.microsoft.com/office/drawing/2014/main" id="{7F6D50E0-B2D8-420E-9F54-749ED11BA5F4}"/>
                  </a:ext>
                </a:extLst>
              </p:cNvPr>
              <p:cNvSpPr txBox="1"/>
              <p:nvPr/>
            </p:nvSpPr>
            <p:spPr>
              <a:xfrm rot="5400000">
                <a:off x="125350" y="3123583"/>
                <a:ext cx="7196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……</a:t>
                </a:r>
                <a:endParaRPr lang="zh-TW" altLang="en-US" sz="2400" dirty="0"/>
              </a:p>
            </p:txBody>
          </p:sp>
        </p:grpSp>
        <p:cxnSp>
          <p:nvCxnSpPr>
            <p:cNvPr id="71" name="直線單箭頭接點 70">
              <a:extLst>
                <a:ext uri="{FF2B5EF4-FFF2-40B4-BE49-F238E27FC236}">
                  <a16:creationId xmlns:a16="http://schemas.microsoft.com/office/drawing/2014/main" id="{6842A5B6-5FC2-4625-9AED-86C4FA988978}"/>
                </a:ext>
              </a:extLst>
            </p:cNvPr>
            <p:cNvCxnSpPr>
              <a:cxnSpLocks/>
            </p:cNvCxnSpPr>
            <p:nvPr/>
          </p:nvCxnSpPr>
          <p:spPr>
            <a:xfrm>
              <a:off x="5985154" y="3448316"/>
              <a:ext cx="0" cy="39143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AEF7478-7A07-4386-81EA-C6C2CA6270CB}"/>
                  </a:ext>
                </a:extLst>
              </p:cNvPr>
              <p:cNvSpPr/>
              <p:nvPr/>
            </p:nvSpPr>
            <p:spPr>
              <a:xfrm>
                <a:off x="673657" y="3115408"/>
                <a:ext cx="172848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m:rPr>
                              <m:nor/>
                            </m:rPr>
                            <a:rPr lang="zh-TW" altLang="en-US" sz="2800" dirty="0"/>
                            <m:t> 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AEF7478-7A07-4386-81EA-C6C2CA6270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57" y="3115408"/>
                <a:ext cx="1728487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8678677A-430B-47E5-9789-1CD66B3D797F}"/>
                  </a:ext>
                </a:extLst>
              </p:cNvPr>
              <p:cNvSpPr/>
              <p:nvPr/>
            </p:nvSpPr>
            <p:spPr>
              <a:xfrm>
                <a:off x="641288" y="4082118"/>
                <a:ext cx="2549801" cy="9030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m:rPr>
                                  <m:nor/>
                                </m:rPr>
                                <a:rPr lang="zh-TW" altLang="en-US" sz="2800" dirty="0"/>
                                <m:t> </m:t>
                              </m:r>
                            </m:sub>
                          </m:sSub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m:rPr>
                                  <m:nor/>
                                </m:rPr>
                                <a:rPr lang="zh-TW" altLang="en-US" sz="2800" dirty="0"/>
                                <m:t>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m:rPr>
                                  <m:nor/>
                                </m:rPr>
                                <a:rPr lang="zh-TW" altLang="en-US" sz="2800" dirty="0"/>
                                <m:t>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8678677A-430B-47E5-9789-1CD66B3D79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288" y="4082118"/>
                <a:ext cx="2549801" cy="90306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6056D28F-77CD-4842-AD79-6980C9A5F84F}"/>
              </a:ext>
            </a:extLst>
          </p:cNvPr>
          <p:cNvCxnSpPr/>
          <p:nvPr/>
        </p:nvCxnSpPr>
        <p:spPr>
          <a:xfrm flipH="1">
            <a:off x="2402144" y="1884136"/>
            <a:ext cx="522660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8B5CE928-C0B1-40B4-AB5F-D5280B3766CF}"/>
              </a:ext>
            </a:extLst>
          </p:cNvPr>
          <p:cNvCxnSpPr>
            <a:cxnSpLocks/>
          </p:cNvCxnSpPr>
          <p:nvPr/>
        </p:nvCxnSpPr>
        <p:spPr>
          <a:xfrm>
            <a:off x="2402144" y="2381244"/>
            <a:ext cx="3415367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701662F8-FB67-4968-BC42-C6764E8F656F}"/>
              </a:ext>
            </a:extLst>
          </p:cNvPr>
          <p:cNvCxnSpPr>
            <a:cxnSpLocks/>
          </p:cNvCxnSpPr>
          <p:nvPr/>
        </p:nvCxnSpPr>
        <p:spPr>
          <a:xfrm>
            <a:off x="3798699" y="2374434"/>
            <a:ext cx="0" cy="144019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AE986D81-5006-411F-B915-13918E0C5E93}"/>
              </a:ext>
            </a:extLst>
          </p:cNvPr>
          <p:cNvCxnSpPr>
            <a:cxnSpLocks/>
          </p:cNvCxnSpPr>
          <p:nvPr/>
        </p:nvCxnSpPr>
        <p:spPr>
          <a:xfrm>
            <a:off x="5817511" y="2374432"/>
            <a:ext cx="0" cy="144019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A91C723C-55FF-41A6-8027-FF5BAE9CC498}"/>
              </a:ext>
            </a:extLst>
          </p:cNvPr>
          <p:cNvCxnSpPr/>
          <p:nvPr/>
        </p:nvCxnSpPr>
        <p:spPr>
          <a:xfrm flipH="1">
            <a:off x="2402144" y="6156148"/>
            <a:ext cx="522660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71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51F21F-F0BB-4768-BDD9-32827EA8B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Coupling Layer</a:t>
            </a:r>
            <a:endParaRPr lang="zh-TW" altLang="en-US" dirty="0"/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9BEB821E-2EE9-4B2B-9F1A-C2C85BF2B838}"/>
              </a:ext>
            </a:extLst>
          </p:cNvPr>
          <p:cNvGrpSpPr/>
          <p:nvPr/>
        </p:nvGrpSpPr>
        <p:grpSpPr>
          <a:xfrm>
            <a:off x="5587745" y="143600"/>
            <a:ext cx="2927605" cy="2061288"/>
            <a:chOff x="3116734" y="1641338"/>
            <a:chExt cx="2927605" cy="206128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08CEDF9-810D-462A-B64E-817DF34477C5}"/>
                </a:ext>
              </a:extLst>
            </p:cNvPr>
            <p:cNvSpPr/>
            <p:nvPr/>
          </p:nvSpPr>
          <p:spPr>
            <a:xfrm>
              <a:off x="3116734" y="1641338"/>
              <a:ext cx="297455" cy="8472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101C5F4-6013-4C7A-8FFB-765220C470C6}"/>
                </a:ext>
              </a:extLst>
            </p:cNvPr>
            <p:cNvSpPr/>
            <p:nvPr/>
          </p:nvSpPr>
          <p:spPr>
            <a:xfrm>
              <a:off x="3116734" y="2855351"/>
              <a:ext cx="297455" cy="847275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6918ECE-B60A-466B-B49B-AC65B345478F}"/>
                </a:ext>
              </a:extLst>
            </p:cNvPr>
            <p:cNvSpPr/>
            <p:nvPr/>
          </p:nvSpPr>
          <p:spPr>
            <a:xfrm>
              <a:off x="5746884" y="1641338"/>
              <a:ext cx="297455" cy="84727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2A6815E-E7F7-45FE-B330-52A53128F88D}"/>
                </a:ext>
              </a:extLst>
            </p:cNvPr>
            <p:cNvSpPr/>
            <p:nvPr/>
          </p:nvSpPr>
          <p:spPr>
            <a:xfrm>
              <a:off x="5746884" y="2855351"/>
              <a:ext cx="297455" cy="847275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3E7EBDE6-3B91-4C98-BF6A-8BE3658383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0887" y="2048841"/>
              <a:ext cx="1" cy="12415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8D611356-6547-4C3D-BAA4-BD7A889D0F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47576" y="2045420"/>
              <a:ext cx="1" cy="12415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23145AF2-05FB-4C5E-8FA3-9EED8DC5EB43}"/>
                </a:ext>
              </a:extLst>
            </p:cNvPr>
            <p:cNvGrpSpPr/>
            <p:nvPr/>
          </p:nvGrpSpPr>
          <p:grpSpPr>
            <a:xfrm>
              <a:off x="4026145" y="3295323"/>
              <a:ext cx="180000" cy="180000"/>
              <a:chOff x="4615940" y="5436256"/>
              <a:chExt cx="453070" cy="430883"/>
            </a:xfrm>
          </p:grpSpPr>
          <p:sp>
            <p:nvSpPr>
              <p:cNvPr id="11" name="橢圓 10">
                <a:extLst>
                  <a:ext uri="{FF2B5EF4-FFF2-40B4-BE49-F238E27FC236}">
                    <a16:creationId xmlns:a16="http://schemas.microsoft.com/office/drawing/2014/main" id="{1CC7FFCD-A7F9-471D-A55C-93997A4EE0F0}"/>
                  </a:ext>
                </a:extLst>
              </p:cNvPr>
              <p:cNvSpPr/>
              <p:nvPr/>
            </p:nvSpPr>
            <p:spPr>
              <a:xfrm>
                <a:off x="4752475" y="5558225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橢圓 11">
                <a:extLst>
                  <a:ext uri="{FF2B5EF4-FFF2-40B4-BE49-F238E27FC236}">
                    <a16:creationId xmlns:a16="http://schemas.microsoft.com/office/drawing/2014/main" id="{94AAC7A3-C57E-4932-9F93-EE48F75C5FB0}"/>
                  </a:ext>
                </a:extLst>
              </p:cNvPr>
              <p:cNvSpPr/>
              <p:nvPr/>
            </p:nvSpPr>
            <p:spPr>
              <a:xfrm>
                <a:off x="4615940" y="5436256"/>
                <a:ext cx="453070" cy="43088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5B715C3-370E-41F1-B98A-7E35275591D0}"/>
                </a:ext>
              </a:extLst>
            </p:cNvPr>
            <p:cNvSpPr/>
            <p:nvPr/>
          </p:nvSpPr>
          <p:spPr>
            <a:xfrm>
              <a:off x="3805987" y="2388265"/>
              <a:ext cx="633328" cy="58445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F</a:t>
              </a:r>
              <a:endParaRPr lang="zh-TW" altLang="en-US" sz="2800" baseline="-25000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DCC330B-B078-44C7-8401-34A3DBFB9911}"/>
                </a:ext>
              </a:extLst>
            </p:cNvPr>
            <p:cNvSpPr/>
            <p:nvPr/>
          </p:nvSpPr>
          <p:spPr>
            <a:xfrm>
              <a:off x="4715140" y="2399282"/>
              <a:ext cx="633328" cy="5844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H</a:t>
              </a:r>
              <a:endParaRPr lang="zh-TW" altLang="en-US" sz="2800" baseline="-25000" dirty="0"/>
            </a:p>
          </p:txBody>
        </p: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486DBAE9-23E0-4631-A5A7-A2AE28B8873A}"/>
                </a:ext>
              </a:extLst>
            </p:cNvPr>
            <p:cNvCxnSpPr>
              <a:cxnSpLocks/>
            </p:cNvCxnSpPr>
            <p:nvPr/>
          </p:nvCxnSpPr>
          <p:spPr>
            <a:xfrm>
              <a:off x="3441634" y="2044700"/>
              <a:ext cx="230687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10703C62-70CB-4629-B15B-C1FB42C2539A}"/>
                </a:ext>
              </a:extLst>
            </p:cNvPr>
            <p:cNvCxnSpPr>
              <a:cxnSpLocks/>
            </p:cNvCxnSpPr>
            <p:nvPr/>
          </p:nvCxnSpPr>
          <p:spPr>
            <a:xfrm>
              <a:off x="3381390" y="3394777"/>
              <a:ext cx="230687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F9A0D7B8-0518-4ACC-A3CA-054BCEFDE7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02890" y="3248869"/>
              <a:ext cx="258792" cy="272908"/>
            </a:xfrm>
            <a:prstGeom prst="rect">
              <a:avLst/>
            </a:prstGeom>
          </p:spPr>
        </p:pic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84359DA7-2309-41ED-B1B4-C9A01CEF2322}"/>
              </a:ext>
            </a:extLst>
          </p:cNvPr>
          <p:cNvSpPr/>
          <p:nvPr/>
        </p:nvSpPr>
        <p:spPr>
          <a:xfrm>
            <a:off x="1683467" y="3190617"/>
            <a:ext cx="3209277" cy="29763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48011182-C910-4DFC-8773-9152CE8D1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110819"/>
            <a:ext cx="838126" cy="1500831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E2325379-14CB-4DAD-B8B2-E9159488A6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013" y="4679118"/>
            <a:ext cx="755400" cy="1510799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360D1E50-9152-477A-9ECC-2B00200B66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2026034" y="1912723"/>
            <a:ext cx="800391" cy="1485525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57775EA4-11BE-4E0B-A6EB-782E2B075A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3701917" y="1904593"/>
            <a:ext cx="772683" cy="1525887"/>
          </a:xfrm>
          <a:prstGeom prst="rect">
            <a:avLst/>
          </a:prstGeom>
        </p:spPr>
      </p:pic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C4D95802-3E96-4646-AD20-F133ED4539B1}"/>
              </a:ext>
            </a:extLst>
          </p:cNvPr>
          <p:cNvCxnSpPr>
            <a:cxnSpLocks/>
          </p:cNvCxnSpPr>
          <p:nvPr/>
        </p:nvCxnSpPr>
        <p:spPr>
          <a:xfrm>
            <a:off x="452387" y="4659775"/>
            <a:ext cx="4562375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59599683-7CEC-47DE-BF55-357B93CA8A98}"/>
              </a:ext>
            </a:extLst>
          </p:cNvPr>
          <p:cNvCxnSpPr>
            <a:cxnSpLocks/>
          </p:cNvCxnSpPr>
          <p:nvPr/>
        </p:nvCxnSpPr>
        <p:spPr>
          <a:xfrm>
            <a:off x="3223236" y="2255289"/>
            <a:ext cx="26583" cy="4025815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74CC509C-65BE-4635-B828-847D72793FBC}"/>
              </a:ext>
            </a:extLst>
          </p:cNvPr>
          <p:cNvSpPr txBox="1"/>
          <p:nvPr/>
        </p:nvSpPr>
        <p:spPr>
          <a:xfrm>
            <a:off x="1741083" y="3497451"/>
            <a:ext cx="14245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</a:t>
            </a:r>
          </a:p>
          <a:p>
            <a:pPr algn="ctr"/>
            <a:r>
              <a:rPr lang="en-US" altLang="zh-TW" sz="2400" dirty="0"/>
              <a:t>(Identity)</a:t>
            </a:r>
            <a:endParaRPr lang="zh-TW" altLang="en-US" sz="24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82175014-0295-4A7C-93F8-72D578A7312F}"/>
              </a:ext>
            </a:extLst>
          </p:cNvPr>
          <p:cNvSpPr txBox="1"/>
          <p:nvPr/>
        </p:nvSpPr>
        <p:spPr>
          <a:xfrm>
            <a:off x="3382312" y="3509447"/>
            <a:ext cx="14245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O</a:t>
            </a:r>
          </a:p>
          <a:p>
            <a:pPr algn="ctr"/>
            <a:r>
              <a:rPr lang="en-US" altLang="zh-TW" sz="2400" dirty="0"/>
              <a:t>(zero)</a:t>
            </a:r>
            <a:endParaRPr lang="zh-TW" altLang="en-US" sz="2400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11727175-F99F-4918-9344-9D936E6E3215}"/>
              </a:ext>
            </a:extLst>
          </p:cNvPr>
          <p:cNvSpPr txBox="1"/>
          <p:nvPr/>
        </p:nvSpPr>
        <p:spPr>
          <a:xfrm>
            <a:off x="1716205" y="5086110"/>
            <a:ext cx="14245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 don’t</a:t>
            </a:r>
          </a:p>
          <a:p>
            <a:pPr algn="ctr"/>
            <a:r>
              <a:rPr lang="en-US" altLang="zh-TW" sz="2400" dirty="0"/>
              <a:t>care.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8CECD5CA-FB93-4337-A466-7748C4FA4641}"/>
                  </a:ext>
                </a:extLst>
              </p:cNvPr>
              <p:cNvSpPr txBox="1"/>
              <p:nvPr/>
            </p:nvSpPr>
            <p:spPr>
              <a:xfrm>
                <a:off x="342711" y="2348859"/>
                <a:ext cx="161127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 dirty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TW" sz="2800" i="1" dirty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8CECD5CA-FB93-4337-A466-7748C4FA4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711" y="2348859"/>
                <a:ext cx="1611275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文字方塊 34">
            <a:extLst>
              <a:ext uri="{FF2B5EF4-FFF2-40B4-BE49-F238E27FC236}">
                <a16:creationId xmlns:a16="http://schemas.microsoft.com/office/drawing/2014/main" id="{6910B7C5-4EBC-4977-86C5-BDC928D29478}"/>
              </a:ext>
            </a:extLst>
          </p:cNvPr>
          <p:cNvSpPr txBox="1"/>
          <p:nvPr/>
        </p:nvSpPr>
        <p:spPr>
          <a:xfrm>
            <a:off x="3375989" y="5214228"/>
            <a:ext cx="1424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Diagonal 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D497B617-5FF3-4207-8FA1-056847796DA5}"/>
                  </a:ext>
                </a:extLst>
              </p:cNvPr>
              <p:cNvSpPr txBox="1"/>
              <p:nvPr/>
            </p:nvSpPr>
            <p:spPr>
              <a:xfrm>
                <a:off x="5065881" y="2820897"/>
                <a:ext cx="161127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dirty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 dirty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TW" sz="2800" b="0" i="1" dirty="0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D497B617-5FF3-4207-8FA1-056847796D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5881" y="2820897"/>
                <a:ext cx="1611275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D3004170-7B0E-4C2E-8792-39EB7284718D}"/>
                  </a:ext>
                </a:extLst>
              </p:cNvPr>
              <p:cNvSpPr txBox="1"/>
              <p:nvPr/>
            </p:nvSpPr>
            <p:spPr>
              <a:xfrm>
                <a:off x="5238033" y="3569900"/>
                <a:ext cx="3497113" cy="9843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800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TW" sz="2800" i="1" dirty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dirty="0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TW" sz="2800" b="0" i="1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TW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800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TW" sz="2800" i="1" dirty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2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TW" sz="2800" i="1" dirty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</m:den>
                      </m:f>
                      <m:r>
                        <a:rPr lang="en-US" altLang="zh-TW" sz="2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f>
                        <m:fPr>
                          <m:ctrlPr>
                            <a:rPr lang="en-US" altLang="zh-TW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2800" i="1" dirty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2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2800" i="1" dirty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D3004170-7B0E-4C2E-8792-39EB72847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033" y="3569900"/>
                <a:ext cx="3497113" cy="98437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671F9347-79B2-40AC-9E22-9415D8B71FE3}"/>
                  </a:ext>
                </a:extLst>
              </p:cNvPr>
              <p:cNvSpPr/>
              <p:nvPr/>
            </p:nvSpPr>
            <p:spPr>
              <a:xfrm>
                <a:off x="5433576" y="5783677"/>
                <a:ext cx="293304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m:rPr>
                              <m:nor/>
                            </m:rPr>
                            <a:rPr lang="zh-TW" altLang="en-US" sz="2800" dirty="0"/>
                            <m:t> 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m:rPr>
                              <m:nor/>
                            </m:rPr>
                            <a:rPr lang="zh-TW" altLang="en-US" sz="2800" dirty="0"/>
                            <m:t> </m:t>
                          </m:r>
                        </m:sub>
                      </m:sSub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m:rPr>
                              <m:nor/>
                            </m:rPr>
                            <a:rPr lang="zh-TW" altLang="en-US" sz="2800" dirty="0"/>
                            <m:t> 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671F9347-79B2-40AC-9E22-9415D8B71F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576" y="5783677"/>
                <a:ext cx="2933046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059DA462-066C-4258-BF15-3D1B9E546758}"/>
                  </a:ext>
                </a:extLst>
              </p:cNvPr>
              <p:cNvSpPr txBox="1"/>
              <p:nvPr/>
            </p:nvSpPr>
            <p:spPr>
              <a:xfrm>
                <a:off x="5254340" y="4735944"/>
                <a:ext cx="349711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TW" sz="28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TW" sz="2800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TW" sz="28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TW" sz="2800" i="1" dirty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altLang="zh-TW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059DA462-066C-4258-BF15-3D1B9E546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4340" y="4735944"/>
                <a:ext cx="349711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1812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5" grpId="0"/>
      <p:bldP spid="36" grpId="0"/>
      <p:bldP spid="37" grpId="0"/>
      <p:bldP spid="38" grpId="0"/>
      <p:bldP spid="3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直線單箭頭接點 105">
            <a:extLst>
              <a:ext uri="{FF2B5EF4-FFF2-40B4-BE49-F238E27FC236}">
                <a16:creationId xmlns:a16="http://schemas.microsoft.com/office/drawing/2014/main" id="{4514FA48-25EC-4AD9-9A1B-3A5B055177CC}"/>
              </a:ext>
            </a:extLst>
          </p:cNvPr>
          <p:cNvCxnSpPr>
            <a:cxnSpLocks/>
          </p:cNvCxnSpPr>
          <p:nvPr/>
        </p:nvCxnSpPr>
        <p:spPr>
          <a:xfrm flipH="1">
            <a:off x="1499108" y="2048841"/>
            <a:ext cx="1" cy="12415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>
            <a:extLst>
              <a:ext uri="{FF2B5EF4-FFF2-40B4-BE49-F238E27FC236}">
                <a16:creationId xmlns:a16="http://schemas.microsoft.com/office/drawing/2014/main" id="{77813162-8852-4E8F-A785-7FFFE3F4C163}"/>
              </a:ext>
            </a:extLst>
          </p:cNvPr>
          <p:cNvCxnSpPr>
            <a:cxnSpLocks/>
          </p:cNvCxnSpPr>
          <p:nvPr/>
        </p:nvCxnSpPr>
        <p:spPr>
          <a:xfrm flipH="1">
            <a:off x="2415797" y="2045420"/>
            <a:ext cx="1" cy="12415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E5865596-BC2B-4B01-821C-7F1C2EEE9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Coupling Layer - Stacking</a:t>
            </a:r>
            <a:endParaRPr lang="zh-TW" altLang="en-US" dirty="0"/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85F02614-326B-40EB-AC28-EA84B300D6A6}"/>
              </a:ext>
            </a:extLst>
          </p:cNvPr>
          <p:cNvGrpSpPr/>
          <p:nvPr/>
        </p:nvGrpSpPr>
        <p:grpSpPr>
          <a:xfrm>
            <a:off x="1394366" y="3295323"/>
            <a:ext cx="180000" cy="180000"/>
            <a:chOff x="4615940" y="5436256"/>
            <a:chExt cx="453070" cy="430883"/>
          </a:xfrm>
        </p:grpSpPr>
        <p:sp>
          <p:nvSpPr>
            <p:cNvPr id="18" name="橢圓 17">
              <a:extLst>
                <a:ext uri="{FF2B5EF4-FFF2-40B4-BE49-F238E27FC236}">
                  <a16:creationId xmlns:a16="http://schemas.microsoft.com/office/drawing/2014/main" id="{21699816-D226-422F-843D-6F7D6FE47D27}"/>
                </a:ext>
              </a:extLst>
            </p:cNvPr>
            <p:cNvSpPr/>
            <p:nvPr/>
          </p:nvSpPr>
          <p:spPr>
            <a:xfrm>
              <a:off x="4752475" y="5558225"/>
              <a:ext cx="180000" cy="18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>
              <a:extLst>
                <a:ext uri="{FF2B5EF4-FFF2-40B4-BE49-F238E27FC236}">
                  <a16:creationId xmlns:a16="http://schemas.microsoft.com/office/drawing/2014/main" id="{CAA8A733-86B8-4974-86A8-1C36E32F9C47}"/>
                </a:ext>
              </a:extLst>
            </p:cNvPr>
            <p:cNvSpPr/>
            <p:nvPr/>
          </p:nvSpPr>
          <p:spPr>
            <a:xfrm>
              <a:off x="4615940" y="5436256"/>
              <a:ext cx="453070" cy="4308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648E047F-4E67-405E-81FD-B8CF88F6DB8C}"/>
              </a:ext>
            </a:extLst>
          </p:cNvPr>
          <p:cNvSpPr/>
          <p:nvPr/>
        </p:nvSpPr>
        <p:spPr>
          <a:xfrm>
            <a:off x="3116734" y="1641338"/>
            <a:ext cx="297455" cy="8472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907DD48-612B-4366-8B27-78E9E770FBE1}"/>
              </a:ext>
            </a:extLst>
          </p:cNvPr>
          <p:cNvSpPr/>
          <p:nvPr/>
        </p:nvSpPr>
        <p:spPr>
          <a:xfrm>
            <a:off x="3116734" y="2855351"/>
            <a:ext cx="297455" cy="8472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B9E5664F-59A2-4551-90CF-627BC75F693E}"/>
              </a:ext>
            </a:extLst>
          </p:cNvPr>
          <p:cNvSpPr/>
          <p:nvPr/>
        </p:nvSpPr>
        <p:spPr>
          <a:xfrm>
            <a:off x="452156" y="1641338"/>
            <a:ext cx="297455" cy="8472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2C4F987-670F-46EF-82DA-D5B4BCA60EEB}"/>
              </a:ext>
            </a:extLst>
          </p:cNvPr>
          <p:cNvSpPr/>
          <p:nvPr/>
        </p:nvSpPr>
        <p:spPr>
          <a:xfrm>
            <a:off x="452156" y="2855351"/>
            <a:ext cx="297455" cy="84727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877CC4C-D6A3-4A97-9793-2227002C5B4D}"/>
              </a:ext>
            </a:extLst>
          </p:cNvPr>
          <p:cNvSpPr/>
          <p:nvPr/>
        </p:nvSpPr>
        <p:spPr>
          <a:xfrm>
            <a:off x="1174208" y="2388265"/>
            <a:ext cx="633328" cy="5844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F</a:t>
            </a:r>
            <a:r>
              <a:rPr lang="en-US" altLang="zh-TW" sz="2800" baseline="-25000" dirty="0"/>
              <a:t>1</a:t>
            </a:r>
            <a:endParaRPr lang="zh-TW" altLang="en-US" sz="2800" baseline="-25000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D8BA221-EC9F-404A-BBE9-9F5889ADF28E}"/>
              </a:ext>
            </a:extLst>
          </p:cNvPr>
          <p:cNvSpPr/>
          <p:nvPr/>
        </p:nvSpPr>
        <p:spPr>
          <a:xfrm>
            <a:off x="2083361" y="2399282"/>
            <a:ext cx="633328" cy="5844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H</a:t>
            </a:r>
            <a:r>
              <a:rPr lang="en-US" altLang="zh-TW" sz="2800" baseline="-25000" dirty="0"/>
              <a:t>1</a:t>
            </a:r>
            <a:endParaRPr lang="zh-TW" altLang="en-US" sz="2800" baseline="-25000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1ACE7CD0-1732-4165-BA64-2A268C94F9DC}"/>
              </a:ext>
            </a:extLst>
          </p:cNvPr>
          <p:cNvSpPr/>
          <p:nvPr/>
        </p:nvSpPr>
        <p:spPr>
          <a:xfrm>
            <a:off x="5746884" y="1641338"/>
            <a:ext cx="297455" cy="8472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D558B998-26E3-47E9-89D3-6C2F81A20AE5}"/>
              </a:ext>
            </a:extLst>
          </p:cNvPr>
          <p:cNvSpPr/>
          <p:nvPr/>
        </p:nvSpPr>
        <p:spPr>
          <a:xfrm>
            <a:off x="5746884" y="2855351"/>
            <a:ext cx="297455" cy="84727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A66887B7-D438-4150-8FC2-72AEC901D691}"/>
              </a:ext>
            </a:extLst>
          </p:cNvPr>
          <p:cNvSpPr/>
          <p:nvPr/>
        </p:nvSpPr>
        <p:spPr>
          <a:xfrm>
            <a:off x="8403416" y="1641338"/>
            <a:ext cx="297455" cy="8472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11848BC9-C0A1-4631-9102-F615B32DBF8A}"/>
              </a:ext>
            </a:extLst>
          </p:cNvPr>
          <p:cNvSpPr/>
          <p:nvPr/>
        </p:nvSpPr>
        <p:spPr>
          <a:xfrm>
            <a:off x="8403416" y="2855351"/>
            <a:ext cx="297455" cy="84727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1" name="直線單箭頭接點 100">
            <a:extLst>
              <a:ext uri="{FF2B5EF4-FFF2-40B4-BE49-F238E27FC236}">
                <a16:creationId xmlns:a16="http://schemas.microsoft.com/office/drawing/2014/main" id="{F50637BE-65E8-458F-8EEE-6D337E4B5B81}"/>
              </a:ext>
            </a:extLst>
          </p:cNvPr>
          <p:cNvCxnSpPr>
            <a:cxnSpLocks/>
          </p:cNvCxnSpPr>
          <p:nvPr/>
        </p:nvCxnSpPr>
        <p:spPr>
          <a:xfrm>
            <a:off x="809855" y="2044700"/>
            <a:ext cx="230687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單箭頭接點 104">
            <a:extLst>
              <a:ext uri="{FF2B5EF4-FFF2-40B4-BE49-F238E27FC236}">
                <a16:creationId xmlns:a16="http://schemas.microsoft.com/office/drawing/2014/main" id="{32DFA7A9-CC2E-4085-9BA0-3D5722292183}"/>
              </a:ext>
            </a:extLst>
          </p:cNvPr>
          <p:cNvCxnSpPr>
            <a:cxnSpLocks/>
          </p:cNvCxnSpPr>
          <p:nvPr/>
        </p:nvCxnSpPr>
        <p:spPr>
          <a:xfrm>
            <a:off x="749611" y="3394777"/>
            <a:ext cx="230687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圖片 47">
            <a:extLst>
              <a:ext uri="{FF2B5EF4-FFF2-40B4-BE49-F238E27FC236}">
                <a16:creationId xmlns:a16="http://schemas.microsoft.com/office/drawing/2014/main" id="{37F4927E-0C86-45DB-8723-AC5EF0E53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111" y="3248869"/>
            <a:ext cx="258792" cy="272908"/>
          </a:xfrm>
          <a:prstGeom prst="rect">
            <a:avLst/>
          </a:prstGeom>
        </p:spPr>
      </p:pic>
      <p:cxnSp>
        <p:nvCxnSpPr>
          <p:cNvPr id="110" name="直線單箭頭接點 109">
            <a:extLst>
              <a:ext uri="{FF2B5EF4-FFF2-40B4-BE49-F238E27FC236}">
                <a16:creationId xmlns:a16="http://schemas.microsoft.com/office/drawing/2014/main" id="{8A1B01BC-D2BF-4112-989C-A007D405D3C5}"/>
              </a:ext>
            </a:extLst>
          </p:cNvPr>
          <p:cNvCxnSpPr>
            <a:cxnSpLocks/>
          </p:cNvCxnSpPr>
          <p:nvPr/>
        </p:nvCxnSpPr>
        <p:spPr>
          <a:xfrm flipH="1">
            <a:off x="4130887" y="2048841"/>
            <a:ext cx="1" cy="12415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>
            <a:extLst>
              <a:ext uri="{FF2B5EF4-FFF2-40B4-BE49-F238E27FC236}">
                <a16:creationId xmlns:a16="http://schemas.microsoft.com/office/drawing/2014/main" id="{F393E076-0650-4DA3-AECE-E241F2309216}"/>
              </a:ext>
            </a:extLst>
          </p:cNvPr>
          <p:cNvCxnSpPr>
            <a:cxnSpLocks/>
          </p:cNvCxnSpPr>
          <p:nvPr/>
        </p:nvCxnSpPr>
        <p:spPr>
          <a:xfrm flipH="1">
            <a:off x="5047576" y="2045420"/>
            <a:ext cx="1" cy="12415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群組 111">
            <a:extLst>
              <a:ext uri="{FF2B5EF4-FFF2-40B4-BE49-F238E27FC236}">
                <a16:creationId xmlns:a16="http://schemas.microsoft.com/office/drawing/2014/main" id="{B91C77EE-4882-4DAA-AC01-B09651AE99E2}"/>
              </a:ext>
            </a:extLst>
          </p:cNvPr>
          <p:cNvGrpSpPr/>
          <p:nvPr/>
        </p:nvGrpSpPr>
        <p:grpSpPr>
          <a:xfrm>
            <a:off x="4026145" y="3295323"/>
            <a:ext cx="180000" cy="180000"/>
            <a:chOff x="4615940" y="5436256"/>
            <a:chExt cx="453070" cy="430883"/>
          </a:xfrm>
        </p:grpSpPr>
        <p:sp>
          <p:nvSpPr>
            <p:cNvPr id="113" name="橢圓 112">
              <a:extLst>
                <a:ext uri="{FF2B5EF4-FFF2-40B4-BE49-F238E27FC236}">
                  <a16:creationId xmlns:a16="http://schemas.microsoft.com/office/drawing/2014/main" id="{F7C1AFF0-4E62-466C-8952-CA32EF064DF7}"/>
                </a:ext>
              </a:extLst>
            </p:cNvPr>
            <p:cNvSpPr/>
            <p:nvPr/>
          </p:nvSpPr>
          <p:spPr>
            <a:xfrm>
              <a:off x="4752475" y="5558225"/>
              <a:ext cx="180000" cy="18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橢圓 113">
              <a:extLst>
                <a:ext uri="{FF2B5EF4-FFF2-40B4-BE49-F238E27FC236}">
                  <a16:creationId xmlns:a16="http://schemas.microsoft.com/office/drawing/2014/main" id="{54606ACE-5F8B-4189-8B62-B55E837100CE}"/>
                </a:ext>
              </a:extLst>
            </p:cNvPr>
            <p:cNvSpPr/>
            <p:nvPr/>
          </p:nvSpPr>
          <p:spPr>
            <a:xfrm>
              <a:off x="4615940" y="5436256"/>
              <a:ext cx="453070" cy="4308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5" name="矩形 114">
            <a:extLst>
              <a:ext uri="{FF2B5EF4-FFF2-40B4-BE49-F238E27FC236}">
                <a16:creationId xmlns:a16="http://schemas.microsoft.com/office/drawing/2014/main" id="{2AEC12E8-C0FF-411C-B313-F2D4D8676808}"/>
              </a:ext>
            </a:extLst>
          </p:cNvPr>
          <p:cNvSpPr/>
          <p:nvPr/>
        </p:nvSpPr>
        <p:spPr>
          <a:xfrm>
            <a:off x="3805987" y="2388265"/>
            <a:ext cx="633328" cy="5844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F</a:t>
            </a:r>
            <a:r>
              <a:rPr lang="en-US" altLang="zh-TW" sz="2800" baseline="-25000" dirty="0"/>
              <a:t>2</a:t>
            </a:r>
            <a:endParaRPr lang="zh-TW" altLang="en-US" sz="2800" baseline="-25000" dirty="0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FB8AC7D9-3FDC-40FE-8C3D-FEF9E027B361}"/>
              </a:ext>
            </a:extLst>
          </p:cNvPr>
          <p:cNvSpPr/>
          <p:nvPr/>
        </p:nvSpPr>
        <p:spPr>
          <a:xfrm>
            <a:off x="4715140" y="2399282"/>
            <a:ext cx="633328" cy="5844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H</a:t>
            </a:r>
            <a:r>
              <a:rPr lang="en-US" altLang="zh-TW" sz="2800" baseline="-25000" dirty="0"/>
              <a:t>2</a:t>
            </a:r>
            <a:endParaRPr lang="zh-TW" altLang="en-US" sz="2800" baseline="-25000" dirty="0"/>
          </a:p>
        </p:txBody>
      </p:sp>
      <p:cxnSp>
        <p:nvCxnSpPr>
          <p:cNvPr id="117" name="直線單箭頭接點 116">
            <a:extLst>
              <a:ext uri="{FF2B5EF4-FFF2-40B4-BE49-F238E27FC236}">
                <a16:creationId xmlns:a16="http://schemas.microsoft.com/office/drawing/2014/main" id="{ED137B9E-44E7-4D19-8E66-0CFD3883A9B0}"/>
              </a:ext>
            </a:extLst>
          </p:cNvPr>
          <p:cNvCxnSpPr>
            <a:cxnSpLocks/>
          </p:cNvCxnSpPr>
          <p:nvPr/>
        </p:nvCxnSpPr>
        <p:spPr>
          <a:xfrm>
            <a:off x="3441634" y="2044700"/>
            <a:ext cx="230687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單箭頭接點 117">
            <a:extLst>
              <a:ext uri="{FF2B5EF4-FFF2-40B4-BE49-F238E27FC236}">
                <a16:creationId xmlns:a16="http://schemas.microsoft.com/office/drawing/2014/main" id="{EAA6A43D-9F9D-4252-B5E5-6F6A88696299}"/>
              </a:ext>
            </a:extLst>
          </p:cNvPr>
          <p:cNvCxnSpPr>
            <a:cxnSpLocks/>
          </p:cNvCxnSpPr>
          <p:nvPr/>
        </p:nvCxnSpPr>
        <p:spPr>
          <a:xfrm>
            <a:off x="3381390" y="3394777"/>
            <a:ext cx="230687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" name="圖片 118">
            <a:extLst>
              <a:ext uri="{FF2B5EF4-FFF2-40B4-BE49-F238E27FC236}">
                <a16:creationId xmlns:a16="http://schemas.microsoft.com/office/drawing/2014/main" id="{0A1EE598-06FF-4BCE-8EB8-153FA0B2D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890" y="3248869"/>
            <a:ext cx="258792" cy="272908"/>
          </a:xfrm>
          <a:prstGeom prst="rect">
            <a:avLst/>
          </a:prstGeom>
        </p:spPr>
      </p:pic>
      <p:cxnSp>
        <p:nvCxnSpPr>
          <p:cNvPr id="120" name="直線單箭頭接點 119">
            <a:extLst>
              <a:ext uri="{FF2B5EF4-FFF2-40B4-BE49-F238E27FC236}">
                <a16:creationId xmlns:a16="http://schemas.microsoft.com/office/drawing/2014/main" id="{9C6EDFED-C920-4D43-8A66-3E8F1AC4EC72}"/>
              </a:ext>
            </a:extLst>
          </p:cNvPr>
          <p:cNvCxnSpPr>
            <a:cxnSpLocks/>
          </p:cNvCxnSpPr>
          <p:nvPr/>
        </p:nvCxnSpPr>
        <p:spPr>
          <a:xfrm flipH="1">
            <a:off x="6775938" y="2048841"/>
            <a:ext cx="1" cy="12415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單箭頭接點 120">
            <a:extLst>
              <a:ext uri="{FF2B5EF4-FFF2-40B4-BE49-F238E27FC236}">
                <a16:creationId xmlns:a16="http://schemas.microsoft.com/office/drawing/2014/main" id="{81E7BDB6-4472-4609-AA94-FDE4AB12CE41}"/>
              </a:ext>
            </a:extLst>
          </p:cNvPr>
          <p:cNvCxnSpPr>
            <a:cxnSpLocks/>
          </p:cNvCxnSpPr>
          <p:nvPr/>
        </p:nvCxnSpPr>
        <p:spPr>
          <a:xfrm flipH="1">
            <a:off x="7692627" y="2045420"/>
            <a:ext cx="1" cy="12415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群組 121">
            <a:extLst>
              <a:ext uri="{FF2B5EF4-FFF2-40B4-BE49-F238E27FC236}">
                <a16:creationId xmlns:a16="http://schemas.microsoft.com/office/drawing/2014/main" id="{8976D26A-084D-4887-9E79-BD22FCA92D72}"/>
              </a:ext>
            </a:extLst>
          </p:cNvPr>
          <p:cNvGrpSpPr/>
          <p:nvPr/>
        </p:nvGrpSpPr>
        <p:grpSpPr>
          <a:xfrm>
            <a:off x="6671196" y="3295323"/>
            <a:ext cx="180000" cy="180000"/>
            <a:chOff x="4615940" y="5436256"/>
            <a:chExt cx="453070" cy="430883"/>
          </a:xfrm>
        </p:grpSpPr>
        <p:sp>
          <p:nvSpPr>
            <p:cNvPr id="123" name="橢圓 122">
              <a:extLst>
                <a:ext uri="{FF2B5EF4-FFF2-40B4-BE49-F238E27FC236}">
                  <a16:creationId xmlns:a16="http://schemas.microsoft.com/office/drawing/2014/main" id="{7F035EC1-0204-42C0-8FC6-DC005DAC868D}"/>
                </a:ext>
              </a:extLst>
            </p:cNvPr>
            <p:cNvSpPr/>
            <p:nvPr/>
          </p:nvSpPr>
          <p:spPr>
            <a:xfrm>
              <a:off x="4752475" y="5558225"/>
              <a:ext cx="180000" cy="18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4" name="橢圓 123">
              <a:extLst>
                <a:ext uri="{FF2B5EF4-FFF2-40B4-BE49-F238E27FC236}">
                  <a16:creationId xmlns:a16="http://schemas.microsoft.com/office/drawing/2014/main" id="{BC29B849-B5CD-45C1-A11F-611BA9533612}"/>
                </a:ext>
              </a:extLst>
            </p:cNvPr>
            <p:cNvSpPr/>
            <p:nvPr/>
          </p:nvSpPr>
          <p:spPr>
            <a:xfrm>
              <a:off x="4615940" y="5436256"/>
              <a:ext cx="453070" cy="4308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5" name="矩形 124">
            <a:extLst>
              <a:ext uri="{FF2B5EF4-FFF2-40B4-BE49-F238E27FC236}">
                <a16:creationId xmlns:a16="http://schemas.microsoft.com/office/drawing/2014/main" id="{921149A0-1FE2-4A42-A53C-8948BDB4E924}"/>
              </a:ext>
            </a:extLst>
          </p:cNvPr>
          <p:cNvSpPr/>
          <p:nvPr/>
        </p:nvSpPr>
        <p:spPr>
          <a:xfrm>
            <a:off x="6451038" y="2388265"/>
            <a:ext cx="633328" cy="5844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F</a:t>
            </a:r>
            <a:r>
              <a:rPr lang="en-US" altLang="zh-TW" sz="2800" baseline="-25000" dirty="0"/>
              <a:t>3</a:t>
            </a:r>
            <a:endParaRPr lang="zh-TW" altLang="en-US" sz="2800" baseline="-25000" dirty="0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CD411DC0-23D7-4D8C-83BB-A8F08988C435}"/>
              </a:ext>
            </a:extLst>
          </p:cNvPr>
          <p:cNvSpPr/>
          <p:nvPr/>
        </p:nvSpPr>
        <p:spPr>
          <a:xfrm>
            <a:off x="7360191" y="2399282"/>
            <a:ext cx="633328" cy="5844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H</a:t>
            </a:r>
            <a:r>
              <a:rPr lang="en-US" altLang="zh-TW" sz="2800" baseline="-25000" dirty="0"/>
              <a:t>3</a:t>
            </a:r>
            <a:endParaRPr lang="zh-TW" altLang="en-US" sz="2800" baseline="-25000" dirty="0"/>
          </a:p>
        </p:txBody>
      </p:sp>
      <p:cxnSp>
        <p:nvCxnSpPr>
          <p:cNvPr id="127" name="直線單箭頭接點 126">
            <a:extLst>
              <a:ext uri="{FF2B5EF4-FFF2-40B4-BE49-F238E27FC236}">
                <a16:creationId xmlns:a16="http://schemas.microsoft.com/office/drawing/2014/main" id="{273256A6-6164-456A-AD53-48AFAF5AA7C2}"/>
              </a:ext>
            </a:extLst>
          </p:cNvPr>
          <p:cNvCxnSpPr>
            <a:cxnSpLocks/>
          </p:cNvCxnSpPr>
          <p:nvPr/>
        </p:nvCxnSpPr>
        <p:spPr>
          <a:xfrm>
            <a:off x="6086685" y="2044700"/>
            <a:ext cx="230687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單箭頭接點 127">
            <a:extLst>
              <a:ext uri="{FF2B5EF4-FFF2-40B4-BE49-F238E27FC236}">
                <a16:creationId xmlns:a16="http://schemas.microsoft.com/office/drawing/2014/main" id="{DC4BD1F6-293E-42D5-AE24-68F99CE3B5B8}"/>
              </a:ext>
            </a:extLst>
          </p:cNvPr>
          <p:cNvCxnSpPr>
            <a:cxnSpLocks/>
          </p:cNvCxnSpPr>
          <p:nvPr/>
        </p:nvCxnSpPr>
        <p:spPr>
          <a:xfrm>
            <a:off x="6026441" y="3394777"/>
            <a:ext cx="230687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9" name="圖片 128">
            <a:extLst>
              <a:ext uri="{FF2B5EF4-FFF2-40B4-BE49-F238E27FC236}">
                <a16:creationId xmlns:a16="http://schemas.microsoft.com/office/drawing/2014/main" id="{F55B1AD2-E59F-4795-A43B-44E4CCF16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7941" y="3248869"/>
            <a:ext cx="258792" cy="272908"/>
          </a:xfrm>
          <a:prstGeom prst="rect">
            <a:avLst/>
          </a:prstGeom>
        </p:spPr>
      </p:pic>
      <p:cxnSp>
        <p:nvCxnSpPr>
          <p:cNvPr id="130" name="直線單箭頭接點 129">
            <a:extLst>
              <a:ext uri="{FF2B5EF4-FFF2-40B4-BE49-F238E27FC236}">
                <a16:creationId xmlns:a16="http://schemas.microsoft.com/office/drawing/2014/main" id="{0CD8BFBA-FAE2-48B1-A381-F51D30F08A21}"/>
              </a:ext>
            </a:extLst>
          </p:cNvPr>
          <p:cNvCxnSpPr>
            <a:cxnSpLocks/>
          </p:cNvCxnSpPr>
          <p:nvPr/>
        </p:nvCxnSpPr>
        <p:spPr>
          <a:xfrm flipH="1">
            <a:off x="1499108" y="4726770"/>
            <a:ext cx="1" cy="12415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單箭頭接點 130">
            <a:extLst>
              <a:ext uri="{FF2B5EF4-FFF2-40B4-BE49-F238E27FC236}">
                <a16:creationId xmlns:a16="http://schemas.microsoft.com/office/drawing/2014/main" id="{11E27D7B-C0E1-42FE-9105-EDB7A380414C}"/>
              </a:ext>
            </a:extLst>
          </p:cNvPr>
          <p:cNvCxnSpPr>
            <a:cxnSpLocks/>
          </p:cNvCxnSpPr>
          <p:nvPr/>
        </p:nvCxnSpPr>
        <p:spPr>
          <a:xfrm flipH="1">
            <a:off x="2415797" y="4723349"/>
            <a:ext cx="1" cy="12415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群組 131">
            <a:extLst>
              <a:ext uri="{FF2B5EF4-FFF2-40B4-BE49-F238E27FC236}">
                <a16:creationId xmlns:a16="http://schemas.microsoft.com/office/drawing/2014/main" id="{C4EBE740-3D48-46D7-A8B7-2AAA273BAB44}"/>
              </a:ext>
            </a:extLst>
          </p:cNvPr>
          <p:cNvGrpSpPr/>
          <p:nvPr/>
        </p:nvGrpSpPr>
        <p:grpSpPr>
          <a:xfrm>
            <a:off x="1394366" y="5973252"/>
            <a:ext cx="180000" cy="180000"/>
            <a:chOff x="4615940" y="5436256"/>
            <a:chExt cx="453070" cy="430883"/>
          </a:xfrm>
        </p:grpSpPr>
        <p:sp>
          <p:nvSpPr>
            <p:cNvPr id="133" name="橢圓 132">
              <a:extLst>
                <a:ext uri="{FF2B5EF4-FFF2-40B4-BE49-F238E27FC236}">
                  <a16:creationId xmlns:a16="http://schemas.microsoft.com/office/drawing/2014/main" id="{4696D4BA-666A-4E34-91FB-2F6262F7F6D0}"/>
                </a:ext>
              </a:extLst>
            </p:cNvPr>
            <p:cNvSpPr/>
            <p:nvPr/>
          </p:nvSpPr>
          <p:spPr>
            <a:xfrm>
              <a:off x="4752475" y="5558225"/>
              <a:ext cx="180000" cy="18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4" name="橢圓 133">
              <a:extLst>
                <a:ext uri="{FF2B5EF4-FFF2-40B4-BE49-F238E27FC236}">
                  <a16:creationId xmlns:a16="http://schemas.microsoft.com/office/drawing/2014/main" id="{70DE1A1A-2817-4B4E-ADF3-8B3FE67A3DDA}"/>
                </a:ext>
              </a:extLst>
            </p:cNvPr>
            <p:cNvSpPr/>
            <p:nvPr/>
          </p:nvSpPr>
          <p:spPr>
            <a:xfrm>
              <a:off x="4615940" y="5436256"/>
              <a:ext cx="453070" cy="4308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5" name="矩形 134">
            <a:extLst>
              <a:ext uri="{FF2B5EF4-FFF2-40B4-BE49-F238E27FC236}">
                <a16:creationId xmlns:a16="http://schemas.microsoft.com/office/drawing/2014/main" id="{A09BE9A3-804B-4E1B-B525-CB538AD90853}"/>
              </a:ext>
            </a:extLst>
          </p:cNvPr>
          <p:cNvSpPr/>
          <p:nvPr/>
        </p:nvSpPr>
        <p:spPr>
          <a:xfrm>
            <a:off x="3116734" y="4319267"/>
            <a:ext cx="297455" cy="8472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E8B8231E-7006-48E1-B8B8-7BD341CB2A0B}"/>
              </a:ext>
            </a:extLst>
          </p:cNvPr>
          <p:cNvSpPr/>
          <p:nvPr/>
        </p:nvSpPr>
        <p:spPr>
          <a:xfrm>
            <a:off x="3116734" y="5533280"/>
            <a:ext cx="297455" cy="8472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098253D0-D470-4ACF-9740-CD22E79C6A0E}"/>
              </a:ext>
            </a:extLst>
          </p:cNvPr>
          <p:cNvSpPr/>
          <p:nvPr/>
        </p:nvSpPr>
        <p:spPr>
          <a:xfrm>
            <a:off x="452156" y="4319267"/>
            <a:ext cx="297455" cy="8472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245B9D8F-32A7-4FC8-9166-F92427DD45E7}"/>
              </a:ext>
            </a:extLst>
          </p:cNvPr>
          <p:cNvSpPr/>
          <p:nvPr/>
        </p:nvSpPr>
        <p:spPr>
          <a:xfrm>
            <a:off x="452156" y="5533280"/>
            <a:ext cx="297455" cy="84727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29A43F73-9BBC-4138-96C7-CBB2C94A6A59}"/>
              </a:ext>
            </a:extLst>
          </p:cNvPr>
          <p:cNvSpPr/>
          <p:nvPr/>
        </p:nvSpPr>
        <p:spPr>
          <a:xfrm>
            <a:off x="1174208" y="5066194"/>
            <a:ext cx="633328" cy="5844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F</a:t>
            </a:r>
            <a:r>
              <a:rPr lang="en-US" altLang="zh-TW" sz="2800" baseline="-25000" dirty="0"/>
              <a:t>1</a:t>
            </a:r>
            <a:endParaRPr lang="zh-TW" altLang="en-US" sz="2800" baseline="-25000" dirty="0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946E8E22-D4CD-4D72-9B27-60462D38C6DC}"/>
              </a:ext>
            </a:extLst>
          </p:cNvPr>
          <p:cNvSpPr/>
          <p:nvPr/>
        </p:nvSpPr>
        <p:spPr>
          <a:xfrm>
            <a:off x="2083361" y="5077211"/>
            <a:ext cx="633328" cy="5844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H</a:t>
            </a:r>
            <a:r>
              <a:rPr lang="en-US" altLang="zh-TW" sz="2800" baseline="-25000" dirty="0"/>
              <a:t>1</a:t>
            </a:r>
            <a:endParaRPr lang="zh-TW" altLang="en-US" sz="2800" baseline="-25000" dirty="0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311DBE65-06A6-4472-AE78-273190327B9B}"/>
              </a:ext>
            </a:extLst>
          </p:cNvPr>
          <p:cNvSpPr/>
          <p:nvPr/>
        </p:nvSpPr>
        <p:spPr>
          <a:xfrm>
            <a:off x="5746884" y="4319267"/>
            <a:ext cx="297455" cy="8472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2CF843F3-9C4B-4886-87DC-E94C6841ABFA}"/>
              </a:ext>
            </a:extLst>
          </p:cNvPr>
          <p:cNvSpPr/>
          <p:nvPr/>
        </p:nvSpPr>
        <p:spPr>
          <a:xfrm>
            <a:off x="5746884" y="5533280"/>
            <a:ext cx="297455" cy="84727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C1B16276-739B-42F8-807A-450DC0708B6C}"/>
              </a:ext>
            </a:extLst>
          </p:cNvPr>
          <p:cNvSpPr/>
          <p:nvPr/>
        </p:nvSpPr>
        <p:spPr>
          <a:xfrm>
            <a:off x="8403416" y="4319267"/>
            <a:ext cx="297455" cy="8472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EE5DBC97-3F08-4873-AF6F-72BD63CAF76F}"/>
              </a:ext>
            </a:extLst>
          </p:cNvPr>
          <p:cNvSpPr/>
          <p:nvPr/>
        </p:nvSpPr>
        <p:spPr>
          <a:xfrm>
            <a:off x="8403416" y="5533280"/>
            <a:ext cx="297455" cy="84727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5" name="直線單箭頭接點 144">
            <a:extLst>
              <a:ext uri="{FF2B5EF4-FFF2-40B4-BE49-F238E27FC236}">
                <a16:creationId xmlns:a16="http://schemas.microsoft.com/office/drawing/2014/main" id="{B010FC8A-3053-4CDB-AF5F-C08ED4A618C0}"/>
              </a:ext>
            </a:extLst>
          </p:cNvPr>
          <p:cNvCxnSpPr>
            <a:cxnSpLocks/>
          </p:cNvCxnSpPr>
          <p:nvPr/>
        </p:nvCxnSpPr>
        <p:spPr>
          <a:xfrm>
            <a:off x="809855" y="4722629"/>
            <a:ext cx="230687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單箭頭接點 145">
            <a:extLst>
              <a:ext uri="{FF2B5EF4-FFF2-40B4-BE49-F238E27FC236}">
                <a16:creationId xmlns:a16="http://schemas.microsoft.com/office/drawing/2014/main" id="{9B0DD06A-7508-4E86-9F6C-A0432BA3C82F}"/>
              </a:ext>
            </a:extLst>
          </p:cNvPr>
          <p:cNvCxnSpPr>
            <a:cxnSpLocks/>
          </p:cNvCxnSpPr>
          <p:nvPr/>
        </p:nvCxnSpPr>
        <p:spPr>
          <a:xfrm>
            <a:off x="749611" y="6072706"/>
            <a:ext cx="230687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7" name="圖片 146">
            <a:extLst>
              <a:ext uri="{FF2B5EF4-FFF2-40B4-BE49-F238E27FC236}">
                <a16:creationId xmlns:a16="http://schemas.microsoft.com/office/drawing/2014/main" id="{0EA6DD36-103F-40E2-A24B-9F80932A6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111" y="5926798"/>
            <a:ext cx="258792" cy="272908"/>
          </a:xfrm>
          <a:prstGeom prst="rect">
            <a:avLst/>
          </a:prstGeom>
        </p:spPr>
      </p:pic>
      <p:cxnSp>
        <p:nvCxnSpPr>
          <p:cNvPr id="148" name="直線單箭頭接點 147">
            <a:extLst>
              <a:ext uri="{FF2B5EF4-FFF2-40B4-BE49-F238E27FC236}">
                <a16:creationId xmlns:a16="http://schemas.microsoft.com/office/drawing/2014/main" id="{3E9CC942-5758-4B35-9573-0D5944F5C374}"/>
              </a:ext>
            </a:extLst>
          </p:cNvPr>
          <p:cNvCxnSpPr>
            <a:cxnSpLocks/>
          </p:cNvCxnSpPr>
          <p:nvPr/>
        </p:nvCxnSpPr>
        <p:spPr>
          <a:xfrm flipH="1" flipV="1">
            <a:off x="4155640" y="4827016"/>
            <a:ext cx="1" cy="12415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單箭頭接點 148">
            <a:extLst>
              <a:ext uri="{FF2B5EF4-FFF2-40B4-BE49-F238E27FC236}">
                <a16:creationId xmlns:a16="http://schemas.microsoft.com/office/drawing/2014/main" id="{139468E0-FDCB-4286-B89A-98A4E82E6206}"/>
              </a:ext>
            </a:extLst>
          </p:cNvPr>
          <p:cNvCxnSpPr>
            <a:cxnSpLocks/>
          </p:cNvCxnSpPr>
          <p:nvPr/>
        </p:nvCxnSpPr>
        <p:spPr>
          <a:xfrm flipH="1" flipV="1">
            <a:off x="5072329" y="4830437"/>
            <a:ext cx="1" cy="12415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群組 149">
            <a:extLst>
              <a:ext uri="{FF2B5EF4-FFF2-40B4-BE49-F238E27FC236}">
                <a16:creationId xmlns:a16="http://schemas.microsoft.com/office/drawing/2014/main" id="{3BDD0887-240F-427A-8519-9CCCE179E7CB}"/>
              </a:ext>
            </a:extLst>
          </p:cNvPr>
          <p:cNvGrpSpPr/>
          <p:nvPr/>
        </p:nvGrpSpPr>
        <p:grpSpPr>
          <a:xfrm flipV="1">
            <a:off x="4050898" y="4642083"/>
            <a:ext cx="180000" cy="180000"/>
            <a:chOff x="4615940" y="5436256"/>
            <a:chExt cx="453070" cy="430883"/>
          </a:xfrm>
        </p:grpSpPr>
        <p:sp>
          <p:nvSpPr>
            <p:cNvPr id="151" name="橢圓 150">
              <a:extLst>
                <a:ext uri="{FF2B5EF4-FFF2-40B4-BE49-F238E27FC236}">
                  <a16:creationId xmlns:a16="http://schemas.microsoft.com/office/drawing/2014/main" id="{0BF90D5F-0BD5-454E-888C-85885E02AD02}"/>
                </a:ext>
              </a:extLst>
            </p:cNvPr>
            <p:cNvSpPr/>
            <p:nvPr/>
          </p:nvSpPr>
          <p:spPr>
            <a:xfrm>
              <a:off x="4752475" y="5558225"/>
              <a:ext cx="180000" cy="18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2" name="橢圓 151">
              <a:extLst>
                <a:ext uri="{FF2B5EF4-FFF2-40B4-BE49-F238E27FC236}">
                  <a16:creationId xmlns:a16="http://schemas.microsoft.com/office/drawing/2014/main" id="{686A5E8B-8AE9-4C67-BAF4-C2A82EC65BFA}"/>
                </a:ext>
              </a:extLst>
            </p:cNvPr>
            <p:cNvSpPr/>
            <p:nvPr/>
          </p:nvSpPr>
          <p:spPr>
            <a:xfrm>
              <a:off x="4615940" y="5436256"/>
              <a:ext cx="453070" cy="4308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53" name="矩形 152">
            <a:extLst>
              <a:ext uri="{FF2B5EF4-FFF2-40B4-BE49-F238E27FC236}">
                <a16:creationId xmlns:a16="http://schemas.microsoft.com/office/drawing/2014/main" id="{CB490E88-6F20-4723-A9A7-863BF7D8E3B9}"/>
              </a:ext>
            </a:extLst>
          </p:cNvPr>
          <p:cNvSpPr/>
          <p:nvPr/>
        </p:nvSpPr>
        <p:spPr>
          <a:xfrm>
            <a:off x="3830740" y="5144691"/>
            <a:ext cx="633328" cy="5844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F</a:t>
            </a:r>
            <a:r>
              <a:rPr lang="en-US" altLang="zh-TW" sz="2800" baseline="-25000" dirty="0"/>
              <a:t>2</a:t>
            </a:r>
            <a:endParaRPr lang="zh-TW" altLang="en-US" sz="2800" baseline="-25000" dirty="0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D4B416DE-EC38-4727-BF0A-CEAD495EAF88}"/>
              </a:ext>
            </a:extLst>
          </p:cNvPr>
          <p:cNvSpPr/>
          <p:nvPr/>
        </p:nvSpPr>
        <p:spPr>
          <a:xfrm>
            <a:off x="4739893" y="5133674"/>
            <a:ext cx="633328" cy="5844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H</a:t>
            </a:r>
            <a:r>
              <a:rPr lang="en-US" altLang="zh-TW" sz="2800" baseline="-25000" dirty="0"/>
              <a:t>2</a:t>
            </a:r>
            <a:endParaRPr lang="zh-TW" altLang="en-US" sz="2800" baseline="-25000" dirty="0"/>
          </a:p>
        </p:txBody>
      </p:sp>
      <p:cxnSp>
        <p:nvCxnSpPr>
          <p:cNvPr id="155" name="直線單箭頭接點 154">
            <a:extLst>
              <a:ext uri="{FF2B5EF4-FFF2-40B4-BE49-F238E27FC236}">
                <a16:creationId xmlns:a16="http://schemas.microsoft.com/office/drawing/2014/main" id="{101D574A-E446-4093-BAD2-0CDF61198BEB}"/>
              </a:ext>
            </a:extLst>
          </p:cNvPr>
          <p:cNvCxnSpPr>
            <a:cxnSpLocks/>
          </p:cNvCxnSpPr>
          <p:nvPr/>
        </p:nvCxnSpPr>
        <p:spPr>
          <a:xfrm flipV="1">
            <a:off x="3466387" y="6072706"/>
            <a:ext cx="230687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單箭頭接點 155">
            <a:extLst>
              <a:ext uri="{FF2B5EF4-FFF2-40B4-BE49-F238E27FC236}">
                <a16:creationId xmlns:a16="http://schemas.microsoft.com/office/drawing/2014/main" id="{1A88D9C7-C4AD-4466-ABBC-BD6F8C9F7C4E}"/>
              </a:ext>
            </a:extLst>
          </p:cNvPr>
          <p:cNvCxnSpPr>
            <a:cxnSpLocks/>
          </p:cNvCxnSpPr>
          <p:nvPr/>
        </p:nvCxnSpPr>
        <p:spPr>
          <a:xfrm flipV="1">
            <a:off x="3406143" y="4722629"/>
            <a:ext cx="230687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7" name="圖片 156">
            <a:extLst>
              <a:ext uri="{FF2B5EF4-FFF2-40B4-BE49-F238E27FC236}">
                <a16:creationId xmlns:a16="http://schemas.microsoft.com/office/drawing/2014/main" id="{88A5BC8A-880F-455A-9290-F895B9CB7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4927643" y="4595629"/>
            <a:ext cx="258792" cy="272908"/>
          </a:xfrm>
          <a:prstGeom prst="rect">
            <a:avLst/>
          </a:prstGeom>
        </p:spPr>
      </p:pic>
      <p:cxnSp>
        <p:nvCxnSpPr>
          <p:cNvPr id="158" name="直線單箭頭接點 157">
            <a:extLst>
              <a:ext uri="{FF2B5EF4-FFF2-40B4-BE49-F238E27FC236}">
                <a16:creationId xmlns:a16="http://schemas.microsoft.com/office/drawing/2014/main" id="{B20D8BC3-B12F-4C5E-A991-7BF67E730562}"/>
              </a:ext>
            </a:extLst>
          </p:cNvPr>
          <p:cNvCxnSpPr>
            <a:cxnSpLocks/>
          </p:cNvCxnSpPr>
          <p:nvPr/>
        </p:nvCxnSpPr>
        <p:spPr>
          <a:xfrm flipH="1">
            <a:off x="6775938" y="4726770"/>
            <a:ext cx="1" cy="12415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單箭頭接點 158">
            <a:extLst>
              <a:ext uri="{FF2B5EF4-FFF2-40B4-BE49-F238E27FC236}">
                <a16:creationId xmlns:a16="http://schemas.microsoft.com/office/drawing/2014/main" id="{2F2D1556-F9E0-476F-97F6-FF8FC6A10850}"/>
              </a:ext>
            </a:extLst>
          </p:cNvPr>
          <p:cNvCxnSpPr>
            <a:cxnSpLocks/>
          </p:cNvCxnSpPr>
          <p:nvPr/>
        </p:nvCxnSpPr>
        <p:spPr>
          <a:xfrm flipH="1">
            <a:off x="7692627" y="4723349"/>
            <a:ext cx="1" cy="12415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群組 159">
            <a:extLst>
              <a:ext uri="{FF2B5EF4-FFF2-40B4-BE49-F238E27FC236}">
                <a16:creationId xmlns:a16="http://schemas.microsoft.com/office/drawing/2014/main" id="{92A03FC2-3AF1-4A34-9D21-7640F8981A86}"/>
              </a:ext>
            </a:extLst>
          </p:cNvPr>
          <p:cNvGrpSpPr/>
          <p:nvPr/>
        </p:nvGrpSpPr>
        <p:grpSpPr>
          <a:xfrm>
            <a:off x="6671196" y="5973252"/>
            <a:ext cx="180000" cy="180000"/>
            <a:chOff x="4615940" y="5436256"/>
            <a:chExt cx="453070" cy="430883"/>
          </a:xfrm>
        </p:grpSpPr>
        <p:sp>
          <p:nvSpPr>
            <p:cNvPr id="161" name="橢圓 160">
              <a:extLst>
                <a:ext uri="{FF2B5EF4-FFF2-40B4-BE49-F238E27FC236}">
                  <a16:creationId xmlns:a16="http://schemas.microsoft.com/office/drawing/2014/main" id="{D701CE87-D210-4D4B-80FB-72FB3514EAD1}"/>
                </a:ext>
              </a:extLst>
            </p:cNvPr>
            <p:cNvSpPr/>
            <p:nvPr/>
          </p:nvSpPr>
          <p:spPr>
            <a:xfrm>
              <a:off x="4752475" y="5558225"/>
              <a:ext cx="180000" cy="18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2" name="橢圓 161">
              <a:extLst>
                <a:ext uri="{FF2B5EF4-FFF2-40B4-BE49-F238E27FC236}">
                  <a16:creationId xmlns:a16="http://schemas.microsoft.com/office/drawing/2014/main" id="{AD582B4D-E4ED-4EC2-874A-7CBACB9FCFD6}"/>
                </a:ext>
              </a:extLst>
            </p:cNvPr>
            <p:cNvSpPr/>
            <p:nvPr/>
          </p:nvSpPr>
          <p:spPr>
            <a:xfrm>
              <a:off x="4615940" y="5436256"/>
              <a:ext cx="453070" cy="4308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3" name="矩形 162">
            <a:extLst>
              <a:ext uri="{FF2B5EF4-FFF2-40B4-BE49-F238E27FC236}">
                <a16:creationId xmlns:a16="http://schemas.microsoft.com/office/drawing/2014/main" id="{0649E838-177F-4888-94D7-91DE6EF24050}"/>
              </a:ext>
            </a:extLst>
          </p:cNvPr>
          <p:cNvSpPr/>
          <p:nvPr/>
        </p:nvSpPr>
        <p:spPr>
          <a:xfrm>
            <a:off x="6451038" y="5066194"/>
            <a:ext cx="633328" cy="5844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F</a:t>
            </a:r>
            <a:r>
              <a:rPr lang="en-US" altLang="zh-TW" sz="2800" baseline="-25000" dirty="0"/>
              <a:t>3</a:t>
            </a:r>
            <a:endParaRPr lang="zh-TW" altLang="en-US" sz="2800" baseline="-25000" dirty="0"/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FE8C373A-9AA7-4830-B733-ED866543CF62}"/>
              </a:ext>
            </a:extLst>
          </p:cNvPr>
          <p:cNvSpPr/>
          <p:nvPr/>
        </p:nvSpPr>
        <p:spPr>
          <a:xfrm>
            <a:off x="7360191" y="5077211"/>
            <a:ext cx="633328" cy="5844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H</a:t>
            </a:r>
            <a:r>
              <a:rPr lang="en-US" altLang="zh-TW" sz="2800" baseline="-25000" dirty="0"/>
              <a:t>3</a:t>
            </a:r>
            <a:endParaRPr lang="zh-TW" altLang="en-US" sz="2800" baseline="-25000" dirty="0"/>
          </a:p>
        </p:txBody>
      </p:sp>
      <p:cxnSp>
        <p:nvCxnSpPr>
          <p:cNvPr id="165" name="直線單箭頭接點 164">
            <a:extLst>
              <a:ext uri="{FF2B5EF4-FFF2-40B4-BE49-F238E27FC236}">
                <a16:creationId xmlns:a16="http://schemas.microsoft.com/office/drawing/2014/main" id="{A2AA86FA-B29C-4435-9DDA-9F2E9FD09339}"/>
              </a:ext>
            </a:extLst>
          </p:cNvPr>
          <p:cNvCxnSpPr>
            <a:cxnSpLocks/>
          </p:cNvCxnSpPr>
          <p:nvPr/>
        </p:nvCxnSpPr>
        <p:spPr>
          <a:xfrm>
            <a:off x="6086685" y="4722629"/>
            <a:ext cx="230687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單箭頭接點 165">
            <a:extLst>
              <a:ext uri="{FF2B5EF4-FFF2-40B4-BE49-F238E27FC236}">
                <a16:creationId xmlns:a16="http://schemas.microsoft.com/office/drawing/2014/main" id="{A4E7CCD3-4766-4B81-8736-2DA1DF7BF953}"/>
              </a:ext>
            </a:extLst>
          </p:cNvPr>
          <p:cNvCxnSpPr>
            <a:cxnSpLocks/>
          </p:cNvCxnSpPr>
          <p:nvPr/>
        </p:nvCxnSpPr>
        <p:spPr>
          <a:xfrm>
            <a:off x="6026441" y="6072706"/>
            <a:ext cx="230687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7" name="圖片 166">
            <a:extLst>
              <a:ext uri="{FF2B5EF4-FFF2-40B4-BE49-F238E27FC236}">
                <a16:creationId xmlns:a16="http://schemas.microsoft.com/office/drawing/2014/main" id="{BE9D47C9-2BC0-4C56-A1E4-7F84456BE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7941" y="5926798"/>
            <a:ext cx="258792" cy="272908"/>
          </a:xfrm>
          <a:prstGeom prst="rect">
            <a:avLst/>
          </a:prstGeom>
        </p:spPr>
      </p:pic>
      <p:sp>
        <p:nvSpPr>
          <p:cNvPr id="168" name="矩形 167">
            <a:extLst>
              <a:ext uri="{FF2B5EF4-FFF2-40B4-BE49-F238E27FC236}">
                <a16:creationId xmlns:a16="http://schemas.microsoft.com/office/drawing/2014/main" id="{2D2FFCE1-4085-4629-B205-5A615FA51177}"/>
              </a:ext>
            </a:extLst>
          </p:cNvPr>
          <p:cNvSpPr/>
          <p:nvPr/>
        </p:nvSpPr>
        <p:spPr>
          <a:xfrm>
            <a:off x="3220564" y="1514339"/>
            <a:ext cx="297455" cy="8472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794FA202-F47B-4817-B0B5-3B811E8ECA76}"/>
              </a:ext>
            </a:extLst>
          </p:cNvPr>
          <p:cNvSpPr/>
          <p:nvPr/>
        </p:nvSpPr>
        <p:spPr>
          <a:xfrm>
            <a:off x="5837058" y="1527500"/>
            <a:ext cx="297455" cy="8472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306FCF5A-2471-4ECD-9189-91FA3642DBA2}"/>
              </a:ext>
            </a:extLst>
          </p:cNvPr>
          <p:cNvSpPr/>
          <p:nvPr/>
        </p:nvSpPr>
        <p:spPr>
          <a:xfrm>
            <a:off x="8482109" y="1540990"/>
            <a:ext cx="297455" cy="8472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C597FA85-09AB-47F2-B34E-ECCCB571568D}"/>
              </a:ext>
            </a:extLst>
          </p:cNvPr>
          <p:cNvSpPr/>
          <p:nvPr/>
        </p:nvSpPr>
        <p:spPr>
          <a:xfrm>
            <a:off x="3157249" y="4175658"/>
            <a:ext cx="297455" cy="8472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5B7E7CBC-896A-4FDC-B99E-2E3DF6A552E2}"/>
              </a:ext>
            </a:extLst>
          </p:cNvPr>
          <p:cNvSpPr/>
          <p:nvPr/>
        </p:nvSpPr>
        <p:spPr>
          <a:xfrm>
            <a:off x="5860367" y="5418727"/>
            <a:ext cx="297455" cy="8472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BE54B74C-D607-451F-8DF4-FA799E6CCB9D}"/>
              </a:ext>
            </a:extLst>
          </p:cNvPr>
          <p:cNvSpPr/>
          <p:nvPr/>
        </p:nvSpPr>
        <p:spPr>
          <a:xfrm>
            <a:off x="8538052" y="4175658"/>
            <a:ext cx="297455" cy="8472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27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53" grpId="0" animBg="1"/>
      <p:bldP spid="154" grpId="0" animBg="1"/>
      <p:bldP spid="163" grpId="0" animBg="1"/>
      <p:bldP spid="164" grpId="0" animBg="1"/>
      <p:bldP spid="168" grpId="0" animBg="1"/>
      <p:bldP spid="169" grpId="0" animBg="1"/>
      <p:bldP spid="170" grpId="0" animBg="1"/>
      <p:bldP spid="172" grpId="0" animBg="1"/>
      <p:bldP spid="173" grpId="0" animBg="1"/>
      <p:bldP spid="17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865596-BC2B-4B01-821C-7F1C2EEE9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Coupling Layer</a:t>
            </a:r>
            <a:endParaRPr lang="zh-TW" altLang="en-US" dirty="0"/>
          </a:p>
        </p:txBody>
      </p:sp>
      <p:cxnSp>
        <p:nvCxnSpPr>
          <p:cNvPr id="130" name="直線單箭頭接點 129">
            <a:extLst>
              <a:ext uri="{FF2B5EF4-FFF2-40B4-BE49-F238E27FC236}">
                <a16:creationId xmlns:a16="http://schemas.microsoft.com/office/drawing/2014/main" id="{0CD8BFBA-FAE2-48B1-A381-F51D30F08A21}"/>
              </a:ext>
            </a:extLst>
          </p:cNvPr>
          <p:cNvCxnSpPr>
            <a:cxnSpLocks/>
          </p:cNvCxnSpPr>
          <p:nvPr/>
        </p:nvCxnSpPr>
        <p:spPr>
          <a:xfrm flipH="1">
            <a:off x="1499108" y="4726770"/>
            <a:ext cx="1" cy="12415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單箭頭接點 130">
            <a:extLst>
              <a:ext uri="{FF2B5EF4-FFF2-40B4-BE49-F238E27FC236}">
                <a16:creationId xmlns:a16="http://schemas.microsoft.com/office/drawing/2014/main" id="{11E27D7B-C0E1-42FE-9105-EDB7A380414C}"/>
              </a:ext>
            </a:extLst>
          </p:cNvPr>
          <p:cNvCxnSpPr>
            <a:cxnSpLocks/>
          </p:cNvCxnSpPr>
          <p:nvPr/>
        </p:nvCxnSpPr>
        <p:spPr>
          <a:xfrm flipH="1">
            <a:off x="2415797" y="4723349"/>
            <a:ext cx="1" cy="12415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群組 131">
            <a:extLst>
              <a:ext uri="{FF2B5EF4-FFF2-40B4-BE49-F238E27FC236}">
                <a16:creationId xmlns:a16="http://schemas.microsoft.com/office/drawing/2014/main" id="{C4EBE740-3D48-46D7-A8B7-2AAA273BAB44}"/>
              </a:ext>
            </a:extLst>
          </p:cNvPr>
          <p:cNvGrpSpPr/>
          <p:nvPr/>
        </p:nvGrpSpPr>
        <p:grpSpPr>
          <a:xfrm>
            <a:off x="1394366" y="5973252"/>
            <a:ext cx="180000" cy="180000"/>
            <a:chOff x="4615940" y="5436256"/>
            <a:chExt cx="453070" cy="430883"/>
          </a:xfrm>
        </p:grpSpPr>
        <p:sp>
          <p:nvSpPr>
            <p:cNvPr id="133" name="橢圓 132">
              <a:extLst>
                <a:ext uri="{FF2B5EF4-FFF2-40B4-BE49-F238E27FC236}">
                  <a16:creationId xmlns:a16="http://schemas.microsoft.com/office/drawing/2014/main" id="{4696D4BA-666A-4E34-91FB-2F6262F7F6D0}"/>
                </a:ext>
              </a:extLst>
            </p:cNvPr>
            <p:cNvSpPr/>
            <p:nvPr/>
          </p:nvSpPr>
          <p:spPr>
            <a:xfrm>
              <a:off x="4752475" y="5558225"/>
              <a:ext cx="180000" cy="18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4" name="橢圓 133">
              <a:extLst>
                <a:ext uri="{FF2B5EF4-FFF2-40B4-BE49-F238E27FC236}">
                  <a16:creationId xmlns:a16="http://schemas.microsoft.com/office/drawing/2014/main" id="{70DE1A1A-2817-4B4E-ADF3-8B3FE67A3DDA}"/>
                </a:ext>
              </a:extLst>
            </p:cNvPr>
            <p:cNvSpPr/>
            <p:nvPr/>
          </p:nvSpPr>
          <p:spPr>
            <a:xfrm>
              <a:off x="4615940" y="5436256"/>
              <a:ext cx="453070" cy="4308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5" name="矩形 134">
            <a:extLst>
              <a:ext uri="{FF2B5EF4-FFF2-40B4-BE49-F238E27FC236}">
                <a16:creationId xmlns:a16="http://schemas.microsoft.com/office/drawing/2014/main" id="{A09BE9A3-804B-4E1B-B525-CB538AD90853}"/>
              </a:ext>
            </a:extLst>
          </p:cNvPr>
          <p:cNvSpPr/>
          <p:nvPr/>
        </p:nvSpPr>
        <p:spPr>
          <a:xfrm>
            <a:off x="3116734" y="4319267"/>
            <a:ext cx="297455" cy="8472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E8B8231E-7006-48E1-B8B8-7BD341CB2A0B}"/>
              </a:ext>
            </a:extLst>
          </p:cNvPr>
          <p:cNvSpPr/>
          <p:nvPr/>
        </p:nvSpPr>
        <p:spPr>
          <a:xfrm>
            <a:off x="3116734" y="5533280"/>
            <a:ext cx="297455" cy="8472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098253D0-D470-4ACF-9740-CD22E79C6A0E}"/>
              </a:ext>
            </a:extLst>
          </p:cNvPr>
          <p:cNvSpPr/>
          <p:nvPr/>
        </p:nvSpPr>
        <p:spPr>
          <a:xfrm>
            <a:off x="452156" y="4319267"/>
            <a:ext cx="297455" cy="8472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245B9D8F-32A7-4FC8-9166-F92427DD45E7}"/>
              </a:ext>
            </a:extLst>
          </p:cNvPr>
          <p:cNvSpPr/>
          <p:nvPr/>
        </p:nvSpPr>
        <p:spPr>
          <a:xfrm>
            <a:off x="452156" y="5533280"/>
            <a:ext cx="297455" cy="84727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29A43F73-9BBC-4138-96C7-CBB2C94A6A59}"/>
              </a:ext>
            </a:extLst>
          </p:cNvPr>
          <p:cNvSpPr/>
          <p:nvPr/>
        </p:nvSpPr>
        <p:spPr>
          <a:xfrm>
            <a:off x="1174208" y="5066194"/>
            <a:ext cx="633328" cy="5844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F</a:t>
            </a:r>
            <a:r>
              <a:rPr lang="en-US" altLang="zh-TW" sz="2800" baseline="-25000" dirty="0"/>
              <a:t>1</a:t>
            </a:r>
            <a:endParaRPr lang="zh-TW" altLang="en-US" sz="2800" baseline="-25000" dirty="0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946E8E22-D4CD-4D72-9B27-60462D38C6DC}"/>
              </a:ext>
            </a:extLst>
          </p:cNvPr>
          <p:cNvSpPr/>
          <p:nvPr/>
        </p:nvSpPr>
        <p:spPr>
          <a:xfrm>
            <a:off x="2083361" y="5077211"/>
            <a:ext cx="633328" cy="5844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H</a:t>
            </a:r>
            <a:r>
              <a:rPr lang="en-US" altLang="zh-TW" sz="2800" baseline="-25000" dirty="0"/>
              <a:t>1</a:t>
            </a:r>
            <a:endParaRPr lang="zh-TW" altLang="en-US" sz="2800" baseline="-25000" dirty="0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311DBE65-06A6-4472-AE78-273190327B9B}"/>
              </a:ext>
            </a:extLst>
          </p:cNvPr>
          <p:cNvSpPr/>
          <p:nvPr/>
        </p:nvSpPr>
        <p:spPr>
          <a:xfrm>
            <a:off x="5746884" y="4319267"/>
            <a:ext cx="297455" cy="8472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2CF843F3-9C4B-4886-87DC-E94C6841ABFA}"/>
              </a:ext>
            </a:extLst>
          </p:cNvPr>
          <p:cNvSpPr/>
          <p:nvPr/>
        </p:nvSpPr>
        <p:spPr>
          <a:xfrm>
            <a:off x="5746884" y="5533280"/>
            <a:ext cx="297455" cy="84727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C1B16276-739B-42F8-807A-450DC0708B6C}"/>
              </a:ext>
            </a:extLst>
          </p:cNvPr>
          <p:cNvSpPr/>
          <p:nvPr/>
        </p:nvSpPr>
        <p:spPr>
          <a:xfrm>
            <a:off x="8403416" y="4319267"/>
            <a:ext cx="297455" cy="8472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EE5DBC97-3F08-4873-AF6F-72BD63CAF76F}"/>
              </a:ext>
            </a:extLst>
          </p:cNvPr>
          <p:cNvSpPr/>
          <p:nvPr/>
        </p:nvSpPr>
        <p:spPr>
          <a:xfrm>
            <a:off x="8403416" y="5533280"/>
            <a:ext cx="297455" cy="84727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5" name="直線單箭頭接點 144">
            <a:extLst>
              <a:ext uri="{FF2B5EF4-FFF2-40B4-BE49-F238E27FC236}">
                <a16:creationId xmlns:a16="http://schemas.microsoft.com/office/drawing/2014/main" id="{B010FC8A-3053-4CDB-AF5F-C08ED4A618C0}"/>
              </a:ext>
            </a:extLst>
          </p:cNvPr>
          <p:cNvCxnSpPr>
            <a:cxnSpLocks/>
          </p:cNvCxnSpPr>
          <p:nvPr/>
        </p:nvCxnSpPr>
        <p:spPr>
          <a:xfrm>
            <a:off x="809855" y="4722629"/>
            <a:ext cx="230687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單箭頭接點 145">
            <a:extLst>
              <a:ext uri="{FF2B5EF4-FFF2-40B4-BE49-F238E27FC236}">
                <a16:creationId xmlns:a16="http://schemas.microsoft.com/office/drawing/2014/main" id="{9B0DD06A-7508-4E86-9F6C-A0432BA3C82F}"/>
              </a:ext>
            </a:extLst>
          </p:cNvPr>
          <p:cNvCxnSpPr>
            <a:cxnSpLocks/>
          </p:cNvCxnSpPr>
          <p:nvPr/>
        </p:nvCxnSpPr>
        <p:spPr>
          <a:xfrm>
            <a:off x="749611" y="6072706"/>
            <a:ext cx="230687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7" name="圖片 146">
            <a:extLst>
              <a:ext uri="{FF2B5EF4-FFF2-40B4-BE49-F238E27FC236}">
                <a16:creationId xmlns:a16="http://schemas.microsoft.com/office/drawing/2014/main" id="{0EA6DD36-103F-40E2-A24B-9F80932A6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111" y="5926798"/>
            <a:ext cx="258792" cy="272908"/>
          </a:xfrm>
          <a:prstGeom prst="rect">
            <a:avLst/>
          </a:prstGeom>
        </p:spPr>
      </p:pic>
      <p:cxnSp>
        <p:nvCxnSpPr>
          <p:cNvPr id="148" name="直線單箭頭接點 147">
            <a:extLst>
              <a:ext uri="{FF2B5EF4-FFF2-40B4-BE49-F238E27FC236}">
                <a16:creationId xmlns:a16="http://schemas.microsoft.com/office/drawing/2014/main" id="{3E9CC942-5758-4B35-9573-0D5944F5C374}"/>
              </a:ext>
            </a:extLst>
          </p:cNvPr>
          <p:cNvCxnSpPr>
            <a:cxnSpLocks/>
          </p:cNvCxnSpPr>
          <p:nvPr/>
        </p:nvCxnSpPr>
        <p:spPr>
          <a:xfrm flipH="1" flipV="1">
            <a:off x="4155640" y="4827016"/>
            <a:ext cx="1" cy="12415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單箭頭接點 148">
            <a:extLst>
              <a:ext uri="{FF2B5EF4-FFF2-40B4-BE49-F238E27FC236}">
                <a16:creationId xmlns:a16="http://schemas.microsoft.com/office/drawing/2014/main" id="{139468E0-FDCB-4286-B89A-98A4E82E6206}"/>
              </a:ext>
            </a:extLst>
          </p:cNvPr>
          <p:cNvCxnSpPr>
            <a:cxnSpLocks/>
          </p:cNvCxnSpPr>
          <p:nvPr/>
        </p:nvCxnSpPr>
        <p:spPr>
          <a:xfrm flipH="1" flipV="1">
            <a:off x="5072329" y="4830437"/>
            <a:ext cx="1" cy="12415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群組 149">
            <a:extLst>
              <a:ext uri="{FF2B5EF4-FFF2-40B4-BE49-F238E27FC236}">
                <a16:creationId xmlns:a16="http://schemas.microsoft.com/office/drawing/2014/main" id="{3BDD0887-240F-427A-8519-9CCCE179E7CB}"/>
              </a:ext>
            </a:extLst>
          </p:cNvPr>
          <p:cNvGrpSpPr/>
          <p:nvPr/>
        </p:nvGrpSpPr>
        <p:grpSpPr>
          <a:xfrm flipV="1">
            <a:off x="4050898" y="4642083"/>
            <a:ext cx="180000" cy="180000"/>
            <a:chOff x="4615940" y="5436256"/>
            <a:chExt cx="453070" cy="430883"/>
          </a:xfrm>
        </p:grpSpPr>
        <p:sp>
          <p:nvSpPr>
            <p:cNvPr id="151" name="橢圓 150">
              <a:extLst>
                <a:ext uri="{FF2B5EF4-FFF2-40B4-BE49-F238E27FC236}">
                  <a16:creationId xmlns:a16="http://schemas.microsoft.com/office/drawing/2014/main" id="{0BF90D5F-0BD5-454E-888C-85885E02AD02}"/>
                </a:ext>
              </a:extLst>
            </p:cNvPr>
            <p:cNvSpPr/>
            <p:nvPr/>
          </p:nvSpPr>
          <p:spPr>
            <a:xfrm>
              <a:off x="4752475" y="5558225"/>
              <a:ext cx="180000" cy="18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2" name="橢圓 151">
              <a:extLst>
                <a:ext uri="{FF2B5EF4-FFF2-40B4-BE49-F238E27FC236}">
                  <a16:creationId xmlns:a16="http://schemas.microsoft.com/office/drawing/2014/main" id="{686A5E8B-8AE9-4C67-BAF4-C2A82EC65BFA}"/>
                </a:ext>
              </a:extLst>
            </p:cNvPr>
            <p:cNvSpPr/>
            <p:nvPr/>
          </p:nvSpPr>
          <p:spPr>
            <a:xfrm>
              <a:off x="4615940" y="5436256"/>
              <a:ext cx="453070" cy="4308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53" name="矩形 152">
            <a:extLst>
              <a:ext uri="{FF2B5EF4-FFF2-40B4-BE49-F238E27FC236}">
                <a16:creationId xmlns:a16="http://schemas.microsoft.com/office/drawing/2014/main" id="{CB490E88-6F20-4723-A9A7-863BF7D8E3B9}"/>
              </a:ext>
            </a:extLst>
          </p:cNvPr>
          <p:cNvSpPr/>
          <p:nvPr/>
        </p:nvSpPr>
        <p:spPr>
          <a:xfrm>
            <a:off x="3830740" y="5144691"/>
            <a:ext cx="633328" cy="5844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F</a:t>
            </a:r>
            <a:r>
              <a:rPr lang="en-US" altLang="zh-TW" sz="2800" baseline="-25000" dirty="0"/>
              <a:t>2</a:t>
            </a:r>
            <a:endParaRPr lang="zh-TW" altLang="en-US" sz="2800" baseline="-25000" dirty="0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D4B416DE-EC38-4727-BF0A-CEAD495EAF88}"/>
              </a:ext>
            </a:extLst>
          </p:cNvPr>
          <p:cNvSpPr/>
          <p:nvPr/>
        </p:nvSpPr>
        <p:spPr>
          <a:xfrm>
            <a:off x="4739893" y="5133674"/>
            <a:ext cx="633328" cy="5844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H</a:t>
            </a:r>
            <a:r>
              <a:rPr lang="en-US" altLang="zh-TW" sz="2800" baseline="-25000" dirty="0"/>
              <a:t>2</a:t>
            </a:r>
            <a:endParaRPr lang="zh-TW" altLang="en-US" sz="2800" baseline="-25000" dirty="0"/>
          </a:p>
        </p:txBody>
      </p:sp>
      <p:cxnSp>
        <p:nvCxnSpPr>
          <p:cNvPr id="155" name="直線單箭頭接點 154">
            <a:extLst>
              <a:ext uri="{FF2B5EF4-FFF2-40B4-BE49-F238E27FC236}">
                <a16:creationId xmlns:a16="http://schemas.microsoft.com/office/drawing/2014/main" id="{101D574A-E446-4093-BAD2-0CDF61198BEB}"/>
              </a:ext>
            </a:extLst>
          </p:cNvPr>
          <p:cNvCxnSpPr>
            <a:cxnSpLocks/>
          </p:cNvCxnSpPr>
          <p:nvPr/>
        </p:nvCxnSpPr>
        <p:spPr>
          <a:xfrm flipV="1">
            <a:off x="3466387" y="6072706"/>
            <a:ext cx="230687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單箭頭接點 155">
            <a:extLst>
              <a:ext uri="{FF2B5EF4-FFF2-40B4-BE49-F238E27FC236}">
                <a16:creationId xmlns:a16="http://schemas.microsoft.com/office/drawing/2014/main" id="{1A88D9C7-C4AD-4466-ABBC-BD6F8C9F7C4E}"/>
              </a:ext>
            </a:extLst>
          </p:cNvPr>
          <p:cNvCxnSpPr>
            <a:cxnSpLocks/>
          </p:cNvCxnSpPr>
          <p:nvPr/>
        </p:nvCxnSpPr>
        <p:spPr>
          <a:xfrm flipV="1">
            <a:off x="3406143" y="4722629"/>
            <a:ext cx="230687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7" name="圖片 156">
            <a:extLst>
              <a:ext uri="{FF2B5EF4-FFF2-40B4-BE49-F238E27FC236}">
                <a16:creationId xmlns:a16="http://schemas.microsoft.com/office/drawing/2014/main" id="{88A5BC8A-880F-455A-9290-F895B9CB7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4927643" y="4595629"/>
            <a:ext cx="258792" cy="272908"/>
          </a:xfrm>
          <a:prstGeom prst="rect">
            <a:avLst/>
          </a:prstGeom>
        </p:spPr>
      </p:pic>
      <p:cxnSp>
        <p:nvCxnSpPr>
          <p:cNvPr id="158" name="直線單箭頭接點 157">
            <a:extLst>
              <a:ext uri="{FF2B5EF4-FFF2-40B4-BE49-F238E27FC236}">
                <a16:creationId xmlns:a16="http://schemas.microsoft.com/office/drawing/2014/main" id="{B20D8BC3-B12F-4C5E-A991-7BF67E730562}"/>
              </a:ext>
            </a:extLst>
          </p:cNvPr>
          <p:cNvCxnSpPr>
            <a:cxnSpLocks/>
          </p:cNvCxnSpPr>
          <p:nvPr/>
        </p:nvCxnSpPr>
        <p:spPr>
          <a:xfrm flipH="1">
            <a:off x="6775938" y="4726770"/>
            <a:ext cx="1" cy="12415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單箭頭接點 158">
            <a:extLst>
              <a:ext uri="{FF2B5EF4-FFF2-40B4-BE49-F238E27FC236}">
                <a16:creationId xmlns:a16="http://schemas.microsoft.com/office/drawing/2014/main" id="{2F2D1556-F9E0-476F-97F6-FF8FC6A10850}"/>
              </a:ext>
            </a:extLst>
          </p:cNvPr>
          <p:cNvCxnSpPr>
            <a:cxnSpLocks/>
          </p:cNvCxnSpPr>
          <p:nvPr/>
        </p:nvCxnSpPr>
        <p:spPr>
          <a:xfrm flipH="1">
            <a:off x="7692627" y="4723349"/>
            <a:ext cx="1" cy="12415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群組 159">
            <a:extLst>
              <a:ext uri="{FF2B5EF4-FFF2-40B4-BE49-F238E27FC236}">
                <a16:creationId xmlns:a16="http://schemas.microsoft.com/office/drawing/2014/main" id="{92A03FC2-3AF1-4A34-9D21-7640F8981A86}"/>
              </a:ext>
            </a:extLst>
          </p:cNvPr>
          <p:cNvGrpSpPr/>
          <p:nvPr/>
        </p:nvGrpSpPr>
        <p:grpSpPr>
          <a:xfrm>
            <a:off x="6671196" y="5973252"/>
            <a:ext cx="180000" cy="180000"/>
            <a:chOff x="4615940" y="5436256"/>
            <a:chExt cx="453070" cy="430883"/>
          </a:xfrm>
        </p:grpSpPr>
        <p:sp>
          <p:nvSpPr>
            <p:cNvPr id="161" name="橢圓 160">
              <a:extLst>
                <a:ext uri="{FF2B5EF4-FFF2-40B4-BE49-F238E27FC236}">
                  <a16:creationId xmlns:a16="http://schemas.microsoft.com/office/drawing/2014/main" id="{D701CE87-D210-4D4B-80FB-72FB3514EAD1}"/>
                </a:ext>
              </a:extLst>
            </p:cNvPr>
            <p:cNvSpPr/>
            <p:nvPr/>
          </p:nvSpPr>
          <p:spPr>
            <a:xfrm>
              <a:off x="4752475" y="5558225"/>
              <a:ext cx="180000" cy="18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2" name="橢圓 161">
              <a:extLst>
                <a:ext uri="{FF2B5EF4-FFF2-40B4-BE49-F238E27FC236}">
                  <a16:creationId xmlns:a16="http://schemas.microsoft.com/office/drawing/2014/main" id="{AD582B4D-E4ED-4EC2-874A-7CBACB9FCFD6}"/>
                </a:ext>
              </a:extLst>
            </p:cNvPr>
            <p:cNvSpPr/>
            <p:nvPr/>
          </p:nvSpPr>
          <p:spPr>
            <a:xfrm>
              <a:off x="4615940" y="5436256"/>
              <a:ext cx="453070" cy="4308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3" name="矩形 162">
            <a:extLst>
              <a:ext uri="{FF2B5EF4-FFF2-40B4-BE49-F238E27FC236}">
                <a16:creationId xmlns:a16="http://schemas.microsoft.com/office/drawing/2014/main" id="{0649E838-177F-4888-94D7-91DE6EF24050}"/>
              </a:ext>
            </a:extLst>
          </p:cNvPr>
          <p:cNvSpPr/>
          <p:nvPr/>
        </p:nvSpPr>
        <p:spPr>
          <a:xfrm>
            <a:off x="6451038" y="5066194"/>
            <a:ext cx="633328" cy="5844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F</a:t>
            </a:r>
            <a:r>
              <a:rPr lang="en-US" altLang="zh-TW" sz="2800" baseline="-25000" dirty="0"/>
              <a:t>3</a:t>
            </a:r>
            <a:endParaRPr lang="zh-TW" altLang="en-US" sz="2800" baseline="-25000" dirty="0"/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FE8C373A-9AA7-4830-B733-ED866543CF62}"/>
              </a:ext>
            </a:extLst>
          </p:cNvPr>
          <p:cNvSpPr/>
          <p:nvPr/>
        </p:nvSpPr>
        <p:spPr>
          <a:xfrm>
            <a:off x="7360191" y="5077211"/>
            <a:ext cx="633328" cy="5844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H</a:t>
            </a:r>
            <a:r>
              <a:rPr lang="en-US" altLang="zh-TW" sz="2800" baseline="-25000" dirty="0"/>
              <a:t>3</a:t>
            </a:r>
            <a:endParaRPr lang="zh-TW" altLang="en-US" sz="2800" baseline="-25000" dirty="0"/>
          </a:p>
        </p:txBody>
      </p:sp>
      <p:cxnSp>
        <p:nvCxnSpPr>
          <p:cNvPr id="165" name="直線單箭頭接點 164">
            <a:extLst>
              <a:ext uri="{FF2B5EF4-FFF2-40B4-BE49-F238E27FC236}">
                <a16:creationId xmlns:a16="http://schemas.microsoft.com/office/drawing/2014/main" id="{A2AA86FA-B29C-4435-9DDA-9F2E9FD09339}"/>
              </a:ext>
            </a:extLst>
          </p:cNvPr>
          <p:cNvCxnSpPr>
            <a:cxnSpLocks/>
          </p:cNvCxnSpPr>
          <p:nvPr/>
        </p:nvCxnSpPr>
        <p:spPr>
          <a:xfrm>
            <a:off x="6086685" y="4722629"/>
            <a:ext cx="230687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單箭頭接點 165">
            <a:extLst>
              <a:ext uri="{FF2B5EF4-FFF2-40B4-BE49-F238E27FC236}">
                <a16:creationId xmlns:a16="http://schemas.microsoft.com/office/drawing/2014/main" id="{A4E7CCD3-4766-4B81-8736-2DA1DF7BF953}"/>
              </a:ext>
            </a:extLst>
          </p:cNvPr>
          <p:cNvCxnSpPr>
            <a:cxnSpLocks/>
          </p:cNvCxnSpPr>
          <p:nvPr/>
        </p:nvCxnSpPr>
        <p:spPr>
          <a:xfrm>
            <a:off x="6026441" y="6072706"/>
            <a:ext cx="230687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7" name="圖片 166">
            <a:extLst>
              <a:ext uri="{FF2B5EF4-FFF2-40B4-BE49-F238E27FC236}">
                <a16:creationId xmlns:a16="http://schemas.microsoft.com/office/drawing/2014/main" id="{BE9D47C9-2BC0-4C56-A1E4-7F84456BE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7941" y="5926798"/>
            <a:ext cx="258792" cy="272908"/>
          </a:xfrm>
          <a:prstGeom prst="rect">
            <a:avLst/>
          </a:prstGeom>
        </p:spPr>
      </p:pic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4CC1E85C-2E32-4161-87BC-85603B1E98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873793"/>
              </p:ext>
            </p:extLst>
          </p:nvPr>
        </p:nvGraphicFramePr>
        <p:xfrm>
          <a:off x="1654841" y="1606314"/>
          <a:ext cx="2706900" cy="22544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6725">
                  <a:extLst>
                    <a:ext uri="{9D8B030D-6E8A-4147-A177-3AD203B41FA5}">
                      <a16:colId xmlns:a16="http://schemas.microsoft.com/office/drawing/2014/main" val="776346397"/>
                    </a:ext>
                  </a:extLst>
                </a:gridCol>
                <a:gridCol w="676725">
                  <a:extLst>
                    <a:ext uri="{9D8B030D-6E8A-4147-A177-3AD203B41FA5}">
                      <a16:colId xmlns:a16="http://schemas.microsoft.com/office/drawing/2014/main" val="790161339"/>
                    </a:ext>
                  </a:extLst>
                </a:gridCol>
                <a:gridCol w="676725">
                  <a:extLst>
                    <a:ext uri="{9D8B030D-6E8A-4147-A177-3AD203B41FA5}">
                      <a16:colId xmlns:a16="http://schemas.microsoft.com/office/drawing/2014/main" val="1245397577"/>
                    </a:ext>
                  </a:extLst>
                </a:gridCol>
                <a:gridCol w="676725">
                  <a:extLst>
                    <a:ext uri="{9D8B030D-6E8A-4147-A177-3AD203B41FA5}">
                      <a16:colId xmlns:a16="http://schemas.microsoft.com/office/drawing/2014/main" val="4091842153"/>
                    </a:ext>
                  </a:extLst>
                </a:gridCol>
              </a:tblGrid>
              <a:tr h="56360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15888"/>
                  </a:ext>
                </a:extLst>
              </a:tr>
              <a:tr h="56360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423312"/>
                  </a:ext>
                </a:extLst>
              </a:tr>
              <a:tr h="56360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600211"/>
                  </a:ext>
                </a:extLst>
              </a:tr>
              <a:tr h="56360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793237"/>
                  </a:ext>
                </a:extLst>
              </a:tr>
            </a:tbl>
          </a:graphicData>
        </a:graphic>
      </p:graphicFrame>
      <p:grpSp>
        <p:nvGrpSpPr>
          <p:cNvPr id="88" name="群組 87">
            <a:extLst>
              <a:ext uri="{FF2B5EF4-FFF2-40B4-BE49-F238E27FC236}">
                <a16:creationId xmlns:a16="http://schemas.microsoft.com/office/drawing/2014/main" id="{44A4355C-6A95-48FA-8177-41C77CB6684D}"/>
              </a:ext>
            </a:extLst>
          </p:cNvPr>
          <p:cNvGrpSpPr/>
          <p:nvPr/>
        </p:nvGrpSpPr>
        <p:grpSpPr>
          <a:xfrm>
            <a:off x="5186435" y="851879"/>
            <a:ext cx="3320527" cy="3081225"/>
            <a:chOff x="7401273" y="2704488"/>
            <a:chExt cx="2006745" cy="1829634"/>
          </a:xfrm>
        </p:grpSpPr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B71A8536-7C0D-4BDB-929A-4EAA6565745E}"/>
                </a:ext>
              </a:extLst>
            </p:cNvPr>
            <p:cNvSpPr/>
            <p:nvPr/>
          </p:nvSpPr>
          <p:spPr>
            <a:xfrm>
              <a:off x="7401273" y="2704488"/>
              <a:ext cx="1082626" cy="1136864"/>
            </a:xfrm>
            <a:prstGeom prst="rect">
              <a:avLst/>
            </a:prstGeom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RightUp"/>
              <a:lightRig rig="threePt" dir="t"/>
            </a:scene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0DB40580-1E46-4A30-82AC-28C032158FEC}"/>
                </a:ext>
              </a:extLst>
            </p:cNvPr>
            <p:cNvSpPr/>
            <p:nvPr/>
          </p:nvSpPr>
          <p:spPr>
            <a:xfrm>
              <a:off x="7846140" y="3054052"/>
              <a:ext cx="1082626" cy="1136864"/>
            </a:xfrm>
            <a:prstGeom prst="rect">
              <a:avLst/>
            </a:prstGeom>
            <a:scene3d>
              <a:camera prst="isometricRightUp"/>
              <a:lightRig rig="threePt" dir="t"/>
            </a:scene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120071F1-B72D-474B-9511-86BCF5C4AD05}"/>
                </a:ext>
              </a:extLst>
            </p:cNvPr>
            <p:cNvSpPr/>
            <p:nvPr/>
          </p:nvSpPr>
          <p:spPr>
            <a:xfrm>
              <a:off x="8325392" y="3397258"/>
              <a:ext cx="1082626" cy="1136864"/>
            </a:xfrm>
            <a:prstGeom prst="rect">
              <a:avLst/>
            </a:prstGeom>
            <a:scene3d>
              <a:camera prst="isometricRightUp"/>
              <a:lightRig rig="threePt" dir="t"/>
            </a:scene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6272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68341A-F7BC-459A-863F-653C218A7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1x1 Convolution 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F1E5486-BC15-4C1D-9035-20DCC24E9B59}"/>
              </a:ext>
            </a:extLst>
          </p:cNvPr>
          <p:cNvSpPr/>
          <p:nvPr/>
        </p:nvSpPr>
        <p:spPr>
          <a:xfrm>
            <a:off x="5563091" y="230190"/>
            <a:ext cx="34578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111111"/>
                </a:solidFill>
                <a:latin typeface="Noto Sans"/>
              </a:rPr>
              <a:t>GLOW </a:t>
            </a:r>
          </a:p>
          <a:p>
            <a:r>
              <a:rPr lang="en-US" altLang="zh-TW" dirty="0"/>
              <a:t>https://arxiv.org/abs/1807.03039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9384359D-266B-496B-AD7A-7635F2BE00E2}"/>
              </a:ext>
            </a:extLst>
          </p:cNvPr>
          <p:cNvGrpSpPr/>
          <p:nvPr/>
        </p:nvGrpSpPr>
        <p:grpSpPr>
          <a:xfrm>
            <a:off x="992544" y="1888145"/>
            <a:ext cx="2107390" cy="2319791"/>
            <a:chOff x="7655175" y="2813422"/>
            <a:chExt cx="1273591" cy="1377494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B910BB7-55C7-4057-8F4D-A0096D67EBE9}"/>
                </a:ext>
              </a:extLst>
            </p:cNvPr>
            <p:cNvSpPr/>
            <p:nvPr/>
          </p:nvSpPr>
          <p:spPr>
            <a:xfrm>
              <a:off x="7655175" y="2813422"/>
              <a:ext cx="1082626" cy="1136864"/>
            </a:xfrm>
            <a:prstGeom prst="rect">
              <a:avLst/>
            </a:prstGeom>
            <a:ln>
              <a:solidFill>
                <a:schemeClr val="tx1"/>
              </a:solidFill>
            </a:ln>
            <a:scene3d>
              <a:camera prst="isometricRightUp"/>
              <a:lightRig rig="threePt" dir="t"/>
            </a:scene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719F5AA-6CD9-49E2-AB5F-7B20D4535F05}"/>
                </a:ext>
              </a:extLst>
            </p:cNvPr>
            <p:cNvSpPr/>
            <p:nvPr/>
          </p:nvSpPr>
          <p:spPr>
            <a:xfrm>
              <a:off x="7846140" y="3054052"/>
              <a:ext cx="1082626" cy="1136864"/>
            </a:xfrm>
            <a:prstGeom prst="rect">
              <a:avLst/>
            </a:prstGeom>
            <a:ln>
              <a:solidFill>
                <a:schemeClr val="tx1"/>
              </a:solidFill>
            </a:ln>
            <a:scene3d>
              <a:camera prst="isometricRightUp"/>
              <a:lightRig rig="threePt" dir="t"/>
            </a:scene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B0CBA08A-394E-43E9-A2ED-FCBCBA489C1E}"/>
              </a:ext>
            </a:extLst>
          </p:cNvPr>
          <p:cNvSpPr/>
          <p:nvPr/>
        </p:nvSpPr>
        <p:spPr>
          <a:xfrm>
            <a:off x="1624514" y="2698619"/>
            <a:ext cx="1791403" cy="1914554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isometricRightUp"/>
            <a:lightRig rig="threePt" dir="t"/>
          </a:scene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C6BB7C4F-1290-40BF-929B-6ADB8ED4F8C7}"/>
                  </a:ext>
                </a:extLst>
              </p:cNvPr>
              <p:cNvSpPr txBox="1"/>
              <p:nvPr/>
            </p:nvSpPr>
            <p:spPr>
              <a:xfrm>
                <a:off x="1131624" y="4243841"/>
                <a:ext cx="2232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C6BB7C4F-1290-40BF-929B-6ADB8ED4F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624" y="4243841"/>
                <a:ext cx="223266" cy="369332"/>
              </a:xfrm>
              <a:prstGeom prst="rect">
                <a:avLst/>
              </a:prstGeom>
              <a:blipFill>
                <a:blip r:embed="rId7"/>
                <a:stretch>
                  <a:fillRect l="-19444" r="-1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群組 24">
            <a:extLst>
              <a:ext uri="{FF2B5EF4-FFF2-40B4-BE49-F238E27FC236}">
                <a16:creationId xmlns:a16="http://schemas.microsoft.com/office/drawing/2014/main" id="{4F8CF2BB-4015-458F-992D-952584743C42}"/>
              </a:ext>
            </a:extLst>
          </p:cNvPr>
          <p:cNvGrpSpPr/>
          <p:nvPr/>
        </p:nvGrpSpPr>
        <p:grpSpPr>
          <a:xfrm>
            <a:off x="6091977" y="1825625"/>
            <a:ext cx="2423373" cy="2747070"/>
            <a:chOff x="6091977" y="1825625"/>
            <a:chExt cx="2423373" cy="2747070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593FC864-D7ED-473A-9119-11A321A9594D}"/>
                </a:ext>
              </a:extLst>
            </p:cNvPr>
            <p:cNvGrpSpPr/>
            <p:nvPr/>
          </p:nvGrpSpPr>
          <p:grpSpPr>
            <a:xfrm>
              <a:off x="6091977" y="1825625"/>
              <a:ext cx="2107390" cy="2319791"/>
              <a:chOff x="7655175" y="2813422"/>
              <a:chExt cx="1273591" cy="1377494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659C399-D6EA-4967-A189-B466EA579D00}"/>
                  </a:ext>
                </a:extLst>
              </p:cNvPr>
              <p:cNvSpPr/>
              <p:nvPr/>
            </p:nvSpPr>
            <p:spPr>
              <a:xfrm>
                <a:off x="7655175" y="2813422"/>
                <a:ext cx="1082626" cy="113686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RightUp"/>
                <a:lightRig rig="threePt" dir="t"/>
              </a:scene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018C94F3-774E-44EE-BEF8-34DEE60E0646}"/>
                  </a:ext>
                </a:extLst>
              </p:cNvPr>
              <p:cNvSpPr/>
              <p:nvPr/>
            </p:nvSpPr>
            <p:spPr>
              <a:xfrm>
                <a:off x="7846140" y="3054052"/>
                <a:ext cx="1082626" cy="113686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RightUp"/>
                <a:lightRig rig="threePt" dir="t"/>
              </a:scene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07F7A05-512B-4F37-B217-4DD23CB6C0BD}"/>
                </a:ext>
              </a:extLst>
            </p:cNvPr>
            <p:cNvSpPr/>
            <p:nvPr/>
          </p:nvSpPr>
          <p:spPr>
            <a:xfrm>
              <a:off x="6723947" y="2636099"/>
              <a:ext cx="1791403" cy="19145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isometricRightUp"/>
              <a:lightRig rig="threePt" dir="t"/>
            </a:scene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9EA30397-9AD2-4806-9B14-A72EDB8B2E09}"/>
                    </a:ext>
                  </a:extLst>
                </p:cNvPr>
                <p:cNvSpPr txBox="1"/>
                <p:nvPr/>
              </p:nvSpPr>
              <p:spPr>
                <a:xfrm>
                  <a:off x="6238569" y="4203363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9EA30397-9AD2-4806-9B14-A72EDB8B2E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8569" y="4203363"/>
                  <a:ext cx="241733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15000" r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B62C120A-AA94-4966-8EBF-0C60F1A86538}"/>
                  </a:ext>
                </a:extLst>
              </p:cNvPr>
              <p:cNvSpPr txBox="1"/>
              <p:nvPr/>
            </p:nvSpPr>
            <p:spPr>
              <a:xfrm>
                <a:off x="712739" y="5586100"/>
                <a:ext cx="436996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If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is invertible (?), it is easy to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TW" sz="2400" dirty="0"/>
                  <a:t>.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B62C120A-AA94-4966-8EBF-0C60F1A86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739" y="5586100"/>
                <a:ext cx="4369969" cy="830997"/>
              </a:xfrm>
              <a:prstGeom prst="rect">
                <a:avLst/>
              </a:prstGeom>
              <a:blipFill>
                <a:blip r:embed="rId9"/>
                <a:stretch>
                  <a:fillRect l="-2232" t="-5839" b="-153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B26EDE13-802A-4C55-82FE-AC7254B0562E}"/>
                  </a:ext>
                </a:extLst>
              </p:cNvPr>
              <p:cNvSpPr txBox="1"/>
              <p:nvPr/>
            </p:nvSpPr>
            <p:spPr>
              <a:xfrm>
                <a:off x="725437" y="5114465"/>
                <a:ext cx="37605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can shuffle the channels.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B26EDE13-802A-4C55-82FE-AC7254B05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437" y="5114465"/>
                <a:ext cx="3760520" cy="461665"/>
              </a:xfrm>
              <a:prstGeom prst="rect">
                <a:avLst/>
              </a:prstGeom>
              <a:blipFill>
                <a:blip r:embed="rId10"/>
                <a:stretch>
                  <a:fillRect l="-324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240CBAD9-A2FE-42D0-8F06-DFB3067AEC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834595"/>
              </p:ext>
            </p:extLst>
          </p:nvPr>
        </p:nvGraphicFramePr>
        <p:xfrm>
          <a:off x="6213462" y="5073648"/>
          <a:ext cx="1526343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781">
                  <a:extLst>
                    <a:ext uri="{9D8B030D-6E8A-4147-A177-3AD203B41FA5}">
                      <a16:colId xmlns:a16="http://schemas.microsoft.com/office/drawing/2014/main" val="1813208022"/>
                    </a:ext>
                  </a:extLst>
                </a:gridCol>
                <a:gridCol w="508781">
                  <a:extLst>
                    <a:ext uri="{9D8B030D-6E8A-4147-A177-3AD203B41FA5}">
                      <a16:colId xmlns:a16="http://schemas.microsoft.com/office/drawing/2014/main" val="1995916070"/>
                    </a:ext>
                  </a:extLst>
                </a:gridCol>
                <a:gridCol w="508781">
                  <a:extLst>
                    <a:ext uri="{9D8B030D-6E8A-4147-A177-3AD203B41FA5}">
                      <a16:colId xmlns:a16="http://schemas.microsoft.com/office/drawing/2014/main" val="17785979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008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4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130182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468508F5-11D1-49E7-9FCF-59DE5669A9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427523"/>
              </p:ext>
            </p:extLst>
          </p:nvPr>
        </p:nvGraphicFramePr>
        <p:xfrm>
          <a:off x="7896668" y="5073648"/>
          <a:ext cx="508781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781">
                  <a:extLst>
                    <a:ext uri="{9D8B030D-6E8A-4147-A177-3AD203B41FA5}">
                      <a16:colId xmlns:a16="http://schemas.microsoft.com/office/drawing/2014/main" val="1813208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008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4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130182"/>
                  </a:ext>
                </a:extLst>
              </a:tr>
            </a:tbl>
          </a:graphicData>
        </a:graphic>
      </p:graphicFrame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131A0BEB-EAB1-4A7A-9C1B-49EC475CE6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047757"/>
              </p:ext>
            </p:extLst>
          </p:nvPr>
        </p:nvGraphicFramePr>
        <p:xfrm>
          <a:off x="5130249" y="5064549"/>
          <a:ext cx="508781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781">
                  <a:extLst>
                    <a:ext uri="{9D8B030D-6E8A-4147-A177-3AD203B41FA5}">
                      <a16:colId xmlns:a16="http://schemas.microsoft.com/office/drawing/2014/main" val="1813208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008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4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130182"/>
                  </a:ext>
                </a:extLst>
              </a:tr>
            </a:tbl>
          </a:graphicData>
        </a:graphic>
      </p:graphicFrame>
      <p:sp>
        <p:nvSpPr>
          <p:cNvPr id="22" name="文字方塊 21">
            <a:extLst>
              <a:ext uri="{FF2B5EF4-FFF2-40B4-BE49-F238E27FC236}">
                <a16:creationId xmlns:a16="http://schemas.microsoft.com/office/drawing/2014/main" id="{050B1FD7-4796-47BA-A5BD-D7E29AD3CC17}"/>
              </a:ext>
            </a:extLst>
          </p:cNvPr>
          <p:cNvSpPr txBox="1"/>
          <p:nvPr/>
        </p:nvSpPr>
        <p:spPr>
          <a:xfrm>
            <a:off x="5734110" y="5497838"/>
            <a:ext cx="384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=</a:t>
            </a:r>
            <a:endParaRPr lang="zh-TW" altLang="en-US" sz="28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D2EC36B-BEFE-4D70-9912-2B2B83029796}"/>
              </a:ext>
            </a:extLst>
          </p:cNvPr>
          <p:cNvSpPr/>
          <p:nvPr/>
        </p:nvSpPr>
        <p:spPr>
          <a:xfrm>
            <a:off x="4131803" y="2603573"/>
            <a:ext cx="1257300" cy="1262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W</a:t>
            </a:r>
            <a:endParaRPr lang="zh-TW" altLang="en-US" sz="28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6EBEB84B-06FA-4200-82B1-22B1FBD84C93}"/>
              </a:ext>
            </a:extLst>
          </p:cNvPr>
          <p:cNvSpPr txBox="1"/>
          <p:nvPr/>
        </p:nvSpPr>
        <p:spPr>
          <a:xfrm>
            <a:off x="4072280" y="3921162"/>
            <a:ext cx="1321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 3 x 3</a:t>
            </a:r>
            <a:endParaRPr lang="zh-TW" altLang="en-US" sz="2800" dirty="0"/>
          </a:p>
        </p:txBody>
      </p: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DD225618-9820-4AD7-8045-E71D37C633FA}"/>
              </a:ext>
            </a:extLst>
          </p:cNvPr>
          <p:cNvCxnSpPr>
            <a:cxnSpLocks/>
          </p:cNvCxnSpPr>
          <p:nvPr/>
        </p:nvCxnSpPr>
        <p:spPr>
          <a:xfrm>
            <a:off x="1243257" y="2375322"/>
            <a:ext cx="644988" cy="9268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C9940ECC-B5BC-4905-B32C-0F2406F5BDBF}"/>
              </a:ext>
            </a:extLst>
          </p:cNvPr>
          <p:cNvCxnSpPr>
            <a:cxnSpLocks/>
          </p:cNvCxnSpPr>
          <p:nvPr/>
        </p:nvCxnSpPr>
        <p:spPr>
          <a:xfrm>
            <a:off x="1622233" y="2151086"/>
            <a:ext cx="644988" cy="9268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F552197C-30D8-4D89-854D-FF2B8082D96B}"/>
              </a:ext>
            </a:extLst>
          </p:cNvPr>
          <p:cNvCxnSpPr>
            <a:cxnSpLocks/>
          </p:cNvCxnSpPr>
          <p:nvPr/>
        </p:nvCxnSpPr>
        <p:spPr>
          <a:xfrm>
            <a:off x="1999874" y="1939818"/>
            <a:ext cx="644988" cy="9268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C54BC1D1-E29D-4B35-A104-187AFAFCB65D}"/>
              </a:ext>
            </a:extLst>
          </p:cNvPr>
          <p:cNvCxnSpPr>
            <a:cxnSpLocks/>
          </p:cNvCxnSpPr>
          <p:nvPr/>
        </p:nvCxnSpPr>
        <p:spPr>
          <a:xfrm>
            <a:off x="1222454" y="2842766"/>
            <a:ext cx="644988" cy="9268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456A7DEC-041F-4BE9-BF47-D9BDBF2A2652}"/>
              </a:ext>
            </a:extLst>
          </p:cNvPr>
          <p:cNvSpPr/>
          <p:nvPr/>
        </p:nvSpPr>
        <p:spPr>
          <a:xfrm>
            <a:off x="1800594" y="3113851"/>
            <a:ext cx="536206" cy="643974"/>
          </a:xfrm>
          <a:prstGeom prst="rect">
            <a:avLst/>
          </a:prstGeom>
          <a:noFill/>
          <a:ln w="28575">
            <a:solidFill>
              <a:schemeClr val="tx1"/>
            </a:solidFill>
          </a:ln>
          <a:scene3d>
            <a:camera prst="isometricRightUp"/>
            <a:lightRig rig="threePt" dir="t"/>
          </a:scene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8C5EA1A-F26A-478E-B131-ED395E0D7A5D}"/>
              </a:ext>
            </a:extLst>
          </p:cNvPr>
          <p:cNvSpPr/>
          <p:nvPr/>
        </p:nvSpPr>
        <p:spPr>
          <a:xfrm>
            <a:off x="2182510" y="2902074"/>
            <a:ext cx="536206" cy="643974"/>
          </a:xfrm>
          <a:prstGeom prst="rect">
            <a:avLst/>
          </a:prstGeom>
          <a:noFill/>
          <a:ln w="28575">
            <a:solidFill>
              <a:schemeClr val="tx1"/>
            </a:solidFill>
          </a:ln>
          <a:scene3d>
            <a:camera prst="isometricRightUp"/>
            <a:lightRig rig="threePt" dir="t"/>
          </a:scene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E34E5F33-CF3C-40EE-A361-80DFE66A9CB9}"/>
              </a:ext>
            </a:extLst>
          </p:cNvPr>
          <p:cNvCxnSpPr>
            <a:cxnSpLocks/>
          </p:cNvCxnSpPr>
          <p:nvPr/>
        </p:nvCxnSpPr>
        <p:spPr>
          <a:xfrm flipV="1">
            <a:off x="1245208" y="1970085"/>
            <a:ext cx="754666" cy="4427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7296CFDE-DFC5-4F88-9CFF-A9AFCAC6477D}"/>
              </a:ext>
            </a:extLst>
          </p:cNvPr>
          <p:cNvCxnSpPr>
            <a:cxnSpLocks/>
          </p:cNvCxnSpPr>
          <p:nvPr/>
        </p:nvCxnSpPr>
        <p:spPr>
          <a:xfrm flipV="1">
            <a:off x="1247854" y="2412801"/>
            <a:ext cx="0" cy="4539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71F257B9-7308-47D8-862F-30CF8449797C}"/>
              </a:ext>
            </a:extLst>
          </p:cNvPr>
          <p:cNvCxnSpPr>
            <a:cxnSpLocks/>
          </p:cNvCxnSpPr>
          <p:nvPr/>
        </p:nvCxnSpPr>
        <p:spPr>
          <a:xfrm>
            <a:off x="6353576" y="2324359"/>
            <a:ext cx="644988" cy="9268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7C9C565D-1054-408F-A796-13A2BEBC1130}"/>
              </a:ext>
            </a:extLst>
          </p:cNvPr>
          <p:cNvCxnSpPr>
            <a:cxnSpLocks/>
          </p:cNvCxnSpPr>
          <p:nvPr/>
        </p:nvCxnSpPr>
        <p:spPr>
          <a:xfrm>
            <a:off x="6732552" y="2100123"/>
            <a:ext cx="644988" cy="9268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B55EF6C7-D243-4232-AB1B-46F5FC338882}"/>
              </a:ext>
            </a:extLst>
          </p:cNvPr>
          <p:cNvCxnSpPr>
            <a:cxnSpLocks/>
          </p:cNvCxnSpPr>
          <p:nvPr/>
        </p:nvCxnSpPr>
        <p:spPr>
          <a:xfrm>
            <a:off x="7110193" y="1888855"/>
            <a:ext cx="644988" cy="9268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D4905465-440A-4C6F-B940-7CB78FA69D01}"/>
              </a:ext>
            </a:extLst>
          </p:cNvPr>
          <p:cNvCxnSpPr>
            <a:cxnSpLocks/>
          </p:cNvCxnSpPr>
          <p:nvPr/>
        </p:nvCxnSpPr>
        <p:spPr>
          <a:xfrm>
            <a:off x="6332773" y="2791803"/>
            <a:ext cx="644988" cy="9268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25B8EFC0-6465-4F70-AA23-D86418A5DBC3}"/>
              </a:ext>
            </a:extLst>
          </p:cNvPr>
          <p:cNvSpPr/>
          <p:nvPr/>
        </p:nvSpPr>
        <p:spPr>
          <a:xfrm>
            <a:off x="6910913" y="3062888"/>
            <a:ext cx="536206" cy="643974"/>
          </a:xfrm>
          <a:prstGeom prst="rect">
            <a:avLst/>
          </a:prstGeom>
          <a:noFill/>
          <a:ln w="28575">
            <a:solidFill>
              <a:schemeClr val="tx1"/>
            </a:solidFill>
          </a:ln>
          <a:scene3d>
            <a:camera prst="isometricRightUp"/>
            <a:lightRig rig="threePt" dir="t"/>
          </a:scene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44FF7F1-6929-490F-8F7B-B772CF95E252}"/>
              </a:ext>
            </a:extLst>
          </p:cNvPr>
          <p:cNvSpPr/>
          <p:nvPr/>
        </p:nvSpPr>
        <p:spPr>
          <a:xfrm>
            <a:off x="7292829" y="2851111"/>
            <a:ext cx="536206" cy="643974"/>
          </a:xfrm>
          <a:prstGeom prst="rect">
            <a:avLst/>
          </a:prstGeom>
          <a:noFill/>
          <a:ln w="28575">
            <a:solidFill>
              <a:schemeClr val="tx1"/>
            </a:solidFill>
          </a:ln>
          <a:scene3d>
            <a:camera prst="isometricRightUp"/>
            <a:lightRig rig="threePt" dir="t"/>
          </a:scene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EA717A76-A44F-4D23-9D38-846E19246622}"/>
              </a:ext>
            </a:extLst>
          </p:cNvPr>
          <p:cNvCxnSpPr>
            <a:cxnSpLocks/>
          </p:cNvCxnSpPr>
          <p:nvPr/>
        </p:nvCxnSpPr>
        <p:spPr>
          <a:xfrm flipV="1">
            <a:off x="6355527" y="1919122"/>
            <a:ext cx="754666" cy="4427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40BC4751-0780-4024-A933-5221CFA8B063}"/>
              </a:ext>
            </a:extLst>
          </p:cNvPr>
          <p:cNvCxnSpPr>
            <a:cxnSpLocks/>
          </p:cNvCxnSpPr>
          <p:nvPr/>
        </p:nvCxnSpPr>
        <p:spPr>
          <a:xfrm flipV="1">
            <a:off x="6358173" y="2361838"/>
            <a:ext cx="0" cy="4539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手繪多邊形: 圖案 48">
            <a:extLst>
              <a:ext uri="{FF2B5EF4-FFF2-40B4-BE49-F238E27FC236}">
                <a16:creationId xmlns:a16="http://schemas.microsoft.com/office/drawing/2014/main" id="{D6A5FF9D-E58D-40FE-B03D-CB444599AB97}"/>
              </a:ext>
            </a:extLst>
          </p:cNvPr>
          <p:cNvSpPr/>
          <p:nvPr/>
        </p:nvSpPr>
        <p:spPr>
          <a:xfrm>
            <a:off x="2019300" y="3416301"/>
            <a:ext cx="2082800" cy="553302"/>
          </a:xfrm>
          <a:custGeom>
            <a:avLst/>
            <a:gdLst>
              <a:gd name="connsiteX0" fmla="*/ 0 w 2082800"/>
              <a:gd name="connsiteY0" fmla="*/ 12700 h 723909"/>
              <a:gd name="connsiteX1" fmla="*/ 774700 w 2082800"/>
              <a:gd name="connsiteY1" fmla="*/ 723900 h 723909"/>
              <a:gd name="connsiteX2" fmla="*/ 2082800 w 2082800"/>
              <a:gd name="connsiteY2" fmla="*/ 0 h 723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2800" h="723909">
                <a:moveTo>
                  <a:pt x="0" y="12700"/>
                </a:moveTo>
                <a:cubicBezTo>
                  <a:pt x="213783" y="369358"/>
                  <a:pt x="427567" y="726017"/>
                  <a:pt x="774700" y="723900"/>
                </a:cubicBezTo>
                <a:cubicBezTo>
                  <a:pt x="1121833" y="721783"/>
                  <a:pt x="1602316" y="360891"/>
                  <a:pt x="2082800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手繪多邊形: 圖案 49">
            <a:extLst>
              <a:ext uri="{FF2B5EF4-FFF2-40B4-BE49-F238E27FC236}">
                <a16:creationId xmlns:a16="http://schemas.microsoft.com/office/drawing/2014/main" id="{EF0A9C77-1D9F-474F-9FE1-85F44D56F709}"/>
              </a:ext>
            </a:extLst>
          </p:cNvPr>
          <p:cNvSpPr/>
          <p:nvPr/>
        </p:nvSpPr>
        <p:spPr>
          <a:xfrm rot="20910287" flipV="1">
            <a:off x="5346368" y="2672064"/>
            <a:ext cx="1587058" cy="360770"/>
          </a:xfrm>
          <a:custGeom>
            <a:avLst/>
            <a:gdLst>
              <a:gd name="connsiteX0" fmla="*/ 0 w 2082800"/>
              <a:gd name="connsiteY0" fmla="*/ 12700 h 723909"/>
              <a:gd name="connsiteX1" fmla="*/ 774700 w 2082800"/>
              <a:gd name="connsiteY1" fmla="*/ 723900 h 723909"/>
              <a:gd name="connsiteX2" fmla="*/ 2082800 w 2082800"/>
              <a:gd name="connsiteY2" fmla="*/ 0 h 723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2800" h="723909">
                <a:moveTo>
                  <a:pt x="0" y="12700"/>
                </a:moveTo>
                <a:cubicBezTo>
                  <a:pt x="213783" y="369358"/>
                  <a:pt x="427567" y="726017"/>
                  <a:pt x="774700" y="723900"/>
                </a:cubicBezTo>
                <a:cubicBezTo>
                  <a:pt x="1121833" y="721783"/>
                  <a:pt x="1602316" y="360891"/>
                  <a:pt x="2082800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手繪多邊形: 圖案 50">
            <a:extLst>
              <a:ext uri="{FF2B5EF4-FFF2-40B4-BE49-F238E27FC236}">
                <a16:creationId xmlns:a16="http://schemas.microsoft.com/office/drawing/2014/main" id="{8A6244CB-608C-45A4-B162-4C3343C3BCCE}"/>
              </a:ext>
            </a:extLst>
          </p:cNvPr>
          <p:cNvSpPr/>
          <p:nvPr/>
        </p:nvSpPr>
        <p:spPr>
          <a:xfrm rot="20910287" flipV="1">
            <a:off x="5340849" y="2205916"/>
            <a:ext cx="1957926" cy="513535"/>
          </a:xfrm>
          <a:custGeom>
            <a:avLst/>
            <a:gdLst>
              <a:gd name="connsiteX0" fmla="*/ 0 w 2082800"/>
              <a:gd name="connsiteY0" fmla="*/ 12700 h 723909"/>
              <a:gd name="connsiteX1" fmla="*/ 774700 w 2082800"/>
              <a:gd name="connsiteY1" fmla="*/ 723900 h 723909"/>
              <a:gd name="connsiteX2" fmla="*/ 2082800 w 2082800"/>
              <a:gd name="connsiteY2" fmla="*/ 0 h 723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2800" h="723909">
                <a:moveTo>
                  <a:pt x="0" y="12700"/>
                </a:moveTo>
                <a:cubicBezTo>
                  <a:pt x="213783" y="369358"/>
                  <a:pt x="427567" y="726017"/>
                  <a:pt x="774700" y="723900"/>
                </a:cubicBezTo>
                <a:cubicBezTo>
                  <a:pt x="1121833" y="721783"/>
                  <a:pt x="1602316" y="360891"/>
                  <a:pt x="2082800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手繪多邊形: 圖案 52">
            <a:extLst>
              <a:ext uri="{FF2B5EF4-FFF2-40B4-BE49-F238E27FC236}">
                <a16:creationId xmlns:a16="http://schemas.microsoft.com/office/drawing/2014/main" id="{D87DF9AA-D129-4D49-A87C-9FC82776BF37}"/>
              </a:ext>
            </a:extLst>
          </p:cNvPr>
          <p:cNvSpPr/>
          <p:nvPr/>
        </p:nvSpPr>
        <p:spPr>
          <a:xfrm>
            <a:off x="2476528" y="3222145"/>
            <a:ext cx="1625572" cy="206855"/>
          </a:xfrm>
          <a:custGeom>
            <a:avLst/>
            <a:gdLst>
              <a:gd name="connsiteX0" fmla="*/ 0 w 2082800"/>
              <a:gd name="connsiteY0" fmla="*/ 12700 h 723909"/>
              <a:gd name="connsiteX1" fmla="*/ 774700 w 2082800"/>
              <a:gd name="connsiteY1" fmla="*/ 723900 h 723909"/>
              <a:gd name="connsiteX2" fmla="*/ 2082800 w 2082800"/>
              <a:gd name="connsiteY2" fmla="*/ 0 h 723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2800" h="723909">
                <a:moveTo>
                  <a:pt x="0" y="12700"/>
                </a:moveTo>
                <a:cubicBezTo>
                  <a:pt x="213783" y="369358"/>
                  <a:pt x="427567" y="726017"/>
                  <a:pt x="774700" y="723900"/>
                </a:cubicBezTo>
                <a:cubicBezTo>
                  <a:pt x="1121833" y="721783"/>
                  <a:pt x="1602316" y="360891"/>
                  <a:pt x="2082800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284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2" grpId="0"/>
      <p:bldP spid="24" grpId="0" animBg="1"/>
      <p:bldP spid="26" grpId="0"/>
      <p:bldP spid="49" grpId="0" animBg="1"/>
      <p:bldP spid="50" grpId="0" animBg="1"/>
      <p:bldP spid="51" grpId="0" animBg="1"/>
      <p:bldP spid="5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62AE3B-EA86-4BDE-980C-7820426C3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1x1 Convolution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F26EF4E8-C94A-4CDD-B41C-7AA70917E8D9}"/>
                  </a:ext>
                </a:extLst>
              </p:cNvPr>
              <p:cNvSpPr txBox="1"/>
              <p:nvPr/>
            </p:nvSpPr>
            <p:spPr>
              <a:xfrm>
                <a:off x="348942" y="4862060"/>
                <a:ext cx="143564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F26EF4E8-C94A-4CDD-B41C-7AA70917E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42" y="4862060"/>
                <a:ext cx="1435649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D3774DE4-51B1-45AF-BC24-025E014A1D14}"/>
                  </a:ext>
                </a:extLst>
              </p:cNvPr>
              <p:cNvSpPr txBox="1"/>
              <p:nvPr/>
            </p:nvSpPr>
            <p:spPr>
              <a:xfrm>
                <a:off x="1784591" y="4862060"/>
                <a:ext cx="96994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𝑊𝑧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D3774DE4-51B1-45AF-BC24-025E014A1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591" y="4862060"/>
                <a:ext cx="969946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AFA6148C-977F-484D-BA3D-2351C7FF1BE6}"/>
                  </a:ext>
                </a:extLst>
              </p:cNvPr>
              <p:cNvSpPr txBox="1"/>
              <p:nvPr/>
            </p:nvSpPr>
            <p:spPr>
              <a:xfrm>
                <a:off x="4956788" y="461667"/>
                <a:ext cx="3908249" cy="10127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AFA6148C-977F-484D-BA3D-2351C7FF1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6788" y="461667"/>
                <a:ext cx="3908249" cy="101277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3F9F2B59-167E-4AAC-A2CD-FE11EE46D877}"/>
                  </a:ext>
                </a:extLst>
              </p:cNvPr>
              <p:cNvSpPr txBox="1"/>
              <p:nvPr/>
            </p:nvSpPr>
            <p:spPr>
              <a:xfrm>
                <a:off x="303061" y="5404358"/>
                <a:ext cx="5038880" cy="11738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3F9F2B59-167E-4AAC-A2CD-FE11EE46D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61" y="5404358"/>
                <a:ext cx="5038880" cy="117384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138D3446-B465-44BD-A8D5-9B7C85D179B2}"/>
                  </a:ext>
                </a:extLst>
              </p:cNvPr>
              <p:cNvSpPr txBox="1"/>
              <p:nvPr/>
            </p:nvSpPr>
            <p:spPr>
              <a:xfrm>
                <a:off x="5341941" y="5503743"/>
                <a:ext cx="2714396" cy="9750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138D3446-B465-44BD-A8D5-9B7C85D17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1941" y="5503743"/>
                <a:ext cx="2714396" cy="9750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D0E59B36-A136-4E6D-B85C-F052C03AC520}"/>
                  </a:ext>
                </a:extLst>
              </p:cNvPr>
              <p:cNvSpPr txBox="1"/>
              <p:nvPr/>
            </p:nvSpPr>
            <p:spPr>
              <a:xfrm>
                <a:off x="8056337" y="5806614"/>
                <a:ext cx="6874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D0E59B36-A136-4E6D-B85C-F052C03AC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6337" y="5806614"/>
                <a:ext cx="687431" cy="369332"/>
              </a:xfrm>
              <a:prstGeom prst="rect">
                <a:avLst/>
              </a:prstGeom>
              <a:blipFill>
                <a:blip r:embed="rId12"/>
                <a:stretch>
                  <a:fillRect l="-4464" r="-8036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群組 12">
            <a:extLst>
              <a:ext uri="{FF2B5EF4-FFF2-40B4-BE49-F238E27FC236}">
                <a16:creationId xmlns:a16="http://schemas.microsoft.com/office/drawing/2014/main" id="{62C01FF8-4F07-4BF8-AC1E-963B45AB1255}"/>
              </a:ext>
            </a:extLst>
          </p:cNvPr>
          <p:cNvGrpSpPr/>
          <p:nvPr/>
        </p:nvGrpSpPr>
        <p:grpSpPr>
          <a:xfrm>
            <a:off x="992544" y="1888145"/>
            <a:ext cx="2107390" cy="2319791"/>
            <a:chOff x="7655175" y="2813422"/>
            <a:chExt cx="1273591" cy="1377494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38FB7ABF-085B-47BA-95EB-D552D164AD31}"/>
                </a:ext>
              </a:extLst>
            </p:cNvPr>
            <p:cNvSpPr/>
            <p:nvPr/>
          </p:nvSpPr>
          <p:spPr>
            <a:xfrm>
              <a:off x="7655175" y="2813422"/>
              <a:ext cx="1082626" cy="1136864"/>
            </a:xfrm>
            <a:prstGeom prst="rect">
              <a:avLst/>
            </a:prstGeom>
            <a:ln>
              <a:solidFill>
                <a:schemeClr val="tx1"/>
              </a:solidFill>
            </a:ln>
            <a:scene3d>
              <a:camera prst="isometricRightUp"/>
              <a:lightRig rig="threePt" dir="t"/>
            </a:scene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82F6A18-EA81-4FF9-95A2-8C25AAD9320D}"/>
                </a:ext>
              </a:extLst>
            </p:cNvPr>
            <p:cNvSpPr/>
            <p:nvPr/>
          </p:nvSpPr>
          <p:spPr>
            <a:xfrm>
              <a:off x="7846140" y="3054052"/>
              <a:ext cx="1082626" cy="1136864"/>
            </a:xfrm>
            <a:prstGeom prst="rect">
              <a:avLst/>
            </a:prstGeom>
            <a:ln>
              <a:solidFill>
                <a:schemeClr val="tx1"/>
              </a:solidFill>
            </a:ln>
            <a:scene3d>
              <a:camera prst="isometricRightUp"/>
              <a:lightRig rig="threePt" dir="t"/>
            </a:scene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55970266-AB1C-4838-98A8-E0928EEF2E49}"/>
              </a:ext>
            </a:extLst>
          </p:cNvPr>
          <p:cNvSpPr/>
          <p:nvPr/>
        </p:nvSpPr>
        <p:spPr>
          <a:xfrm>
            <a:off x="1624514" y="2698619"/>
            <a:ext cx="1791403" cy="1914554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isometricRightUp"/>
            <a:lightRig rig="threePt" dir="t"/>
          </a:scene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ABF5F12A-139F-40A9-851A-49CBC57B55F9}"/>
                  </a:ext>
                </a:extLst>
              </p:cNvPr>
              <p:cNvSpPr txBox="1"/>
              <p:nvPr/>
            </p:nvSpPr>
            <p:spPr>
              <a:xfrm>
                <a:off x="1131624" y="4243841"/>
                <a:ext cx="2232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ABF5F12A-139F-40A9-851A-49CBC57B5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624" y="4243841"/>
                <a:ext cx="223266" cy="369332"/>
              </a:xfrm>
              <a:prstGeom prst="rect">
                <a:avLst/>
              </a:prstGeom>
              <a:blipFill>
                <a:blip r:embed="rId13"/>
                <a:stretch>
                  <a:fillRect l="-19444" r="-1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群組 17">
            <a:extLst>
              <a:ext uri="{FF2B5EF4-FFF2-40B4-BE49-F238E27FC236}">
                <a16:creationId xmlns:a16="http://schemas.microsoft.com/office/drawing/2014/main" id="{94DC8DAE-D1BD-411B-A984-8E22E8057B08}"/>
              </a:ext>
            </a:extLst>
          </p:cNvPr>
          <p:cNvGrpSpPr/>
          <p:nvPr/>
        </p:nvGrpSpPr>
        <p:grpSpPr>
          <a:xfrm>
            <a:off x="6091977" y="1825625"/>
            <a:ext cx="2423373" cy="2747070"/>
            <a:chOff x="6091977" y="1825625"/>
            <a:chExt cx="2423373" cy="2747070"/>
          </a:xfrm>
        </p:grpSpPr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1CBBC903-18B8-416E-8D5D-577E979BA379}"/>
                </a:ext>
              </a:extLst>
            </p:cNvPr>
            <p:cNvGrpSpPr/>
            <p:nvPr/>
          </p:nvGrpSpPr>
          <p:grpSpPr>
            <a:xfrm>
              <a:off x="6091977" y="1825625"/>
              <a:ext cx="2107390" cy="2319791"/>
              <a:chOff x="7655175" y="2813422"/>
              <a:chExt cx="1273591" cy="1377494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88C752EC-F05E-4BE4-9E56-AA324D769AA7}"/>
                  </a:ext>
                </a:extLst>
              </p:cNvPr>
              <p:cNvSpPr/>
              <p:nvPr/>
            </p:nvSpPr>
            <p:spPr>
              <a:xfrm>
                <a:off x="7655175" y="2813422"/>
                <a:ext cx="1082626" cy="113686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RightUp"/>
                <a:lightRig rig="threePt" dir="t"/>
              </a:scene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5E2442EF-D374-40A6-89E9-DE1F7C20F094}"/>
                  </a:ext>
                </a:extLst>
              </p:cNvPr>
              <p:cNvSpPr/>
              <p:nvPr/>
            </p:nvSpPr>
            <p:spPr>
              <a:xfrm>
                <a:off x="7846140" y="3054052"/>
                <a:ext cx="1082626" cy="113686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isometricRightUp"/>
                <a:lightRig rig="threePt" dir="t"/>
              </a:scene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CF95813-5750-45FB-B443-056617D20081}"/>
                </a:ext>
              </a:extLst>
            </p:cNvPr>
            <p:cNvSpPr/>
            <p:nvPr/>
          </p:nvSpPr>
          <p:spPr>
            <a:xfrm>
              <a:off x="6723947" y="2636099"/>
              <a:ext cx="1791403" cy="19145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isometricRightUp"/>
              <a:lightRig rig="threePt" dir="t"/>
            </a:scene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字方塊 20">
                  <a:extLst>
                    <a:ext uri="{FF2B5EF4-FFF2-40B4-BE49-F238E27FC236}">
                      <a16:creationId xmlns:a16="http://schemas.microsoft.com/office/drawing/2014/main" id="{C4A1F08C-B5B1-4067-B9A3-05FF1C5A1683}"/>
                    </a:ext>
                  </a:extLst>
                </p:cNvPr>
                <p:cNvSpPr txBox="1"/>
                <p:nvPr/>
              </p:nvSpPr>
              <p:spPr>
                <a:xfrm>
                  <a:off x="6238569" y="4203363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1" name="文字方塊 20">
                  <a:extLst>
                    <a:ext uri="{FF2B5EF4-FFF2-40B4-BE49-F238E27FC236}">
                      <a16:creationId xmlns:a16="http://schemas.microsoft.com/office/drawing/2014/main" id="{C4A1F08C-B5B1-4067-B9A3-05FF1C5A16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8569" y="4203363"/>
                  <a:ext cx="241733" cy="369332"/>
                </a:xfrm>
                <a:prstGeom prst="rect">
                  <a:avLst/>
                </a:prstGeom>
                <a:blipFill>
                  <a:blip r:embed="rId14"/>
                  <a:stretch>
                    <a:fillRect l="-15000" r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B093F04D-3D52-4F34-95F8-9B110ED14B2B}"/>
              </a:ext>
            </a:extLst>
          </p:cNvPr>
          <p:cNvSpPr/>
          <p:nvPr/>
        </p:nvSpPr>
        <p:spPr>
          <a:xfrm>
            <a:off x="4131803" y="2603573"/>
            <a:ext cx="1257300" cy="1262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W</a:t>
            </a:r>
            <a:endParaRPr lang="zh-TW" altLang="en-US" sz="28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AA20FF76-B21E-45CE-AD44-10B7D721C8FC}"/>
              </a:ext>
            </a:extLst>
          </p:cNvPr>
          <p:cNvSpPr txBox="1"/>
          <p:nvPr/>
        </p:nvSpPr>
        <p:spPr>
          <a:xfrm>
            <a:off x="4072280" y="3921162"/>
            <a:ext cx="1321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 3 x 3</a:t>
            </a:r>
            <a:endParaRPr lang="zh-TW" altLang="en-US" sz="2800" dirty="0"/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A1653A23-4179-41BC-ABF1-9A9787D8CA07}"/>
              </a:ext>
            </a:extLst>
          </p:cNvPr>
          <p:cNvCxnSpPr>
            <a:cxnSpLocks/>
          </p:cNvCxnSpPr>
          <p:nvPr/>
        </p:nvCxnSpPr>
        <p:spPr>
          <a:xfrm>
            <a:off x="1243257" y="2375322"/>
            <a:ext cx="644988" cy="9268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07902F39-5888-499E-A7C6-A529DE62E766}"/>
              </a:ext>
            </a:extLst>
          </p:cNvPr>
          <p:cNvCxnSpPr>
            <a:cxnSpLocks/>
          </p:cNvCxnSpPr>
          <p:nvPr/>
        </p:nvCxnSpPr>
        <p:spPr>
          <a:xfrm>
            <a:off x="1622233" y="2151086"/>
            <a:ext cx="644988" cy="9268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6988F5E3-295A-4906-B416-28B23ACBF650}"/>
              </a:ext>
            </a:extLst>
          </p:cNvPr>
          <p:cNvCxnSpPr>
            <a:cxnSpLocks/>
          </p:cNvCxnSpPr>
          <p:nvPr/>
        </p:nvCxnSpPr>
        <p:spPr>
          <a:xfrm>
            <a:off x="1999874" y="1939818"/>
            <a:ext cx="644988" cy="9268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F6A260CE-218F-4C9A-BEDB-FFDED6AF04CF}"/>
              </a:ext>
            </a:extLst>
          </p:cNvPr>
          <p:cNvCxnSpPr>
            <a:cxnSpLocks/>
          </p:cNvCxnSpPr>
          <p:nvPr/>
        </p:nvCxnSpPr>
        <p:spPr>
          <a:xfrm>
            <a:off x="1222454" y="2842766"/>
            <a:ext cx="644988" cy="9268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EF3A10FD-0E80-4CF6-924C-242937F41796}"/>
              </a:ext>
            </a:extLst>
          </p:cNvPr>
          <p:cNvSpPr/>
          <p:nvPr/>
        </p:nvSpPr>
        <p:spPr>
          <a:xfrm>
            <a:off x="1800594" y="3113851"/>
            <a:ext cx="536206" cy="643974"/>
          </a:xfrm>
          <a:prstGeom prst="rect">
            <a:avLst/>
          </a:prstGeom>
          <a:noFill/>
          <a:ln w="28575">
            <a:solidFill>
              <a:schemeClr val="tx1"/>
            </a:solidFill>
          </a:ln>
          <a:scene3d>
            <a:camera prst="isometricRightUp"/>
            <a:lightRig rig="threePt" dir="t"/>
          </a:scene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8712BDB-A124-48D7-902C-C75574615336}"/>
              </a:ext>
            </a:extLst>
          </p:cNvPr>
          <p:cNvSpPr/>
          <p:nvPr/>
        </p:nvSpPr>
        <p:spPr>
          <a:xfrm>
            <a:off x="2182510" y="2902074"/>
            <a:ext cx="536206" cy="643974"/>
          </a:xfrm>
          <a:prstGeom prst="rect">
            <a:avLst/>
          </a:prstGeom>
          <a:noFill/>
          <a:ln w="28575">
            <a:solidFill>
              <a:schemeClr val="tx1"/>
            </a:solidFill>
          </a:ln>
          <a:scene3d>
            <a:camera prst="isometricRightUp"/>
            <a:lightRig rig="threePt" dir="t"/>
          </a:scene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E23F884B-FFA8-4B5C-BF4E-5A2AAF841B44}"/>
              </a:ext>
            </a:extLst>
          </p:cNvPr>
          <p:cNvCxnSpPr>
            <a:cxnSpLocks/>
          </p:cNvCxnSpPr>
          <p:nvPr/>
        </p:nvCxnSpPr>
        <p:spPr>
          <a:xfrm flipV="1">
            <a:off x="1245208" y="1970085"/>
            <a:ext cx="754666" cy="4427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089F965C-F453-42E1-8F62-0948CD776B1E}"/>
              </a:ext>
            </a:extLst>
          </p:cNvPr>
          <p:cNvCxnSpPr>
            <a:cxnSpLocks/>
          </p:cNvCxnSpPr>
          <p:nvPr/>
        </p:nvCxnSpPr>
        <p:spPr>
          <a:xfrm flipV="1">
            <a:off x="1247854" y="2412801"/>
            <a:ext cx="0" cy="4539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B970801D-C580-4E4E-BF93-075A3748D391}"/>
              </a:ext>
            </a:extLst>
          </p:cNvPr>
          <p:cNvCxnSpPr>
            <a:cxnSpLocks/>
          </p:cNvCxnSpPr>
          <p:nvPr/>
        </p:nvCxnSpPr>
        <p:spPr>
          <a:xfrm>
            <a:off x="6353576" y="2324359"/>
            <a:ext cx="644988" cy="9268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D4D1EEFB-7109-4347-AF28-103BE03C87A0}"/>
              </a:ext>
            </a:extLst>
          </p:cNvPr>
          <p:cNvCxnSpPr>
            <a:cxnSpLocks/>
          </p:cNvCxnSpPr>
          <p:nvPr/>
        </p:nvCxnSpPr>
        <p:spPr>
          <a:xfrm>
            <a:off x="6732552" y="2100123"/>
            <a:ext cx="644988" cy="9268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3AF89FCA-5CD5-4C1D-A2EE-C25C9A6AA313}"/>
              </a:ext>
            </a:extLst>
          </p:cNvPr>
          <p:cNvCxnSpPr>
            <a:cxnSpLocks/>
          </p:cNvCxnSpPr>
          <p:nvPr/>
        </p:nvCxnSpPr>
        <p:spPr>
          <a:xfrm>
            <a:off x="7110193" y="1888855"/>
            <a:ext cx="644988" cy="9268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33681F07-C95A-4B0D-9C39-C503EDF7F246}"/>
              </a:ext>
            </a:extLst>
          </p:cNvPr>
          <p:cNvCxnSpPr>
            <a:cxnSpLocks/>
          </p:cNvCxnSpPr>
          <p:nvPr/>
        </p:nvCxnSpPr>
        <p:spPr>
          <a:xfrm>
            <a:off x="6332773" y="2791803"/>
            <a:ext cx="644988" cy="9268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2BCD31F2-50E8-4617-8C41-70A6B4FB8620}"/>
              </a:ext>
            </a:extLst>
          </p:cNvPr>
          <p:cNvSpPr/>
          <p:nvPr/>
        </p:nvSpPr>
        <p:spPr>
          <a:xfrm>
            <a:off x="6910913" y="3062888"/>
            <a:ext cx="536206" cy="643974"/>
          </a:xfrm>
          <a:prstGeom prst="rect">
            <a:avLst/>
          </a:prstGeom>
          <a:noFill/>
          <a:ln w="28575">
            <a:solidFill>
              <a:schemeClr val="tx1"/>
            </a:solidFill>
          </a:ln>
          <a:scene3d>
            <a:camera prst="isometricRightUp"/>
            <a:lightRig rig="threePt" dir="t"/>
          </a:scene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620F82E-5F18-4B6C-9552-C9DD33718813}"/>
              </a:ext>
            </a:extLst>
          </p:cNvPr>
          <p:cNvSpPr/>
          <p:nvPr/>
        </p:nvSpPr>
        <p:spPr>
          <a:xfrm>
            <a:off x="7292829" y="2851111"/>
            <a:ext cx="536206" cy="643974"/>
          </a:xfrm>
          <a:prstGeom prst="rect">
            <a:avLst/>
          </a:prstGeom>
          <a:noFill/>
          <a:ln w="28575">
            <a:solidFill>
              <a:schemeClr val="tx1"/>
            </a:solidFill>
          </a:ln>
          <a:scene3d>
            <a:camera prst="isometricRightUp"/>
            <a:lightRig rig="threePt" dir="t"/>
          </a:scene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12B36BC1-1069-4A1E-8BAD-342F9F6A4EAE}"/>
              </a:ext>
            </a:extLst>
          </p:cNvPr>
          <p:cNvCxnSpPr>
            <a:cxnSpLocks/>
          </p:cNvCxnSpPr>
          <p:nvPr/>
        </p:nvCxnSpPr>
        <p:spPr>
          <a:xfrm flipV="1">
            <a:off x="6355527" y="1919122"/>
            <a:ext cx="754666" cy="4427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CB49AB39-EB39-4B98-8F56-3EE92D9B8FF3}"/>
              </a:ext>
            </a:extLst>
          </p:cNvPr>
          <p:cNvCxnSpPr>
            <a:cxnSpLocks/>
          </p:cNvCxnSpPr>
          <p:nvPr/>
        </p:nvCxnSpPr>
        <p:spPr>
          <a:xfrm flipV="1">
            <a:off x="6358173" y="2361838"/>
            <a:ext cx="0" cy="4539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手繪多邊形: 圖案 41">
            <a:extLst>
              <a:ext uri="{FF2B5EF4-FFF2-40B4-BE49-F238E27FC236}">
                <a16:creationId xmlns:a16="http://schemas.microsoft.com/office/drawing/2014/main" id="{A6111C4F-F865-4C18-B7A1-69BADD3BD6AC}"/>
              </a:ext>
            </a:extLst>
          </p:cNvPr>
          <p:cNvSpPr/>
          <p:nvPr/>
        </p:nvSpPr>
        <p:spPr>
          <a:xfrm>
            <a:off x="2019300" y="3416301"/>
            <a:ext cx="2082800" cy="553302"/>
          </a:xfrm>
          <a:custGeom>
            <a:avLst/>
            <a:gdLst>
              <a:gd name="connsiteX0" fmla="*/ 0 w 2082800"/>
              <a:gd name="connsiteY0" fmla="*/ 12700 h 723909"/>
              <a:gd name="connsiteX1" fmla="*/ 774700 w 2082800"/>
              <a:gd name="connsiteY1" fmla="*/ 723900 h 723909"/>
              <a:gd name="connsiteX2" fmla="*/ 2082800 w 2082800"/>
              <a:gd name="connsiteY2" fmla="*/ 0 h 723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2800" h="723909">
                <a:moveTo>
                  <a:pt x="0" y="12700"/>
                </a:moveTo>
                <a:cubicBezTo>
                  <a:pt x="213783" y="369358"/>
                  <a:pt x="427567" y="726017"/>
                  <a:pt x="774700" y="723900"/>
                </a:cubicBezTo>
                <a:cubicBezTo>
                  <a:pt x="1121833" y="721783"/>
                  <a:pt x="1602316" y="360891"/>
                  <a:pt x="2082800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手繪多邊形: 圖案 42">
            <a:extLst>
              <a:ext uri="{FF2B5EF4-FFF2-40B4-BE49-F238E27FC236}">
                <a16:creationId xmlns:a16="http://schemas.microsoft.com/office/drawing/2014/main" id="{C3F6AF1D-E62F-414A-A19C-9471D96B1646}"/>
              </a:ext>
            </a:extLst>
          </p:cNvPr>
          <p:cNvSpPr/>
          <p:nvPr/>
        </p:nvSpPr>
        <p:spPr>
          <a:xfrm rot="20910287" flipV="1">
            <a:off x="5346368" y="2672064"/>
            <a:ext cx="1587058" cy="360770"/>
          </a:xfrm>
          <a:custGeom>
            <a:avLst/>
            <a:gdLst>
              <a:gd name="connsiteX0" fmla="*/ 0 w 2082800"/>
              <a:gd name="connsiteY0" fmla="*/ 12700 h 723909"/>
              <a:gd name="connsiteX1" fmla="*/ 774700 w 2082800"/>
              <a:gd name="connsiteY1" fmla="*/ 723900 h 723909"/>
              <a:gd name="connsiteX2" fmla="*/ 2082800 w 2082800"/>
              <a:gd name="connsiteY2" fmla="*/ 0 h 723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2800" h="723909">
                <a:moveTo>
                  <a:pt x="0" y="12700"/>
                </a:moveTo>
                <a:cubicBezTo>
                  <a:pt x="213783" y="369358"/>
                  <a:pt x="427567" y="726017"/>
                  <a:pt x="774700" y="723900"/>
                </a:cubicBezTo>
                <a:cubicBezTo>
                  <a:pt x="1121833" y="721783"/>
                  <a:pt x="1602316" y="360891"/>
                  <a:pt x="2082800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手繪多邊形: 圖案 43">
            <a:extLst>
              <a:ext uri="{FF2B5EF4-FFF2-40B4-BE49-F238E27FC236}">
                <a16:creationId xmlns:a16="http://schemas.microsoft.com/office/drawing/2014/main" id="{B5B71B4E-5F6E-486F-A41D-3C12F4AE35A3}"/>
              </a:ext>
            </a:extLst>
          </p:cNvPr>
          <p:cNvSpPr/>
          <p:nvPr/>
        </p:nvSpPr>
        <p:spPr>
          <a:xfrm rot="20910287" flipV="1">
            <a:off x="5340849" y="2205916"/>
            <a:ext cx="1957926" cy="513535"/>
          </a:xfrm>
          <a:custGeom>
            <a:avLst/>
            <a:gdLst>
              <a:gd name="connsiteX0" fmla="*/ 0 w 2082800"/>
              <a:gd name="connsiteY0" fmla="*/ 12700 h 723909"/>
              <a:gd name="connsiteX1" fmla="*/ 774700 w 2082800"/>
              <a:gd name="connsiteY1" fmla="*/ 723900 h 723909"/>
              <a:gd name="connsiteX2" fmla="*/ 2082800 w 2082800"/>
              <a:gd name="connsiteY2" fmla="*/ 0 h 723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2800" h="723909">
                <a:moveTo>
                  <a:pt x="0" y="12700"/>
                </a:moveTo>
                <a:cubicBezTo>
                  <a:pt x="213783" y="369358"/>
                  <a:pt x="427567" y="726017"/>
                  <a:pt x="774700" y="723900"/>
                </a:cubicBezTo>
                <a:cubicBezTo>
                  <a:pt x="1121833" y="721783"/>
                  <a:pt x="1602316" y="360891"/>
                  <a:pt x="2082800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手繪多邊形: 圖案 44">
            <a:extLst>
              <a:ext uri="{FF2B5EF4-FFF2-40B4-BE49-F238E27FC236}">
                <a16:creationId xmlns:a16="http://schemas.microsoft.com/office/drawing/2014/main" id="{782B3C27-C264-4469-8538-9DBE41A6E2C4}"/>
              </a:ext>
            </a:extLst>
          </p:cNvPr>
          <p:cNvSpPr/>
          <p:nvPr/>
        </p:nvSpPr>
        <p:spPr>
          <a:xfrm>
            <a:off x="2476528" y="3222145"/>
            <a:ext cx="1625572" cy="206855"/>
          </a:xfrm>
          <a:custGeom>
            <a:avLst/>
            <a:gdLst>
              <a:gd name="connsiteX0" fmla="*/ 0 w 2082800"/>
              <a:gd name="connsiteY0" fmla="*/ 12700 h 723909"/>
              <a:gd name="connsiteX1" fmla="*/ 774700 w 2082800"/>
              <a:gd name="connsiteY1" fmla="*/ 723900 h 723909"/>
              <a:gd name="connsiteX2" fmla="*/ 2082800 w 2082800"/>
              <a:gd name="connsiteY2" fmla="*/ 0 h 723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2800" h="723909">
                <a:moveTo>
                  <a:pt x="0" y="12700"/>
                </a:moveTo>
                <a:cubicBezTo>
                  <a:pt x="213783" y="369358"/>
                  <a:pt x="427567" y="726017"/>
                  <a:pt x="774700" y="723900"/>
                </a:cubicBezTo>
                <a:cubicBezTo>
                  <a:pt x="1121833" y="721783"/>
                  <a:pt x="1602316" y="360891"/>
                  <a:pt x="2082800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0696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0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62AE3B-EA86-4BDE-980C-7820426C3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1x1 Convolution 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8D7635C-D9F2-4622-A91C-070ED4134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00" y="95686"/>
            <a:ext cx="4229100" cy="1864442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BEBD28D-A661-44FF-8EEF-8368B86A18E4}"/>
              </a:ext>
            </a:extLst>
          </p:cNvPr>
          <p:cNvSpPr/>
          <p:nvPr/>
        </p:nvSpPr>
        <p:spPr>
          <a:xfrm>
            <a:off x="3568700" y="2753174"/>
            <a:ext cx="4686300" cy="360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A1141FC-E09C-4DDB-ABE3-73833F1993C6}"/>
              </a:ext>
            </a:extLst>
          </p:cNvPr>
          <p:cNvSpPr/>
          <p:nvPr/>
        </p:nvSpPr>
        <p:spPr>
          <a:xfrm>
            <a:off x="3657600" y="2818037"/>
            <a:ext cx="927100" cy="9284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4C2C9BE-E88C-46A3-B999-E1514584FB2C}"/>
              </a:ext>
            </a:extLst>
          </p:cNvPr>
          <p:cNvSpPr/>
          <p:nvPr/>
        </p:nvSpPr>
        <p:spPr>
          <a:xfrm>
            <a:off x="4641850" y="3805694"/>
            <a:ext cx="927100" cy="9284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C648FFE-ACFE-4B36-BBF5-8E52D6EAEC89}"/>
              </a:ext>
            </a:extLst>
          </p:cNvPr>
          <p:cNvSpPr/>
          <p:nvPr/>
        </p:nvSpPr>
        <p:spPr>
          <a:xfrm>
            <a:off x="7327900" y="5424711"/>
            <a:ext cx="927100" cy="9284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58CEA33B-4BB7-4440-B4C2-71AA38E35968}"/>
              </a:ext>
            </a:extLst>
          </p:cNvPr>
          <p:cNvSpPr txBox="1"/>
          <p:nvPr/>
        </p:nvSpPr>
        <p:spPr>
          <a:xfrm rot="1243767">
            <a:off x="5968362" y="4758947"/>
            <a:ext cx="1114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68601C6B-A6F4-4479-B983-6F5731E2E50D}"/>
                  </a:ext>
                </a:extLst>
              </p:cNvPr>
              <p:cNvSpPr txBox="1"/>
              <p:nvPr/>
            </p:nvSpPr>
            <p:spPr>
              <a:xfrm>
                <a:off x="266484" y="1394906"/>
                <a:ext cx="2403691" cy="58041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𝑑𝑒𝑡</m:t>
                              </m:r>
                              <m:d>
                                <m:d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68601C6B-A6F4-4479-B983-6F5731E2E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484" y="1394906"/>
                <a:ext cx="2403691" cy="5804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文字方塊 50">
            <a:extLst>
              <a:ext uri="{FF2B5EF4-FFF2-40B4-BE49-F238E27FC236}">
                <a16:creationId xmlns:a16="http://schemas.microsoft.com/office/drawing/2014/main" id="{4D7F734F-0AD4-41E5-A30B-E4BF41DEAA30}"/>
              </a:ext>
            </a:extLst>
          </p:cNvPr>
          <p:cNvSpPr txBox="1"/>
          <p:nvPr/>
        </p:nvSpPr>
        <p:spPr>
          <a:xfrm>
            <a:off x="6400800" y="3498877"/>
            <a:ext cx="927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B37870FD-8F81-45A6-8868-D9E25D680F5D}"/>
              </a:ext>
            </a:extLst>
          </p:cNvPr>
          <p:cNvSpPr txBox="1"/>
          <p:nvPr/>
        </p:nvSpPr>
        <p:spPr>
          <a:xfrm>
            <a:off x="4465225" y="5424711"/>
            <a:ext cx="927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1070AEC9-E853-49ED-B98F-234F978FD195}"/>
              </a:ext>
            </a:extLst>
          </p:cNvPr>
          <p:cNvSpPr txBox="1"/>
          <p:nvPr/>
        </p:nvSpPr>
        <p:spPr>
          <a:xfrm>
            <a:off x="3627545" y="3033358"/>
            <a:ext cx="927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W</a:t>
            </a:r>
            <a:endParaRPr lang="zh-TW" altLang="en-US" sz="2800" dirty="0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94D8BB19-695D-4C01-8111-B842CF906C86}"/>
              </a:ext>
            </a:extLst>
          </p:cNvPr>
          <p:cNvSpPr txBox="1"/>
          <p:nvPr/>
        </p:nvSpPr>
        <p:spPr>
          <a:xfrm>
            <a:off x="4649375" y="4055354"/>
            <a:ext cx="927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W</a:t>
            </a:r>
            <a:endParaRPr lang="zh-TW" altLang="en-US" sz="2800" dirty="0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0A76050-118F-4995-961B-261802739DED}"/>
              </a:ext>
            </a:extLst>
          </p:cNvPr>
          <p:cNvSpPr txBox="1"/>
          <p:nvPr/>
        </p:nvSpPr>
        <p:spPr>
          <a:xfrm>
            <a:off x="7327900" y="5627332"/>
            <a:ext cx="927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W</a:t>
            </a:r>
            <a:endParaRPr lang="zh-TW" altLang="en-US" sz="2800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379B51D6-9885-4FDF-89FD-3CD222EC7A72}"/>
              </a:ext>
            </a:extLst>
          </p:cNvPr>
          <p:cNvSpPr/>
          <p:nvPr/>
        </p:nvSpPr>
        <p:spPr>
          <a:xfrm>
            <a:off x="2958630" y="2772251"/>
            <a:ext cx="283045" cy="90442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B854854A-39FC-4E05-96C8-EC88C876A4D0}"/>
              </a:ext>
            </a:extLst>
          </p:cNvPr>
          <p:cNvSpPr/>
          <p:nvPr/>
        </p:nvSpPr>
        <p:spPr>
          <a:xfrm>
            <a:off x="2958630" y="3779509"/>
            <a:ext cx="283045" cy="90442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5AB44662-3C2E-465F-A727-C1E5484F2199}"/>
              </a:ext>
            </a:extLst>
          </p:cNvPr>
          <p:cNvSpPr/>
          <p:nvPr/>
        </p:nvSpPr>
        <p:spPr>
          <a:xfrm>
            <a:off x="2958629" y="5424711"/>
            <a:ext cx="283045" cy="90442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25F3804E-6561-40AB-B8FB-A8821EC9F31B}"/>
              </a:ext>
            </a:extLst>
          </p:cNvPr>
          <p:cNvSpPr txBox="1"/>
          <p:nvPr/>
        </p:nvSpPr>
        <p:spPr>
          <a:xfrm rot="5400000">
            <a:off x="2829628" y="4887240"/>
            <a:ext cx="719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……</a:t>
            </a:r>
            <a:endParaRPr lang="zh-TW" altLang="en-US" sz="2400" dirty="0"/>
          </a:p>
        </p:txBody>
      </p:sp>
      <p:sp>
        <p:nvSpPr>
          <p:cNvPr id="62" name="左大括弧 61">
            <a:extLst>
              <a:ext uri="{FF2B5EF4-FFF2-40B4-BE49-F238E27FC236}">
                <a16:creationId xmlns:a16="http://schemas.microsoft.com/office/drawing/2014/main" id="{66410B75-A909-4D60-A7E2-E28757F083DB}"/>
              </a:ext>
            </a:extLst>
          </p:cNvPr>
          <p:cNvSpPr/>
          <p:nvPr/>
        </p:nvSpPr>
        <p:spPr>
          <a:xfrm>
            <a:off x="2126902" y="2729137"/>
            <a:ext cx="461665" cy="36000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2891DBD6-1D29-4B56-A4B5-79FE71C2F4BC}"/>
                  </a:ext>
                </a:extLst>
              </p:cNvPr>
              <p:cNvSpPr txBox="1"/>
              <p:nvPr/>
            </p:nvSpPr>
            <p:spPr>
              <a:xfrm>
                <a:off x="608613" y="4122287"/>
                <a:ext cx="1322478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altLang="zh-TW" sz="2800" b="0" dirty="0">
                  <a:ea typeface="Cambria Math" panose="02040503050406030204" pitchFamily="18" charset="0"/>
                </a:endParaRPr>
              </a:p>
              <a:p>
                <a:r>
                  <a:rPr lang="en-US" altLang="zh-TW" sz="2800" dirty="0"/>
                  <a:t>positions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2891DBD6-1D29-4B56-A4B5-79FE71C2F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613" y="4122287"/>
                <a:ext cx="1322478" cy="861774"/>
              </a:xfrm>
              <a:prstGeom prst="rect">
                <a:avLst/>
              </a:prstGeom>
              <a:blipFill>
                <a:blip r:embed="rId5"/>
                <a:stretch>
                  <a:fillRect l="-16590" r="-14286" b="-246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矩形 63">
            <a:extLst>
              <a:ext uri="{FF2B5EF4-FFF2-40B4-BE49-F238E27FC236}">
                <a16:creationId xmlns:a16="http://schemas.microsoft.com/office/drawing/2014/main" id="{EC3ADD75-B71D-4355-B08F-B9F0C7906585}"/>
              </a:ext>
            </a:extLst>
          </p:cNvPr>
          <p:cNvSpPr/>
          <p:nvPr/>
        </p:nvSpPr>
        <p:spPr>
          <a:xfrm rot="5400000">
            <a:off x="3975304" y="1955685"/>
            <a:ext cx="283045" cy="9044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FEAFE158-61CA-4DBC-BD6C-5E17FFE2D552}"/>
              </a:ext>
            </a:extLst>
          </p:cNvPr>
          <p:cNvSpPr/>
          <p:nvPr/>
        </p:nvSpPr>
        <p:spPr>
          <a:xfrm rot="5400000">
            <a:off x="5005690" y="1955685"/>
            <a:ext cx="283045" cy="9044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2255002B-8076-4896-922D-82A990830990}"/>
              </a:ext>
            </a:extLst>
          </p:cNvPr>
          <p:cNvSpPr/>
          <p:nvPr/>
        </p:nvSpPr>
        <p:spPr>
          <a:xfrm rot="5400000">
            <a:off x="7650018" y="1980722"/>
            <a:ext cx="283045" cy="9044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0B2C028B-0286-4816-9EB7-4A934483B0C9}"/>
              </a:ext>
            </a:extLst>
          </p:cNvPr>
          <p:cNvSpPr txBox="1"/>
          <p:nvPr/>
        </p:nvSpPr>
        <p:spPr>
          <a:xfrm rot="10800000">
            <a:off x="5911850" y="2252902"/>
            <a:ext cx="1227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…………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D15FADB2-3B87-4DE7-B9B5-F0461776139E}"/>
                  </a:ext>
                </a:extLst>
              </p:cNvPr>
              <p:cNvSpPr txBox="1"/>
              <p:nvPr/>
            </p:nvSpPr>
            <p:spPr>
              <a:xfrm>
                <a:off x="220447" y="1963000"/>
                <a:ext cx="315360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If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is 3x3, computing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𝑑𝑒𝑡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is easy. </a:t>
                </a:r>
              </a:p>
            </p:txBody>
          </p:sp>
        </mc:Choice>
        <mc:Fallback xmlns="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D15FADB2-3B87-4DE7-B9B5-F04617761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47" y="1963000"/>
                <a:ext cx="3153604" cy="830997"/>
              </a:xfrm>
              <a:prstGeom prst="rect">
                <a:avLst/>
              </a:prstGeom>
              <a:blipFill>
                <a:blip r:embed="rId6"/>
                <a:stretch>
                  <a:fillRect l="-2901" t="-5882" b="-16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387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7" grpId="0" animBg="1"/>
      <p:bldP spid="48" grpId="0" animBg="1"/>
      <p:bldP spid="49" grpId="0"/>
      <p:bldP spid="50" grpId="0" animBg="1"/>
      <p:bldP spid="51" grpId="0"/>
      <p:bldP spid="52" grpId="0"/>
      <p:bldP spid="53" grpId="0"/>
      <p:bldP spid="54" grpId="0"/>
      <p:bldP spid="55" grpId="0"/>
      <p:bldP spid="2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2CB86AD5-2271-4F08-8717-E958C562D2CC}"/>
              </a:ext>
            </a:extLst>
          </p:cNvPr>
          <p:cNvCxnSpPr/>
          <p:nvPr/>
        </p:nvCxnSpPr>
        <p:spPr>
          <a:xfrm>
            <a:off x="4689975" y="2770689"/>
            <a:ext cx="0" cy="268730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0E38168D-45AA-4724-8098-DD5F6D4B9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 of </a:t>
            </a:r>
            <a:r>
              <a:rPr lang="en-US" altLang="zh-TW" dirty="0" err="1"/>
              <a:t>OpenAI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2FD041D-51EA-404C-A891-91CF3808DF91}"/>
              </a:ext>
            </a:extLst>
          </p:cNvPr>
          <p:cNvSpPr/>
          <p:nvPr/>
        </p:nvSpPr>
        <p:spPr>
          <a:xfrm>
            <a:off x="3810000" y="49897"/>
            <a:ext cx="5499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Source of image:</a:t>
            </a:r>
          </a:p>
          <a:p>
            <a:r>
              <a:rPr lang="en-US" altLang="zh-TW" dirty="0"/>
              <a:t>https://hd.stheadline.com/life/ent/realtime/1517562/</a:t>
            </a:r>
            <a:endParaRPr lang="zh-TW" altLang="en-US" dirty="0"/>
          </a:p>
        </p:txBody>
      </p:sp>
      <p:pic>
        <p:nvPicPr>
          <p:cNvPr id="1026" name="Picture 2" descr="User Slot 1">
            <a:extLst>
              <a:ext uri="{FF2B5EF4-FFF2-40B4-BE49-F238E27FC236}">
                <a16:creationId xmlns:a16="http://schemas.microsoft.com/office/drawing/2014/main" id="{16526DA1-E619-4C5C-A17A-0F98C4D90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1" y="1690689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ser Slot 0">
            <a:extLst>
              <a:ext uri="{FF2B5EF4-FFF2-40B4-BE49-F238E27FC236}">
                <a16:creationId xmlns:a16="http://schemas.microsoft.com/office/drawing/2014/main" id="{B1E849BE-D3A3-41A5-904E-4982F9A51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4411958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2AC1005-704B-41AF-9C10-6C7683D66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500" y="2967356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3EAEBD1-88D3-4727-9BEA-02B43C276ABD}"/>
                  </a:ext>
                </a:extLst>
              </p:cNvPr>
              <p:cNvSpPr/>
              <p:nvPr/>
            </p:nvSpPr>
            <p:spPr>
              <a:xfrm>
                <a:off x="2973338" y="2174161"/>
                <a:ext cx="1080000" cy="1080000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3EAEBD1-88D3-4727-9BEA-02B43C276A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3338" y="2174161"/>
                <a:ext cx="1080000" cy="108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48D7B1A-C978-4DD4-95DD-4CEF22D741E5}"/>
                  </a:ext>
                </a:extLst>
              </p:cNvPr>
              <p:cNvSpPr/>
              <p:nvPr/>
            </p:nvSpPr>
            <p:spPr>
              <a:xfrm>
                <a:off x="2986915" y="4870363"/>
                <a:ext cx="1080000" cy="1080000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48D7B1A-C978-4DD4-95DD-4CEF22D741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15" y="4870363"/>
                <a:ext cx="1080000" cy="108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76613853-F0FA-4B1A-BF1A-CF22B8FB267B}"/>
                  </a:ext>
                </a:extLst>
              </p:cNvPr>
              <p:cNvSpPr/>
              <p:nvPr/>
            </p:nvSpPr>
            <p:spPr>
              <a:xfrm>
                <a:off x="5290553" y="3480595"/>
                <a:ext cx="1080000" cy="1080000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76613853-F0FA-4B1A-BF1A-CF22B8FB26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553" y="3480595"/>
                <a:ext cx="1080000" cy="108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1EECD547-EFA4-459B-BD9F-508AA84B63FA}"/>
                  </a:ext>
                </a:extLst>
              </p:cNvPr>
              <p:cNvSpPr txBox="1"/>
              <p:nvPr/>
            </p:nvSpPr>
            <p:spPr>
              <a:xfrm>
                <a:off x="4539080" y="2192128"/>
                <a:ext cx="3459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1EECD547-EFA4-459B-BD9F-508AA84B6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080" y="2192128"/>
                <a:ext cx="345992" cy="369332"/>
              </a:xfrm>
              <a:prstGeom prst="rect">
                <a:avLst/>
              </a:prstGeom>
              <a:blipFill>
                <a:blip r:embed="rId8"/>
                <a:stretch>
                  <a:fillRect l="-12500" r="-8929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24D7CD8A-E8E1-4222-9A5B-BD3729A13D31}"/>
                  </a:ext>
                </a:extLst>
              </p:cNvPr>
              <p:cNvSpPr txBox="1"/>
              <p:nvPr/>
            </p:nvSpPr>
            <p:spPr>
              <a:xfrm>
                <a:off x="4550052" y="5581031"/>
                <a:ext cx="3531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24D7CD8A-E8E1-4222-9A5B-BD3729A13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0052" y="5581031"/>
                <a:ext cx="353109" cy="369332"/>
              </a:xfrm>
              <a:prstGeom prst="rect">
                <a:avLst/>
              </a:prstGeom>
              <a:blipFill>
                <a:blip r:embed="rId9"/>
                <a:stretch>
                  <a:fillRect l="-10345" r="-68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BC83E550-B18E-493E-9F4A-E2C06EE3B52C}"/>
                  </a:ext>
                </a:extLst>
              </p:cNvPr>
              <p:cNvSpPr txBox="1"/>
              <p:nvPr/>
            </p:nvSpPr>
            <p:spPr>
              <a:xfrm>
                <a:off x="2775105" y="3850689"/>
                <a:ext cx="18009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0.5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BC83E550-B18E-493E-9F4A-E2C06EE3B5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5105" y="3850689"/>
                <a:ext cx="1800941" cy="369332"/>
              </a:xfrm>
              <a:prstGeom prst="rect">
                <a:avLst/>
              </a:prstGeom>
              <a:blipFill>
                <a:blip r:embed="rId10"/>
                <a:stretch>
                  <a:fillRect l="-3378" r="-1014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橢圓 6">
            <a:extLst>
              <a:ext uri="{FF2B5EF4-FFF2-40B4-BE49-F238E27FC236}">
                <a16:creationId xmlns:a16="http://schemas.microsoft.com/office/drawing/2014/main" id="{97E21633-BB3A-46A7-887A-6C74ECE40CA9}"/>
              </a:ext>
            </a:extLst>
          </p:cNvPr>
          <p:cNvSpPr/>
          <p:nvPr/>
        </p:nvSpPr>
        <p:spPr>
          <a:xfrm>
            <a:off x="4599975" y="2629994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DC036C48-DE9C-4FDB-A710-1724B8761C50}"/>
              </a:ext>
            </a:extLst>
          </p:cNvPr>
          <p:cNvSpPr/>
          <p:nvPr/>
        </p:nvSpPr>
        <p:spPr>
          <a:xfrm>
            <a:off x="4588375" y="3957356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E1E28279-A258-4EAA-B386-3BEF47442EE6}"/>
              </a:ext>
            </a:extLst>
          </p:cNvPr>
          <p:cNvSpPr/>
          <p:nvPr/>
        </p:nvSpPr>
        <p:spPr>
          <a:xfrm>
            <a:off x="4599975" y="5367989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96B057FD-C3D4-4BE7-8B32-171C352CD1DE}"/>
              </a:ext>
            </a:extLst>
          </p:cNvPr>
          <p:cNvCxnSpPr/>
          <p:nvPr/>
        </p:nvCxnSpPr>
        <p:spPr>
          <a:xfrm>
            <a:off x="2426700" y="2708778"/>
            <a:ext cx="51284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C6A9B963-D1B8-4972-A54C-AC36155D954B}"/>
              </a:ext>
            </a:extLst>
          </p:cNvPr>
          <p:cNvCxnSpPr/>
          <p:nvPr/>
        </p:nvCxnSpPr>
        <p:spPr>
          <a:xfrm>
            <a:off x="4053338" y="2737472"/>
            <a:ext cx="51284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63684BBC-ECA0-4489-BFC2-29F451CCDD15}"/>
              </a:ext>
            </a:extLst>
          </p:cNvPr>
          <p:cNvCxnSpPr/>
          <p:nvPr/>
        </p:nvCxnSpPr>
        <p:spPr>
          <a:xfrm>
            <a:off x="2426700" y="5457989"/>
            <a:ext cx="51284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E9D9A497-46C9-4AE9-960F-5689098364D7}"/>
              </a:ext>
            </a:extLst>
          </p:cNvPr>
          <p:cNvCxnSpPr/>
          <p:nvPr/>
        </p:nvCxnSpPr>
        <p:spPr>
          <a:xfrm>
            <a:off x="4053338" y="5457989"/>
            <a:ext cx="51284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E47EC215-8B73-47F1-82E7-53A80FB28622}"/>
              </a:ext>
            </a:extLst>
          </p:cNvPr>
          <p:cNvCxnSpPr/>
          <p:nvPr/>
        </p:nvCxnSpPr>
        <p:spPr>
          <a:xfrm>
            <a:off x="4741875" y="4032745"/>
            <a:ext cx="51284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0B54ADA2-9077-4015-BC84-B4FA811ACA02}"/>
              </a:ext>
            </a:extLst>
          </p:cNvPr>
          <p:cNvCxnSpPr/>
          <p:nvPr/>
        </p:nvCxnSpPr>
        <p:spPr>
          <a:xfrm>
            <a:off x="6370553" y="4032745"/>
            <a:ext cx="51284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621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5" grpId="0"/>
      <p:bldP spid="13" grpId="0"/>
      <p:bldP spid="14" grpId="0"/>
      <p:bldP spid="7" grpId="0" animBg="1"/>
      <p:bldP spid="16" grpId="0" animBg="1"/>
      <p:bldP spid="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 of </a:t>
            </a:r>
            <a:r>
              <a:rPr lang="en-US" altLang="zh-TW" dirty="0" err="1"/>
              <a:t>OpenAI</a:t>
            </a:r>
            <a:endParaRPr lang="zh-TW" altLang="en-US" dirty="0"/>
          </a:p>
        </p:txBody>
      </p:sp>
      <p:pic>
        <p:nvPicPr>
          <p:cNvPr id="2050" name="Picture 2" descr="ç¸éåç">
            <a:extLst>
              <a:ext uri="{FF2B5EF4-FFF2-40B4-BE49-F238E27FC236}">
                <a16:creationId xmlns:a16="http://schemas.microsoft.com/office/drawing/2014/main" id="{99C7D693-5D54-49DE-AF57-D3A7B7F12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566" y="861728"/>
            <a:ext cx="1532719" cy="956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橢圓 35">
            <a:extLst>
              <a:ext uri="{FF2B5EF4-FFF2-40B4-BE49-F238E27FC236}">
                <a16:creationId xmlns:a16="http://schemas.microsoft.com/office/drawing/2014/main" id="{D7DE8FA4-84BC-45F4-9E38-351086B4B3D8}"/>
              </a:ext>
            </a:extLst>
          </p:cNvPr>
          <p:cNvSpPr/>
          <p:nvPr/>
        </p:nvSpPr>
        <p:spPr>
          <a:xfrm>
            <a:off x="6272733" y="1762398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52" name="Picture 4" descr="ç¸éåç">
            <a:extLst>
              <a:ext uri="{FF2B5EF4-FFF2-40B4-BE49-F238E27FC236}">
                <a16:creationId xmlns:a16="http://schemas.microsoft.com/office/drawing/2014/main" id="{00511DCF-1ED9-4494-9A7B-FF9FEB954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989" y="1735654"/>
            <a:ext cx="1212749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ãæ¯æå² ç¬ãçåçæå°çµæ">
            <a:extLst>
              <a:ext uri="{FF2B5EF4-FFF2-40B4-BE49-F238E27FC236}">
                <a16:creationId xmlns:a16="http://schemas.microsoft.com/office/drawing/2014/main" id="{8DB756A4-B868-43DC-85F5-194867104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815" y="2969187"/>
            <a:ext cx="1659140" cy="1370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ãæ¯æå² ç¬ãçåçæå°çµæ">
            <a:extLst>
              <a:ext uri="{FF2B5EF4-FFF2-40B4-BE49-F238E27FC236}">
                <a16:creationId xmlns:a16="http://schemas.microsoft.com/office/drawing/2014/main" id="{4DF6A110-211A-4C13-87A7-8BA8BAFC7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177" y="2827062"/>
            <a:ext cx="1635626" cy="92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ç¸éåç">
            <a:extLst>
              <a:ext uri="{FF2B5EF4-FFF2-40B4-BE49-F238E27FC236}">
                <a16:creationId xmlns:a16="http://schemas.microsoft.com/office/drawing/2014/main" id="{1A9E6586-2095-4EBE-BA61-041300D2C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654" y="3576776"/>
            <a:ext cx="1459209" cy="820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6" descr="相關圖片">
            <a:extLst>
              <a:ext uri="{FF2B5EF4-FFF2-40B4-BE49-F238E27FC236}">
                <a16:creationId xmlns:a16="http://schemas.microsoft.com/office/drawing/2014/main" id="{03E6F241-555E-4FAF-8AEA-C4E689C25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677" y="1464541"/>
            <a:ext cx="1019598" cy="101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4" descr="「long female celebrity」的圖片搜尋結果">
            <a:extLst>
              <a:ext uri="{FF2B5EF4-FFF2-40B4-BE49-F238E27FC236}">
                <a16:creationId xmlns:a16="http://schemas.microsoft.com/office/drawing/2014/main" id="{FA6F4DAE-944D-4BAC-A6EC-3E53BC87B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73" y="1528525"/>
            <a:ext cx="1017800" cy="152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橢圓 41">
            <a:extLst>
              <a:ext uri="{FF2B5EF4-FFF2-40B4-BE49-F238E27FC236}">
                <a16:creationId xmlns:a16="http://schemas.microsoft.com/office/drawing/2014/main" id="{C254503D-A2CE-4581-9EBE-899002FC62FE}"/>
              </a:ext>
            </a:extLst>
          </p:cNvPr>
          <p:cNvSpPr/>
          <p:nvPr/>
        </p:nvSpPr>
        <p:spPr>
          <a:xfrm>
            <a:off x="7300411" y="228344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>
            <a:extLst>
              <a:ext uri="{FF2B5EF4-FFF2-40B4-BE49-F238E27FC236}">
                <a16:creationId xmlns:a16="http://schemas.microsoft.com/office/drawing/2014/main" id="{7FF3294D-0099-4A2A-9BF1-7B4E48B3665A}"/>
              </a:ext>
            </a:extLst>
          </p:cNvPr>
          <p:cNvSpPr/>
          <p:nvPr/>
        </p:nvSpPr>
        <p:spPr>
          <a:xfrm>
            <a:off x="5822021" y="2829564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FF0BABF3-C0CB-4919-A9E5-8ACCF992DA07}"/>
              </a:ext>
            </a:extLst>
          </p:cNvPr>
          <p:cNvSpPr/>
          <p:nvPr/>
        </p:nvSpPr>
        <p:spPr>
          <a:xfrm>
            <a:off x="6880138" y="270325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B9FEDDB7-02D9-4645-B034-39E84C283211}"/>
              </a:ext>
            </a:extLst>
          </p:cNvPr>
          <p:cNvSpPr/>
          <p:nvPr/>
        </p:nvSpPr>
        <p:spPr>
          <a:xfrm>
            <a:off x="2458794" y="2427034"/>
            <a:ext cx="180000" cy="180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id="{64B4C4BA-AAE5-4628-8336-3150791D1368}"/>
              </a:ext>
            </a:extLst>
          </p:cNvPr>
          <p:cNvSpPr/>
          <p:nvPr/>
        </p:nvSpPr>
        <p:spPr>
          <a:xfrm>
            <a:off x="1657685" y="2727284"/>
            <a:ext cx="180000" cy="180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id="{7CCEB78F-2423-4563-BF46-3F5B6ACC40FA}"/>
              </a:ext>
            </a:extLst>
          </p:cNvPr>
          <p:cNvSpPr/>
          <p:nvPr/>
        </p:nvSpPr>
        <p:spPr>
          <a:xfrm>
            <a:off x="2217348" y="3479029"/>
            <a:ext cx="180000" cy="180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>
            <a:extLst>
              <a:ext uri="{FF2B5EF4-FFF2-40B4-BE49-F238E27FC236}">
                <a16:creationId xmlns:a16="http://schemas.microsoft.com/office/drawing/2014/main" id="{9FAC913A-33A7-4662-8BCA-AEFA4B937712}"/>
              </a:ext>
            </a:extLst>
          </p:cNvPr>
          <p:cNvSpPr/>
          <p:nvPr/>
        </p:nvSpPr>
        <p:spPr>
          <a:xfrm>
            <a:off x="2307348" y="2911701"/>
            <a:ext cx="180000" cy="180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>
            <a:extLst>
              <a:ext uri="{FF2B5EF4-FFF2-40B4-BE49-F238E27FC236}">
                <a16:creationId xmlns:a16="http://schemas.microsoft.com/office/drawing/2014/main" id="{D35B5819-C3EE-4609-8EE4-B6AA30F270EC}"/>
              </a:ext>
            </a:extLst>
          </p:cNvPr>
          <p:cNvSpPr/>
          <p:nvPr/>
        </p:nvSpPr>
        <p:spPr>
          <a:xfrm>
            <a:off x="6179185" y="2252624"/>
            <a:ext cx="180000" cy="180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F9B2BB0C-3FCB-4E27-86E0-865CDD7424C9}"/>
              </a:ext>
            </a:extLst>
          </p:cNvPr>
          <p:cNvCxnSpPr>
            <a:cxnSpLocks/>
            <a:stCxn id="48" idx="6"/>
            <a:endCxn id="49" idx="2"/>
          </p:cNvCxnSpPr>
          <p:nvPr/>
        </p:nvCxnSpPr>
        <p:spPr>
          <a:xfrm flipV="1">
            <a:off x="2487348" y="2342624"/>
            <a:ext cx="3691837" cy="6590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24AFE5F0-9DE0-4736-9C93-F17C722DE412}"/>
                  </a:ext>
                </a:extLst>
              </p:cNvPr>
              <p:cNvSpPr txBox="1"/>
              <p:nvPr/>
            </p:nvSpPr>
            <p:spPr>
              <a:xfrm>
                <a:off x="3834524" y="2121882"/>
                <a:ext cx="96782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𝑠𝑚𝑖𝑙𝑒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24AFE5F0-9DE0-4736-9C93-F17C722DE4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4524" y="2121882"/>
                <a:ext cx="967829" cy="43088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2BFB4D60-73C9-418D-B8E7-B74900BE4641}"/>
                  </a:ext>
                </a:extLst>
              </p:cNvPr>
              <p:cNvSpPr/>
              <p:nvPr/>
            </p:nvSpPr>
            <p:spPr>
              <a:xfrm>
                <a:off x="2397348" y="5203668"/>
                <a:ext cx="1080000" cy="1080000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2BFB4D60-73C9-418D-B8E7-B74900BE46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7348" y="5203668"/>
                <a:ext cx="1080000" cy="108000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8AD08EB8-56EE-4F16-B472-6E91DC40D054}"/>
                  </a:ext>
                </a:extLst>
              </p:cNvPr>
              <p:cNvSpPr txBox="1"/>
              <p:nvPr/>
            </p:nvSpPr>
            <p:spPr>
              <a:xfrm>
                <a:off x="4002753" y="4605474"/>
                <a:ext cx="2232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8AD08EB8-56EE-4F16-B472-6E91DC40D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2753" y="4605474"/>
                <a:ext cx="223266" cy="369332"/>
              </a:xfrm>
              <a:prstGeom prst="rect">
                <a:avLst/>
              </a:prstGeom>
              <a:blipFill>
                <a:blip r:embed="rId20"/>
                <a:stretch>
                  <a:fillRect l="-19444" r="-1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橢圓 57">
            <a:extLst>
              <a:ext uri="{FF2B5EF4-FFF2-40B4-BE49-F238E27FC236}">
                <a16:creationId xmlns:a16="http://schemas.microsoft.com/office/drawing/2014/main" id="{9D33D8F2-DAA5-4D21-A48F-C34A9C0E19BA}"/>
              </a:ext>
            </a:extLst>
          </p:cNvPr>
          <p:cNvSpPr/>
          <p:nvPr/>
        </p:nvSpPr>
        <p:spPr>
          <a:xfrm>
            <a:off x="4023985" y="5659501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2C27D64E-C3BC-4E33-A16E-68BFD8062DD5}"/>
              </a:ext>
            </a:extLst>
          </p:cNvPr>
          <p:cNvCxnSpPr/>
          <p:nvPr/>
        </p:nvCxnSpPr>
        <p:spPr>
          <a:xfrm>
            <a:off x="1850710" y="5738285"/>
            <a:ext cx="51284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F09D796C-BD20-40AC-B515-7D8DE064519D}"/>
              </a:ext>
            </a:extLst>
          </p:cNvPr>
          <p:cNvCxnSpPr/>
          <p:nvPr/>
        </p:nvCxnSpPr>
        <p:spPr>
          <a:xfrm>
            <a:off x="3477348" y="5766979"/>
            <a:ext cx="51284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2" name="Picture 14" descr="User Slot 2">
            <a:extLst>
              <a:ext uri="{FF2B5EF4-FFF2-40B4-BE49-F238E27FC236}">
                <a16:creationId xmlns:a16="http://schemas.microsoft.com/office/drawing/2014/main" id="{F61ADDFC-8490-45B0-A6E8-E89EB3FCF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58" y="4992873"/>
            <a:ext cx="1459209" cy="1459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7900C81A-C093-48DF-8971-C7461BAAA97B}"/>
                  </a:ext>
                </a:extLst>
              </p:cNvPr>
              <p:cNvSpPr/>
              <p:nvPr/>
            </p:nvSpPr>
            <p:spPr>
              <a:xfrm>
                <a:off x="5681235" y="5150633"/>
                <a:ext cx="1080000" cy="1080000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7900C81A-C093-48DF-8971-C7461BAAA9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1235" y="5150633"/>
                <a:ext cx="1080000" cy="108000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B06D0C8A-1421-4155-B2D2-74CE81F14BAE}"/>
              </a:ext>
            </a:extLst>
          </p:cNvPr>
          <p:cNvCxnSpPr/>
          <p:nvPr/>
        </p:nvCxnSpPr>
        <p:spPr>
          <a:xfrm>
            <a:off x="6761235" y="5702783"/>
            <a:ext cx="51284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61DCD5FA-2661-4AA0-9DDD-BACDAEEF5F4E}"/>
              </a:ext>
            </a:extLst>
          </p:cNvPr>
          <p:cNvCxnSpPr/>
          <p:nvPr/>
        </p:nvCxnSpPr>
        <p:spPr>
          <a:xfrm>
            <a:off x="5119616" y="5762120"/>
            <a:ext cx="51284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4" name="Picture 16">
            <a:extLst>
              <a:ext uri="{FF2B5EF4-FFF2-40B4-BE49-F238E27FC236}">
                <a16:creationId xmlns:a16="http://schemas.microsoft.com/office/drawing/2014/main" id="{1BFE21CE-FA4E-4FE7-8E6C-6F0EBC490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141" y="4945221"/>
            <a:ext cx="1428560" cy="1428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橢圓 65">
            <a:extLst>
              <a:ext uri="{FF2B5EF4-FFF2-40B4-BE49-F238E27FC236}">
                <a16:creationId xmlns:a16="http://schemas.microsoft.com/office/drawing/2014/main" id="{702DFFBF-3B75-4BDC-9312-1532373F073E}"/>
              </a:ext>
            </a:extLst>
          </p:cNvPr>
          <p:cNvSpPr/>
          <p:nvPr/>
        </p:nvSpPr>
        <p:spPr>
          <a:xfrm>
            <a:off x="4939462" y="5648285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字方塊 66">
                <a:extLst>
                  <a:ext uri="{FF2B5EF4-FFF2-40B4-BE49-F238E27FC236}">
                    <a16:creationId xmlns:a16="http://schemas.microsoft.com/office/drawing/2014/main" id="{FCB8202E-79B9-47CF-B3C0-2247276CDFFB}"/>
                  </a:ext>
                </a:extLst>
              </p:cNvPr>
              <p:cNvSpPr txBox="1"/>
              <p:nvPr/>
            </p:nvSpPr>
            <p:spPr>
              <a:xfrm>
                <a:off x="4707726" y="4601421"/>
                <a:ext cx="13483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𝑠𝑚𝑖𝑙𝑒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7" name="文字方塊 66">
                <a:extLst>
                  <a:ext uri="{FF2B5EF4-FFF2-40B4-BE49-F238E27FC236}">
                    <a16:creationId xmlns:a16="http://schemas.microsoft.com/office/drawing/2014/main" id="{FCB8202E-79B9-47CF-B3C0-2247276CD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726" y="4601421"/>
                <a:ext cx="1348382" cy="369332"/>
              </a:xfrm>
              <a:prstGeom prst="rect">
                <a:avLst/>
              </a:prstGeom>
              <a:blipFill>
                <a:blip r:embed="rId24"/>
                <a:stretch>
                  <a:fillRect l="-2262" r="-1810" b="-1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32A77516-17CB-4176-8468-A6101762D9D4}"/>
              </a:ext>
            </a:extLst>
          </p:cNvPr>
          <p:cNvCxnSpPr>
            <a:cxnSpLocks/>
          </p:cNvCxnSpPr>
          <p:nvPr/>
        </p:nvCxnSpPr>
        <p:spPr>
          <a:xfrm flipV="1">
            <a:off x="4113038" y="4970753"/>
            <a:ext cx="0" cy="585246"/>
          </a:xfrm>
          <a:prstGeom prst="straightConnector1">
            <a:avLst/>
          </a:prstGeom>
          <a:ln w="38100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F059C917-39B7-4F5E-89C1-174385EBE6AD}"/>
              </a:ext>
            </a:extLst>
          </p:cNvPr>
          <p:cNvCxnSpPr>
            <a:cxnSpLocks/>
          </p:cNvCxnSpPr>
          <p:nvPr/>
        </p:nvCxnSpPr>
        <p:spPr>
          <a:xfrm>
            <a:off x="5029462" y="4992873"/>
            <a:ext cx="0" cy="585246"/>
          </a:xfrm>
          <a:prstGeom prst="straightConnector1">
            <a:avLst/>
          </a:prstGeom>
          <a:ln w="38100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>
            <a:extLst>
              <a:ext uri="{FF2B5EF4-FFF2-40B4-BE49-F238E27FC236}">
                <a16:creationId xmlns:a16="http://schemas.microsoft.com/office/drawing/2014/main" id="{4E184282-B2D3-4DB0-8F81-6E5A62F6CDAB}"/>
              </a:ext>
            </a:extLst>
          </p:cNvPr>
          <p:cNvCxnSpPr>
            <a:cxnSpLocks/>
          </p:cNvCxnSpPr>
          <p:nvPr/>
        </p:nvCxnSpPr>
        <p:spPr>
          <a:xfrm>
            <a:off x="4259070" y="4797104"/>
            <a:ext cx="428349" cy="0"/>
          </a:xfrm>
          <a:prstGeom prst="straightConnector1">
            <a:avLst/>
          </a:prstGeom>
          <a:ln w="38100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64C66B00-D54F-4A87-994E-9DF63059D3BC}"/>
              </a:ext>
            </a:extLst>
          </p:cNvPr>
          <p:cNvSpPr txBox="1"/>
          <p:nvPr/>
        </p:nvSpPr>
        <p:spPr>
          <a:xfrm>
            <a:off x="6269185" y="95885"/>
            <a:ext cx="3392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如何讓人笑起來</a:t>
            </a:r>
          </a:p>
        </p:txBody>
      </p:sp>
    </p:spTree>
    <p:extLst>
      <p:ext uri="{BB962C8B-B14F-4D97-AF65-F5344CB8AC3E}">
        <p14:creationId xmlns:p14="http://schemas.microsoft.com/office/powerpoint/2010/main" val="288823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2" grpId="0"/>
      <p:bldP spid="56" grpId="0" animBg="1"/>
      <p:bldP spid="57" grpId="0"/>
      <p:bldP spid="58" grpId="0" animBg="1"/>
      <p:bldP spid="62" grpId="0" animBg="1"/>
      <p:bldP spid="66" grpId="0" animBg="1"/>
      <p:bldP spid="6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38168D-45AA-4724-8098-DD5F6D4B9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 of </a:t>
            </a:r>
            <a:r>
              <a:rPr lang="en-US" altLang="zh-TW" dirty="0" err="1"/>
              <a:t>OpenAI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145BAC-E861-4658-BE84-9B3C8B043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https://openai.com/blog/glow/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061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21E59D-985F-42F4-897A-881F76383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Generative Models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EF377B-98E2-4ADC-861D-618F33A6F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Component-by-component (Auto-regressive Model) </a:t>
            </a:r>
          </a:p>
          <a:p>
            <a:pPr lvl="1"/>
            <a:r>
              <a:rPr lang="en-US" altLang="zh-TW" sz="2800" dirty="0"/>
              <a:t>What is the best order for the components?</a:t>
            </a:r>
          </a:p>
          <a:p>
            <a:pPr lvl="1"/>
            <a:r>
              <a:rPr lang="en-US" altLang="zh-TW" sz="2800" dirty="0"/>
              <a:t>Slow generation </a:t>
            </a:r>
          </a:p>
          <a:p>
            <a:endParaRPr lang="en-US" altLang="zh-TW" dirty="0"/>
          </a:p>
          <a:p>
            <a:r>
              <a:rPr lang="en-US" altLang="zh-TW" dirty="0"/>
              <a:t>Variational Auto-encoder</a:t>
            </a:r>
          </a:p>
          <a:p>
            <a:pPr lvl="1"/>
            <a:r>
              <a:rPr lang="en-US" altLang="zh-TW" sz="2800" dirty="0"/>
              <a:t>Optimizing a lower bound </a:t>
            </a:r>
          </a:p>
          <a:p>
            <a:endParaRPr lang="en-US" altLang="zh-TW" dirty="0"/>
          </a:p>
          <a:p>
            <a:r>
              <a:rPr lang="en-US" altLang="zh-TW" dirty="0"/>
              <a:t>Generative Adversarial Network</a:t>
            </a:r>
          </a:p>
          <a:p>
            <a:pPr lvl="1"/>
            <a:r>
              <a:rPr lang="en-US" altLang="zh-TW" sz="2800" dirty="0"/>
              <a:t>Unstable training </a:t>
            </a:r>
          </a:p>
        </p:txBody>
      </p:sp>
      <p:pic>
        <p:nvPicPr>
          <p:cNvPr id="1026" name="Picture 2" descr="ãwavenet slow 90 minutes hardmaruãçåçæå°çµæ">
            <a:extLst>
              <a:ext uri="{FF2B5EF4-FFF2-40B4-BE49-F238E27FC236}">
                <a16:creationId xmlns:a16="http://schemas.microsoft.com/office/drawing/2014/main" id="{C4FA20EF-7462-4E47-8D5A-8F48D6CAD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575" y="2819400"/>
            <a:ext cx="3652838" cy="1498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ç¸éåç">
            <a:extLst>
              <a:ext uri="{FF2B5EF4-FFF2-40B4-BE49-F238E27FC236}">
                <a16:creationId xmlns:a16="http://schemas.microsoft.com/office/drawing/2014/main" id="{AB24DB8E-BB3B-4276-B766-6D5D3ED0D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630" y="102395"/>
            <a:ext cx="1633783" cy="16557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006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8129B9A6-84F8-4858-A3A1-650416B6A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6701" y="2505075"/>
            <a:ext cx="4352789" cy="349900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0C546D8-4121-46ED-A6B2-73840D38A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 Learn More ……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64B213B-F360-4915-9FD1-EE05F00C89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Parallel </a:t>
            </a:r>
            <a:r>
              <a:rPr lang="en-US" altLang="zh-TW" dirty="0" err="1"/>
              <a:t>WaveNet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FC2FBF3-C944-404C-8B53-49DCC7B398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5C3ADEA-391C-46E8-9C59-F6DAF37138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dirty="0" err="1"/>
              <a:t>WaveGlow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25A035B-3D45-467B-9F27-AA447F039B9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A5E85DF-F5E7-435A-97A2-D93137D0A5D2}"/>
              </a:ext>
            </a:extLst>
          </p:cNvPr>
          <p:cNvSpPr/>
          <p:nvPr/>
        </p:nvSpPr>
        <p:spPr>
          <a:xfrm>
            <a:off x="907661" y="6123542"/>
            <a:ext cx="3312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https://arxiv.org/abs/1711.10433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48AA7AC-7A6B-445A-8E6D-FB4AC1254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03" y="2960888"/>
            <a:ext cx="4828617" cy="2858992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192206DB-8FED-4013-A476-F07AC42C278F}"/>
              </a:ext>
            </a:extLst>
          </p:cNvPr>
          <p:cNvSpPr/>
          <p:nvPr/>
        </p:nvSpPr>
        <p:spPr>
          <a:xfrm>
            <a:off x="5563599" y="6123542"/>
            <a:ext cx="3312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https://arxiv.org/abs/1811.00002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8909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610" y="2919618"/>
            <a:ext cx="1804554" cy="2189526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390" y="3496386"/>
            <a:ext cx="929364" cy="91663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Generator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/>
              <a:lstStyle/>
              <a:p>
                <a:r>
                  <a:rPr lang="en-US" altLang="zh-TW" dirty="0"/>
                  <a:t>A generator G is a network. The network defines a probability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endParaRPr lang="zh-TW" altLang="en-US" dirty="0"/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  <a:blipFill>
                <a:blip r:embed="rId5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2020921" y="3271505"/>
            <a:ext cx="1743075" cy="13663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generator </a:t>
            </a:r>
          </a:p>
          <a:p>
            <a:pPr algn="ctr"/>
            <a:r>
              <a:rPr lang="en-US" altLang="zh-TW" sz="2800" dirty="0"/>
              <a:t>G</a:t>
            </a:r>
            <a:endParaRPr lang="zh-TW" altLang="en-US" sz="2800" dirty="0"/>
          </a:p>
        </p:txBody>
      </p:sp>
      <p:sp>
        <p:nvSpPr>
          <p:cNvPr id="5" name="橢圓 4"/>
          <p:cNvSpPr/>
          <p:nvPr/>
        </p:nvSpPr>
        <p:spPr>
          <a:xfrm>
            <a:off x="877222" y="3856400"/>
            <a:ext cx="209550" cy="2095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4629390" y="3895172"/>
            <a:ext cx="209550" cy="2095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793162" y="3969137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162" y="3969137"/>
                <a:ext cx="407932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4564637" y="3968666"/>
                <a:ext cx="14438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637" y="3968666"/>
                <a:ext cx="1443857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單箭頭接點 9"/>
          <p:cNvCxnSpPr>
            <a:cxnSpLocks/>
          </p:cNvCxnSpPr>
          <p:nvPr/>
        </p:nvCxnSpPr>
        <p:spPr>
          <a:xfrm>
            <a:off x="1377673" y="3969137"/>
            <a:ext cx="54405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cxnSpLocks/>
          </p:cNvCxnSpPr>
          <p:nvPr/>
        </p:nvCxnSpPr>
        <p:spPr>
          <a:xfrm>
            <a:off x="3843760" y="3999867"/>
            <a:ext cx="616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157884" y="2772871"/>
            <a:ext cx="1663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Normal Distribution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4565416" y="2651805"/>
                <a:ext cx="10054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zh-TW" altLang="en-US" sz="24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416" y="2651805"/>
                <a:ext cx="1005467" cy="461665"/>
              </a:xfrm>
              <a:prstGeom prst="rect">
                <a:avLst/>
              </a:prstGeom>
              <a:blipFill>
                <a:blip r:embed="rId8"/>
                <a:stretch>
                  <a:fillRect r="-1212"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圖片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31015" y="2635454"/>
            <a:ext cx="2529587" cy="26030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6563900" y="2635454"/>
                <a:ext cx="21940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3900" y="2635454"/>
                <a:ext cx="2194076" cy="461665"/>
              </a:xfrm>
              <a:prstGeom prst="rect">
                <a:avLst/>
              </a:prstGeom>
              <a:blipFill>
                <a:blip r:embed="rId10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箭號: 左-右雙向 22"/>
          <p:cNvSpPr/>
          <p:nvPr/>
        </p:nvSpPr>
        <p:spPr>
          <a:xfrm>
            <a:off x="6008494" y="4204703"/>
            <a:ext cx="790612" cy="3598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5025301" y="4620809"/>
            <a:ext cx="2736713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as close as possible</a:t>
            </a:r>
            <a:endParaRPr lang="zh-TW" altLang="en-US" sz="2400" dirty="0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CC10B3F3-CB79-4372-A14D-F536A45AC00A}"/>
              </a:ext>
            </a:extLst>
          </p:cNvPr>
          <p:cNvSpPr/>
          <p:nvPr/>
        </p:nvSpPr>
        <p:spPr>
          <a:xfrm>
            <a:off x="688387" y="3709204"/>
            <a:ext cx="209550" cy="2095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8BC686EB-7409-41EA-A511-D377676EE5B0}"/>
              </a:ext>
            </a:extLst>
          </p:cNvPr>
          <p:cNvSpPr/>
          <p:nvPr/>
        </p:nvSpPr>
        <p:spPr>
          <a:xfrm>
            <a:off x="684752" y="4008850"/>
            <a:ext cx="209550" cy="2095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144A6EA9-FBA8-4012-87C9-51DCB45C050A}"/>
              </a:ext>
            </a:extLst>
          </p:cNvPr>
          <p:cNvSpPr/>
          <p:nvPr/>
        </p:nvSpPr>
        <p:spPr>
          <a:xfrm>
            <a:off x="1104331" y="3948428"/>
            <a:ext cx="209550" cy="2095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451973A5-8668-4883-9680-1EAD3DE2F4F5}"/>
              </a:ext>
            </a:extLst>
          </p:cNvPr>
          <p:cNvSpPr/>
          <p:nvPr/>
        </p:nvSpPr>
        <p:spPr>
          <a:xfrm>
            <a:off x="1042297" y="3678993"/>
            <a:ext cx="209550" cy="2095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6F20E783-2CA8-440C-845E-EBE463841E26}"/>
              </a:ext>
            </a:extLst>
          </p:cNvPr>
          <p:cNvSpPr/>
          <p:nvPr/>
        </p:nvSpPr>
        <p:spPr>
          <a:xfrm>
            <a:off x="4524615" y="3499359"/>
            <a:ext cx="209550" cy="2095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B836281E-32A0-49A5-BED7-468EC1D4377C}"/>
              </a:ext>
            </a:extLst>
          </p:cNvPr>
          <p:cNvSpPr/>
          <p:nvPr/>
        </p:nvSpPr>
        <p:spPr>
          <a:xfrm>
            <a:off x="4828478" y="3660519"/>
            <a:ext cx="209550" cy="2095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68FE7DAD-6641-43BE-8403-278B93AEEDA0}"/>
              </a:ext>
            </a:extLst>
          </p:cNvPr>
          <p:cNvSpPr/>
          <p:nvPr/>
        </p:nvSpPr>
        <p:spPr>
          <a:xfrm>
            <a:off x="5317889" y="3415868"/>
            <a:ext cx="209550" cy="2095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65DCECDA-3B1F-4126-A037-699E8F9D2CA1}"/>
              </a:ext>
            </a:extLst>
          </p:cNvPr>
          <p:cNvSpPr/>
          <p:nvPr/>
        </p:nvSpPr>
        <p:spPr>
          <a:xfrm>
            <a:off x="5352985" y="3692886"/>
            <a:ext cx="209550" cy="2095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EF2F0C89-561E-40FF-9D58-41F0B211880B}"/>
                  </a:ext>
                </a:extLst>
              </p:cNvPr>
              <p:cNvSpPr/>
              <p:nvPr/>
            </p:nvSpPr>
            <p:spPr>
              <a:xfrm>
                <a:off x="821623" y="5292004"/>
                <a:ext cx="65588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EF2F0C89-561E-40FF-9D58-41F0B21188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623" y="5292004"/>
                <a:ext cx="655884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1EDAADC2-B12B-42DC-B3AD-D7635D8ACE3B}"/>
                  </a:ext>
                </a:extLst>
              </p:cNvPr>
              <p:cNvSpPr txBox="1"/>
              <p:nvPr/>
            </p:nvSpPr>
            <p:spPr>
              <a:xfrm>
                <a:off x="1089792" y="5010215"/>
                <a:ext cx="3935509" cy="1100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1EDAADC2-B12B-42DC-B3AD-D7635D8AC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792" y="5010215"/>
                <a:ext cx="3935509" cy="110055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3A086FBF-DAE2-4EED-AFE3-DB8AFF6E78CD}"/>
                  </a:ext>
                </a:extLst>
              </p:cNvPr>
              <p:cNvSpPr/>
              <p:nvPr/>
            </p:nvSpPr>
            <p:spPr>
              <a:xfrm>
                <a:off x="4896405" y="5383529"/>
                <a:ext cx="3964740" cy="46166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sz="2400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3A086FBF-DAE2-4EED-AFE3-DB8AFF6E78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405" y="5383529"/>
                <a:ext cx="3964740" cy="461665"/>
              </a:xfrm>
              <a:prstGeom prst="rect">
                <a:avLst/>
              </a:prstGeom>
              <a:blipFill>
                <a:blip r:embed="rId13"/>
                <a:stretch>
                  <a:fillRect t="-10390" b="-272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6161EAE0-54FD-4644-B7EB-F9B5868418E2}"/>
                  </a:ext>
                </a:extLst>
              </p:cNvPr>
              <p:cNvSpPr txBox="1"/>
              <p:nvPr/>
            </p:nvSpPr>
            <p:spPr>
              <a:xfrm>
                <a:off x="745510" y="6143494"/>
                <a:ext cx="4709792" cy="573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𝐾𝐿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𝑑𝑎𝑡𝑎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||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6161EAE0-54FD-4644-B7EB-F9B586841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510" y="6143494"/>
                <a:ext cx="4709792" cy="573490"/>
              </a:xfrm>
              <a:prstGeom prst="rect">
                <a:avLst/>
              </a:prstGeom>
              <a:blipFill>
                <a:blip r:embed="rId14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矩形 38">
            <a:extLst>
              <a:ext uri="{FF2B5EF4-FFF2-40B4-BE49-F238E27FC236}">
                <a16:creationId xmlns:a16="http://schemas.microsoft.com/office/drawing/2014/main" id="{C73999B2-ED02-4B0D-BA08-5E6A6C963F91}"/>
              </a:ext>
            </a:extLst>
          </p:cNvPr>
          <p:cNvSpPr/>
          <p:nvPr/>
        </p:nvSpPr>
        <p:spPr>
          <a:xfrm>
            <a:off x="4999575" y="6220827"/>
            <a:ext cx="3758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Ref: </a:t>
            </a:r>
            <a:r>
              <a:rPr lang="zh-TW" altLang="en-US" dirty="0"/>
              <a:t>https://youtu.be/DMA4MrNieWo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CA855EC7-78C2-4B3A-B76C-B68050FE66C1}"/>
                  </a:ext>
                </a:extLst>
              </p:cNvPr>
              <p:cNvSpPr txBox="1"/>
              <p:nvPr/>
            </p:nvSpPr>
            <p:spPr>
              <a:xfrm>
                <a:off x="561572" y="4407066"/>
                <a:ext cx="8322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𝜋</m:t>
                      </m:r>
                      <m:r>
                        <m:rPr>
                          <m:nor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z</m:t>
                      </m:r>
                      <m:r>
                        <m:rPr>
                          <m:nor/>
                        </m:rPr>
                        <a:rPr lang="zh-TW" altLang="en-US" sz="24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CA855EC7-78C2-4B3A-B76C-B68050FE6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572" y="4407066"/>
                <a:ext cx="832279" cy="461665"/>
              </a:xfrm>
              <a:prstGeom prst="rect">
                <a:avLst/>
              </a:prstGeom>
              <a:blipFill>
                <a:blip r:embed="rId15"/>
                <a:stretch>
                  <a:fillRect r="-2190"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751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13" grpId="0"/>
      <p:bldP spid="18" grpId="0"/>
      <p:bldP spid="22" grpId="0"/>
      <p:bldP spid="23" grpId="0" animBg="1"/>
      <p:bldP spid="24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8" grpId="0"/>
      <p:bldP spid="37" grpId="0"/>
      <p:bldP spid="41" grpId="0" animBg="1"/>
      <p:bldP spid="36" grpId="0"/>
      <p:bldP spid="39" grpId="0"/>
      <p:bldP spid="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610" y="2919618"/>
            <a:ext cx="1804554" cy="2189526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390" y="3496386"/>
            <a:ext cx="929364" cy="91663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Generator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/>
              <a:lstStyle/>
              <a:p>
                <a:r>
                  <a:rPr lang="en-US" altLang="zh-TW" dirty="0"/>
                  <a:t>A generator G is a network. The network defines a probability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endParaRPr lang="zh-TW" altLang="en-US" dirty="0"/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  <a:blipFill>
                <a:blip r:embed="rId5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2020921" y="3271505"/>
            <a:ext cx="1743075" cy="13663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generator </a:t>
            </a:r>
          </a:p>
          <a:p>
            <a:pPr algn="ctr"/>
            <a:r>
              <a:rPr lang="en-US" altLang="zh-TW" sz="2800" dirty="0"/>
              <a:t>G</a:t>
            </a:r>
            <a:endParaRPr lang="zh-TW" altLang="en-US" sz="2800" dirty="0"/>
          </a:p>
        </p:txBody>
      </p:sp>
      <p:sp>
        <p:nvSpPr>
          <p:cNvPr id="5" name="橢圓 4"/>
          <p:cNvSpPr/>
          <p:nvPr/>
        </p:nvSpPr>
        <p:spPr>
          <a:xfrm>
            <a:off x="877222" y="3856400"/>
            <a:ext cx="209550" cy="2095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4629390" y="3895172"/>
            <a:ext cx="209550" cy="2095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793162" y="3969137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162" y="3969137"/>
                <a:ext cx="407932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4564637" y="3968666"/>
                <a:ext cx="14438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637" y="3968666"/>
                <a:ext cx="1443857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單箭頭接點 9"/>
          <p:cNvCxnSpPr>
            <a:cxnSpLocks/>
          </p:cNvCxnSpPr>
          <p:nvPr/>
        </p:nvCxnSpPr>
        <p:spPr>
          <a:xfrm>
            <a:off x="1377673" y="3969137"/>
            <a:ext cx="54405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cxnSpLocks/>
          </p:cNvCxnSpPr>
          <p:nvPr/>
        </p:nvCxnSpPr>
        <p:spPr>
          <a:xfrm>
            <a:off x="3843760" y="3999867"/>
            <a:ext cx="616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157884" y="2772871"/>
            <a:ext cx="1663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Normal Distribution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4565416" y="2651805"/>
                <a:ext cx="10054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zh-TW" altLang="en-US" sz="24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416" y="2651805"/>
                <a:ext cx="1005467" cy="461665"/>
              </a:xfrm>
              <a:prstGeom prst="rect">
                <a:avLst/>
              </a:prstGeom>
              <a:blipFill>
                <a:blip r:embed="rId8"/>
                <a:stretch>
                  <a:fillRect r="-1212"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圖片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31015" y="2635454"/>
            <a:ext cx="2529587" cy="26030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6563900" y="2635454"/>
                <a:ext cx="21940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3900" y="2635454"/>
                <a:ext cx="2194076" cy="461665"/>
              </a:xfrm>
              <a:prstGeom prst="rect">
                <a:avLst/>
              </a:prstGeom>
              <a:blipFill>
                <a:blip r:embed="rId10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箭號: 左-右雙向 22"/>
          <p:cNvSpPr/>
          <p:nvPr/>
        </p:nvSpPr>
        <p:spPr>
          <a:xfrm>
            <a:off x="6008494" y="4204703"/>
            <a:ext cx="790612" cy="3598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5025301" y="4620809"/>
            <a:ext cx="2736713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as close as possible</a:t>
            </a:r>
            <a:endParaRPr lang="zh-TW" altLang="en-US" sz="2400" dirty="0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CC10B3F3-CB79-4372-A14D-F536A45AC00A}"/>
              </a:ext>
            </a:extLst>
          </p:cNvPr>
          <p:cNvSpPr/>
          <p:nvPr/>
        </p:nvSpPr>
        <p:spPr>
          <a:xfrm>
            <a:off x="688387" y="3709204"/>
            <a:ext cx="209550" cy="2095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8BC686EB-7409-41EA-A511-D377676EE5B0}"/>
              </a:ext>
            </a:extLst>
          </p:cNvPr>
          <p:cNvSpPr/>
          <p:nvPr/>
        </p:nvSpPr>
        <p:spPr>
          <a:xfrm>
            <a:off x="684752" y="4008850"/>
            <a:ext cx="209550" cy="2095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144A6EA9-FBA8-4012-87C9-51DCB45C050A}"/>
              </a:ext>
            </a:extLst>
          </p:cNvPr>
          <p:cNvSpPr/>
          <p:nvPr/>
        </p:nvSpPr>
        <p:spPr>
          <a:xfrm>
            <a:off x="1104331" y="3948428"/>
            <a:ext cx="209550" cy="2095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451973A5-8668-4883-9680-1EAD3DE2F4F5}"/>
              </a:ext>
            </a:extLst>
          </p:cNvPr>
          <p:cNvSpPr/>
          <p:nvPr/>
        </p:nvSpPr>
        <p:spPr>
          <a:xfrm>
            <a:off x="1042297" y="3678993"/>
            <a:ext cx="209550" cy="2095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6F20E783-2CA8-440C-845E-EBE463841E26}"/>
              </a:ext>
            </a:extLst>
          </p:cNvPr>
          <p:cNvSpPr/>
          <p:nvPr/>
        </p:nvSpPr>
        <p:spPr>
          <a:xfrm>
            <a:off x="4524615" y="3499359"/>
            <a:ext cx="209550" cy="2095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B836281E-32A0-49A5-BED7-468EC1D4377C}"/>
              </a:ext>
            </a:extLst>
          </p:cNvPr>
          <p:cNvSpPr/>
          <p:nvPr/>
        </p:nvSpPr>
        <p:spPr>
          <a:xfrm>
            <a:off x="4828478" y="3660519"/>
            <a:ext cx="209550" cy="2095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68FE7DAD-6641-43BE-8403-278B93AEEDA0}"/>
              </a:ext>
            </a:extLst>
          </p:cNvPr>
          <p:cNvSpPr/>
          <p:nvPr/>
        </p:nvSpPr>
        <p:spPr>
          <a:xfrm>
            <a:off x="5317889" y="3415868"/>
            <a:ext cx="209550" cy="2095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65DCECDA-3B1F-4126-A037-699E8F9D2CA1}"/>
              </a:ext>
            </a:extLst>
          </p:cNvPr>
          <p:cNvSpPr/>
          <p:nvPr/>
        </p:nvSpPr>
        <p:spPr>
          <a:xfrm>
            <a:off x="5352985" y="3692886"/>
            <a:ext cx="209550" cy="2095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EF2F0C89-561E-40FF-9D58-41F0B211880B}"/>
                  </a:ext>
                </a:extLst>
              </p:cNvPr>
              <p:cNvSpPr/>
              <p:nvPr/>
            </p:nvSpPr>
            <p:spPr>
              <a:xfrm>
                <a:off x="821623" y="5292004"/>
                <a:ext cx="65588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EF2F0C89-561E-40FF-9D58-41F0B21188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623" y="5292004"/>
                <a:ext cx="655884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1EDAADC2-B12B-42DC-B3AD-D7635D8ACE3B}"/>
                  </a:ext>
                </a:extLst>
              </p:cNvPr>
              <p:cNvSpPr txBox="1"/>
              <p:nvPr/>
            </p:nvSpPr>
            <p:spPr>
              <a:xfrm>
                <a:off x="1089792" y="5010215"/>
                <a:ext cx="3935509" cy="1100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1EDAADC2-B12B-42DC-B3AD-D7635D8AC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792" y="5010215"/>
                <a:ext cx="3935509" cy="110055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A2D233C5-4640-46F2-A44B-A553F7F443BD}"/>
              </a:ext>
            </a:extLst>
          </p:cNvPr>
          <p:cNvSpPr/>
          <p:nvPr/>
        </p:nvSpPr>
        <p:spPr>
          <a:xfrm>
            <a:off x="280125" y="6191276"/>
            <a:ext cx="89080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Flow-based model directly optimizes the objective function.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DD9FE591-DB12-4512-9848-7A5A4AA129BF}"/>
                  </a:ext>
                </a:extLst>
              </p:cNvPr>
              <p:cNvSpPr/>
              <p:nvPr/>
            </p:nvSpPr>
            <p:spPr>
              <a:xfrm>
                <a:off x="4896405" y="5383529"/>
                <a:ext cx="3964740" cy="46166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sz="2400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DD9FE591-DB12-4512-9848-7A5A4AA129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405" y="5383529"/>
                <a:ext cx="3964740" cy="461665"/>
              </a:xfrm>
              <a:prstGeom prst="rect">
                <a:avLst/>
              </a:prstGeom>
              <a:blipFill>
                <a:blip r:embed="rId14"/>
                <a:stretch>
                  <a:fillRect t="-10390" b="-272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8AA1C2D0-BC90-49F2-95F5-EFDB1D03B892}"/>
                  </a:ext>
                </a:extLst>
              </p:cNvPr>
              <p:cNvSpPr txBox="1"/>
              <p:nvPr/>
            </p:nvSpPr>
            <p:spPr>
              <a:xfrm>
                <a:off x="561572" y="4407066"/>
                <a:ext cx="8322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𝜋</m:t>
                      </m:r>
                      <m:r>
                        <m:rPr>
                          <m:nor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z</m:t>
                      </m:r>
                      <m:r>
                        <m:rPr>
                          <m:nor/>
                        </m:rPr>
                        <a:rPr lang="zh-TW" altLang="en-US" sz="24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8AA1C2D0-BC90-49F2-95F5-EFDB1D03B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572" y="4407066"/>
                <a:ext cx="832279" cy="461665"/>
              </a:xfrm>
              <a:prstGeom prst="rect">
                <a:avLst/>
              </a:prstGeom>
              <a:blipFill>
                <a:blip r:embed="rId15"/>
                <a:stretch>
                  <a:fillRect r="-2190"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234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516322-FBCD-4F11-85D1-A5BBA9B76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344036"/>
            <a:ext cx="7772400" cy="2387600"/>
          </a:xfrm>
        </p:spPr>
        <p:txBody>
          <a:bodyPr/>
          <a:lstStyle/>
          <a:p>
            <a:r>
              <a:rPr lang="en-US" altLang="zh-TW" dirty="0"/>
              <a:t>Math</a:t>
            </a:r>
            <a:r>
              <a:rPr lang="zh-TW" altLang="en-US" dirty="0"/>
              <a:t> </a:t>
            </a:r>
            <a:r>
              <a:rPr lang="en-US" altLang="zh-TW" dirty="0"/>
              <a:t>Background</a:t>
            </a: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46C90DA-EC0C-4FA7-B9D4-41221C15D74F}"/>
              </a:ext>
            </a:extLst>
          </p:cNvPr>
          <p:cNvSpPr/>
          <p:nvPr/>
        </p:nvSpPr>
        <p:spPr>
          <a:xfrm>
            <a:off x="832799" y="3731636"/>
            <a:ext cx="78425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Jacobian, Determinant, Change of Variable Theorem 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99233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Jacobian Matrix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849101" y="3086155"/>
                <a:ext cx="143564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101" y="3086155"/>
                <a:ext cx="143564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849101" y="1822108"/>
                <a:ext cx="1322029" cy="714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101" y="1822108"/>
                <a:ext cx="1322029" cy="7144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2647807" y="1811044"/>
                <a:ext cx="1377172" cy="766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7807" y="1811044"/>
                <a:ext cx="1377172" cy="7668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628650" y="4202783"/>
                <a:ext cx="4175950" cy="958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TW" altLang="en-US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TW" altLang="en-US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TW" altLang="en-US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TW" altLang="en-US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202783"/>
                <a:ext cx="4175950" cy="9588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71A21D51-A589-4F26-80DF-B0FAF33BA87D}"/>
                  </a:ext>
                </a:extLst>
              </p:cNvPr>
              <p:cNvSpPr txBox="1"/>
              <p:nvPr/>
            </p:nvSpPr>
            <p:spPr>
              <a:xfrm>
                <a:off x="663974" y="5467347"/>
                <a:ext cx="4377993" cy="958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TW" altLang="en-US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TW" altLang="en-US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TW" altLang="en-US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TW" altLang="en-US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71A21D51-A589-4F26-80DF-B0FAF33BA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74" y="5467347"/>
                <a:ext cx="4377993" cy="9588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B3F5F05C-B474-4A13-B700-F5A231037FD8}"/>
                  </a:ext>
                </a:extLst>
              </p:cNvPr>
              <p:cNvSpPr txBox="1"/>
              <p:nvPr/>
            </p:nvSpPr>
            <p:spPr>
              <a:xfrm>
                <a:off x="2627868" y="3086155"/>
                <a:ext cx="180498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B3F5F05C-B474-4A13-B700-F5A231037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868" y="3086155"/>
                <a:ext cx="1804981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EDAA4DA9-69AE-4A48-8F3D-AA03E9D8BD3D}"/>
                  </a:ext>
                </a:extLst>
              </p:cNvPr>
              <p:cNvSpPr txBox="1"/>
              <p:nvPr/>
            </p:nvSpPr>
            <p:spPr>
              <a:xfrm>
                <a:off x="5505175" y="1156403"/>
                <a:ext cx="3116366" cy="7710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EDAA4DA9-69AE-4A48-8F3D-AA03E9D8B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175" y="1156403"/>
                <a:ext cx="3116366" cy="77104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044DCF07-4D9A-4081-A412-34DAC926E1AE}"/>
                  </a:ext>
                </a:extLst>
              </p:cNvPr>
              <p:cNvSpPr txBox="1"/>
              <p:nvPr/>
            </p:nvSpPr>
            <p:spPr>
              <a:xfrm>
                <a:off x="6747951" y="4202783"/>
                <a:ext cx="1873590" cy="766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044DCF07-4D9A-4081-A412-34DAC926E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951" y="4202783"/>
                <a:ext cx="1873590" cy="7668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B9260F17-6894-4E8A-ADBC-91B50159EB7D}"/>
                  </a:ext>
                </a:extLst>
              </p:cNvPr>
              <p:cNvSpPr txBox="1"/>
              <p:nvPr/>
            </p:nvSpPr>
            <p:spPr>
              <a:xfrm>
                <a:off x="5868864" y="365126"/>
                <a:ext cx="708271" cy="766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B9260F17-6894-4E8A-ADBC-91B50159E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864" y="365126"/>
                <a:ext cx="708271" cy="7668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A98FC729-7F60-4DA0-8685-C281C4C93E58}"/>
                  </a:ext>
                </a:extLst>
              </p:cNvPr>
              <p:cNvSpPr txBox="1"/>
              <p:nvPr/>
            </p:nvSpPr>
            <p:spPr>
              <a:xfrm>
                <a:off x="5092271" y="2868133"/>
                <a:ext cx="3942169" cy="8196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</m:eqAr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A98FC729-7F60-4DA0-8685-C281C4C93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271" y="2868133"/>
                <a:ext cx="3942169" cy="81964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A7644E52-A427-46A1-9DDB-20A5469CCFB3}"/>
                  </a:ext>
                </a:extLst>
              </p:cNvPr>
              <p:cNvSpPr txBox="1"/>
              <p:nvPr/>
            </p:nvSpPr>
            <p:spPr>
              <a:xfrm>
                <a:off x="5735717" y="2040577"/>
                <a:ext cx="675506" cy="714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A7644E52-A427-46A1-9DDB-20A5469CC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717" y="2040577"/>
                <a:ext cx="675506" cy="71442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654A83DD-D468-4C3A-A914-AF9E45DD9D49}"/>
                  </a:ext>
                </a:extLst>
              </p:cNvPr>
              <p:cNvSpPr txBox="1"/>
              <p:nvPr/>
            </p:nvSpPr>
            <p:spPr>
              <a:xfrm>
                <a:off x="5824398" y="5136104"/>
                <a:ext cx="2815771" cy="8196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−1/2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654A83DD-D468-4C3A-A914-AF9E45DD9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4398" y="5136104"/>
                <a:ext cx="2815771" cy="81964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>
            <a:extLst>
              <a:ext uri="{FF2B5EF4-FFF2-40B4-BE49-F238E27FC236}">
                <a16:creationId xmlns:a16="http://schemas.microsoft.com/office/drawing/2014/main" id="{41830CB6-B6EA-445F-A29C-347EBA0A7184}"/>
              </a:ext>
            </a:extLst>
          </p:cNvPr>
          <p:cNvSpPr txBox="1"/>
          <p:nvPr/>
        </p:nvSpPr>
        <p:spPr>
          <a:xfrm>
            <a:off x="2171130" y="3742554"/>
            <a:ext cx="1804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B0F0"/>
                </a:solidFill>
              </a:rPr>
              <a:t>input</a:t>
            </a:r>
            <a:endParaRPr lang="zh-TW" altLang="en-US" sz="2400" dirty="0">
              <a:solidFill>
                <a:srgbClr val="00B0F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CD0D421-369D-479E-838E-CF97D809002A}"/>
              </a:ext>
            </a:extLst>
          </p:cNvPr>
          <p:cNvSpPr txBox="1"/>
          <p:nvPr/>
        </p:nvSpPr>
        <p:spPr>
          <a:xfrm>
            <a:off x="4418018" y="4481614"/>
            <a:ext cx="1804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B050"/>
                </a:solidFill>
              </a:rPr>
              <a:t>output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98E80D9B-D4A7-4566-89D9-B3DAA3D98AB9}"/>
              </a:ext>
            </a:extLst>
          </p:cNvPr>
          <p:cNvCxnSpPr/>
          <p:nvPr/>
        </p:nvCxnSpPr>
        <p:spPr>
          <a:xfrm>
            <a:off x="1543166" y="4202783"/>
            <a:ext cx="306188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D2AC1ED2-3DF5-4664-83E4-4B4EB2A3BDD3}"/>
              </a:ext>
            </a:extLst>
          </p:cNvPr>
          <p:cNvCxnSpPr>
            <a:cxnSpLocks/>
          </p:cNvCxnSpPr>
          <p:nvPr/>
        </p:nvCxnSpPr>
        <p:spPr>
          <a:xfrm>
            <a:off x="4758542" y="4202785"/>
            <a:ext cx="0" cy="101593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28CF809D-18DD-4B9E-85B5-66C28DF17F08}"/>
                  </a:ext>
                </a:extLst>
              </p:cNvPr>
              <p:cNvSpPr txBox="1"/>
              <p:nvPr/>
            </p:nvSpPr>
            <p:spPr>
              <a:xfrm>
                <a:off x="6997091" y="6075551"/>
                <a:ext cx="1587742" cy="4839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28CF809D-18DD-4B9E-85B5-66C28DF17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7091" y="6075551"/>
                <a:ext cx="1587742" cy="48391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856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4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3" grpId="0"/>
      <p:bldP spid="16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E5E18BE5-BE32-43AF-9DE0-A27729678EF2}"/>
              </a:ext>
            </a:extLst>
          </p:cNvPr>
          <p:cNvSpPr/>
          <p:nvPr/>
        </p:nvSpPr>
        <p:spPr>
          <a:xfrm>
            <a:off x="446970" y="5121250"/>
            <a:ext cx="3784759" cy="14865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Determinant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2283067"/>
            <a:ext cx="3886200" cy="4351338"/>
          </a:xfrm>
        </p:spPr>
        <p:txBody>
          <a:bodyPr/>
          <a:lstStyle/>
          <a:p>
            <a:r>
              <a:rPr lang="en-US" altLang="zh-TW" dirty="0"/>
              <a:t>2 X 2 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9150" y="2283067"/>
            <a:ext cx="3886200" cy="4351338"/>
          </a:xfrm>
        </p:spPr>
        <p:txBody>
          <a:bodyPr/>
          <a:lstStyle/>
          <a:p>
            <a:r>
              <a:rPr lang="en-US" altLang="zh-TW" dirty="0"/>
              <a:t>3 x 3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638406" y="3170983"/>
                <a:ext cx="1830437" cy="7271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406" y="3170983"/>
                <a:ext cx="1830437" cy="727187"/>
              </a:xfrm>
              <a:prstGeom prst="rect">
                <a:avLst/>
              </a:prstGeom>
              <a:blipFill>
                <a:blip r:embed="rId2"/>
                <a:stretch>
                  <a:fillRect b="-50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1143281" y="4391950"/>
                <a:ext cx="151458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281" y="4391950"/>
                <a:ext cx="1514582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2778806" y="4384520"/>
                <a:ext cx="50193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𝑎𝑑</m:t>
                      </m:r>
                    </m:oMath>
                  </m:oMathPara>
                </a14:m>
                <a:endParaRPr lang="zh-TW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8806" y="4384520"/>
                <a:ext cx="501932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3283763" y="4384520"/>
                <a:ext cx="71994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𝑏𝑐</m:t>
                      </m:r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763" y="4384520"/>
                <a:ext cx="719941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接點 10"/>
          <p:cNvCxnSpPr/>
          <p:nvPr/>
        </p:nvCxnSpPr>
        <p:spPr>
          <a:xfrm>
            <a:off x="2461630" y="3256025"/>
            <a:ext cx="919938" cy="642145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V="1">
            <a:off x="2461630" y="3288393"/>
            <a:ext cx="870159" cy="5595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5140960" y="2977187"/>
                <a:ext cx="2862579" cy="11383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960" y="2977187"/>
                <a:ext cx="2862579" cy="11383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4468411" y="4375422"/>
                <a:ext cx="151458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411" y="4375422"/>
                <a:ext cx="1514582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4892548" y="4922954"/>
                <a:ext cx="116807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zh-TW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2548" y="4922954"/>
                <a:ext cx="1168076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接點 18"/>
          <p:cNvCxnSpPr/>
          <p:nvPr/>
        </p:nvCxnSpPr>
        <p:spPr>
          <a:xfrm>
            <a:off x="6035452" y="2998720"/>
            <a:ext cx="1764024" cy="1107939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 flipV="1">
            <a:off x="5986038" y="3064715"/>
            <a:ext cx="1744369" cy="9634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6069364" y="3486325"/>
            <a:ext cx="1036157" cy="650784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6694250" y="2989803"/>
            <a:ext cx="1036157" cy="650784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6011254" y="3893771"/>
            <a:ext cx="440164" cy="276456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7426809" y="3008000"/>
            <a:ext cx="440164" cy="276456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6042871" y="4955621"/>
                <a:ext cx="145206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TW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2871" y="4955621"/>
                <a:ext cx="1452064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7398548" y="4965283"/>
                <a:ext cx="145206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TW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8548" y="4965283"/>
                <a:ext cx="1452064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接點 30"/>
          <p:cNvCxnSpPr/>
          <p:nvPr/>
        </p:nvCxnSpPr>
        <p:spPr>
          <a:xfrm flipV="1">
            <a:off x="6035452" y="3031597"/>
            <a:ext cx="984305" cy="5436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 flipV="1">
            <a:off x="6749935" y="3449963"/>
            <a:ext cx="1011261" cy="5585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 flipV="1">
            <a:off x="7468786" y="3850302"/>
            <a:ext cx="348095" cy="1922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 flipV="1">
            <a:off x="6002242" y="3055746"/>
            <a:ext cx="348095" cy="1922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/>
              <p:cNvSpPr txBox="1"/>
              <p:nvPr/>
            </p:nvSpPr>
            <p:spPr>
              <a:xfrm>
                <a:off x="4624846" y="5492760"/>
                <a:ext cx="145206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846" y="5492760"/>
                <a:ext cx="1452064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6042871" y="5509551"/>
                <a:ext cx="145206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2871" y="5509551"/>
                <a:ext cx="1452064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7398548" y="5519213"/>
                <a:ext cx="145206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8548" y="5519213"/>
                <a:ext cx="1452064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>
            <a:extLst>
              <a:ext uri="{FF2B5EF4-FFF2-40B4-BE49-F238E27FC236}">
                <a16:creationId xmlns:a16="http://schemas.microsoft.com/office/drawing/2014/main" id="{36620D16-BF60-44EC-93DA-41F272DBE3B0}"/>
              </a:ext>
            </a:extLst>
          </p:cNvPr>
          <p:cNvSpPr/>
          <p:nvPr/>
        </p:nvSpPr>
        <p:spPr>
          <a:xfrm>
            <a:off x="659142" y="1388571"/>
            <a:ext cx="87388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Bef>
                <a:spcPts val="580"/>
              </a:spcBef>
              <a:buClr>
                <a:schemeClr val="accent1"/>
              </a:buClr>
              <a:buSzPct val="85000"/>
              <a:defRPr/>
            </a:pPr>
            <a:r>
              <a:rPr lang="en-US" altLang="zh-TW" sz="2400" dirty="0"/>
              <a:t>The determinant of a </a:t>
            </a:r>
            <a:r>
              <a:rPr lang="en-US" altLang="zh-TW" sz="2400" b="1" dirty="0">
                <a:solidFill>
                  <a:srgbClr val="002060"/>
                </a:solidFill>
              </a:rPr>
              <a:t>square matrix </a:t>
            </a:r>
            <a:r>
              <a:rPr lang="en-US" altLang="zh-TW" sz="2400" dirty="0"/>
              <a:t>is a </a:t>
            </a:r>
            <a:r>
              <a:rPr lang="en-US" altLang="zh-TW" sz="2400" b="1" dirty="0">
                <a:solidFill>
                  <a:srgbClr val="FF0000"/>
                </a:solidFill>
              </a:rPr>
              <a:t>scalar</a:t>
            </a:r>
            <a:r>
              <a:rPr lang="en-US" altLang="zh-TW" sz="2400" dirty="0"/>
              <a:t> that provides information about the matrix.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2" name="筆跡 31">
                <a:extLst>
                  <a:ext uri="{FF2B5EF4-FFF2-40B4-BE49-F238E27FC236}">
                    <a16:creationId xmlns:a16="http://schemas.microsoft.com/office/drawing/2014/main" id="{FECF6D0C-D6E3-4AA8-A02F-4688BF3EC0C3}"/>
                  </a:ext>
                </a:extLst>
              </p14:cNvPr>
              <p14:cNvContentPartPr/>
              <p14:nvPr/>
            </p14:nvContentPartPr>
            <p14:xfrm>
              <a:off x="4458147" y="6377293"/>
              <a:ext cx="360" cy="360"/>
            </p14:xfrm>
          </p:contentPart>
        </mc:Choice>
        <mc:Fallback xmlns="">
          <p:pic>
            <p:nvPicPr>
              <p:cNvPr id="32" name="筆跡 31">
                <a:extLst>
                  <a:ext uri="{FF2B5EF4-FFF2-40B4-BE49-F238E27FC236}">
                    <a16:creationId xmlns:a16="http://schemas.microsoft.com/office/drawing/2014/main" id="{FECF6D0C-D6E3-4AA8-A02F-4688BF3EC0C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449147" y="636829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CA0A0C23-6155-49F2-8EA2-CD116CE8090C}"/>
                  </a:ext>
                </a:extLst>
              </p:cNvPr>
              <p:cNvSpPr txBox="1"/>
              <p:nvPr/>
            </p:nvSpPr>
            <p:spPr>
              <a:xfrm>
                <a:off x="620934" y="5331615"/>
                <a:ext cx="342151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𝑑𝑒𝑡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CA0A0C23-6155-49F2-8EA2-CD116CE809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34" y="5331615"/>
                <a:ext cx="3421514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E939524D-C4C9-45ED-A641-6BA9AE982EA5}"/>
                  </a:ext>
                </a:extLst>
              </p:cNvPr>
              <p:cNvSpPr txBox="1"/>
              <p:nvPr/>
            </p:nvSpPr>
            <p:spPr>
              <a:xfrm>
                <a:off x="620934" y="5912972"/>
                <a:ext cx="3555332" cy="5147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𝑑𝑒𝑡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E939524D-C4C9-45ED-A641-6BA9AE982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34" y="5912972"/>
                <a:ext cx="3555332" cy="51475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228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  <p:bldP spid="7" grpId="0"/>
      <p:bldP spid="8" grpId="0"/>
      <p:bldP spid="9" grpId="0"/>
      <p:bldP spid="15" grpId="0"/>
      <p:bldP spid="16" grpId="0"/>
      <p:bldP spid="17" grpId="0"/>
      <p:bldP spid="28" grpId="0"/>
      <p:bldP spid="29" grpId="0"/>
      <p:bldP spid="38" grpId="0"/>
      <p:bldP spid="39" grpId="0"/>
      <p:bldP spid="40" grpId="0"/>
      <p:bldP spid="34" grpId="0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圖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9624" y="2998045"/>
            <a:ext cx="3885938" cy="361236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Determinant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/>
              <a:t>2 X 2 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/>
              <a:t>3 x 3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388884" y="2503538"/>
                <a:ext cx="1830437" cy="7271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884" y="2503538"/>
                <a:ext cx="1830437" cy="7271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5919471" y="1719327"/>
                <a:ext cx="2862579" cy="11383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9471" y="1719327"/>
                <a:ext cx="2862579" cy="113838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2607949" y="3671663"/>
                <a:ext cx="134427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𝑑𝑒𝑡</m:t>
                    </m:r>
                    <m:d>
                      <m:d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altLang="zh-TW" sz="2800" dirty="0"/>
                  <a:t>|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7949" y="3671663"/>
                <a:ext cx="1344279" cy="430887"/>
              </a:xfrm>
              <a:prstGeom prst="rect">
                <a:avLst/>
              </a:prstGeom>
              <a:blipFill rotWithShape="0">
                <a:blip r:embed="rId6"/>
                <a:stretch>
                  <a:fillRect t="-23944" r="-15455" b="-50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單箭頭接點 17"/>
          <p:cNvCxnSpPr>
            <a:stCxn id="27" idx="3"/>
          </p:cNvCxnSpPr>
          <p:nvPr/>
        </p:nvCxnSpPr>
        <p:spPr>
          <a:xfrm flipV="1">
            <a:off x="2352977" y="4102551"/>
            <a:ext cx="866344" cy="867301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4013750" y="3610676"/>
            <a:ext cx="1435610" cy="5232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絕對值</a:t>
            </a:r>
            <a:r>
              <a:rPr lang="en-US" altLang="zh-TW" sz="2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endParaRPr lang="zh-TW" altLang="en-US" sz="2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3904567" y="5554176"/>
                <a:ext cx="14872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567" y="5554176"/>
                <a:ext cx="1487267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7294783" y="5726686"/>
                <a:ext cx="14943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783" y="5726686"/>
                <a:ext cx="1494383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7012593" y="3230725"/>
                <a:ext cx="14943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2593" y="3230725"/>
                <a:ext cx="1494383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群組 5"/>
          <p:cNvGrpSpPr/>
          <p:nvPr/>
        </p:nvGrpSpPr>
        <p:grpSpPr>
          <a:xfrm>
            <a:off x="1005715" y="4004638"/>
            <a:ext cx="2479729" cy="2392794"/>
            <a:chOff x="1359652" y="4169970"/>
            <a:chExt cx="2479729" cy="2392794"/>
          </a:xfrm>
        </p:grpSpPr>
        <p:cxnSp>
          <p:nvCxnSpPr>
            <p:cNvPr id="16" name="直線單箭頭接點 15"/>
            <p:cNvCxnSpPr/>
            <p:nvPr/>
          </p:nvCxnSpPr>
          <p:spPr>
            <a:xfrm>
              <a:off x="1359652" y="6100397"/>
              <a:ext cx="247972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/>
            <p:cNvCxnSpPr/>
            <p:nvPr/>
          </p:nvCxnSpPr>
          <p:spPr>
            <a:xfrm flipH="1" flipV="1">
              <a:off x="1930507" y="4169970"/>
              <a:ext cx="1" cy="239279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/>
            <p:nvPr/>
          </p:nvCxnSpPr>
          <p:spPr>
            <a:xfrm flipV="1">
              <a:off x="1930507" y="5815760"/>
              <a:ext cx="859188" cy="284638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/>
            <p:cNvCxnSpPr/>
            <p:nvPr/>
          </p:nvCxnSpPr>
          <p:spPr>
            <a:xfrm flipV="1">
              <a:off x="1944309" y="4557184"/>
              <a:ext cx="415792" cy="1529502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字方塊 21"/>
            <p:cNvSpPr txBox="1"/>
            <p:nvPr/>
          </p:nvSpPr>
          <p:spPr>
            <a:xfrm>
              <a:off x="2630512" y="5586982"/>
              <a:ext cx="8059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(</a:t>
              </a:r>
              <a:r>
                <a:rPr lang="en-US" altLang="zh-TW" dirty="0" err="1"/>
                <a:t>a,b</a:t>
              </a:r>
              <a:r>
                <a:rPr lang="en-US" altLang="zh-TW" dirty="0"/>
                <a:t>)</a:t>
              </a:r>
              <a:endParaRPr lang="zh-TW" altLang="en-US" dirty="0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1983783" y="4179618"/>
              <a:ext cx="8059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(</a:t>
              </a:r>
              <a:r>
                <a:rPr lang="en-US" altLang="zh-TW" dirty="0" err="1"/>
                <a:t>c,d</a:t>
              </a:r>
              <a:r>
                <a:rPr lang="en-US" altLang="zh-TW" dirty="0"/>
                <a:t>)</a:t>
              </a:r>
              <a:endParaRPr lang="zh-TW" altLang="en-US" dirty="0"/>
            </a:p>
          </p:txBody>
        </p:sp>
        <p:cxnSp>
          <p:nvCxnSpPr>
            <p:cNvPr id="25" name="直線單箭頭接點 24"/>
            <p:cNvCxnSpPr/>
            <p:nvPr/>
          </p:nvCxnSpPr>
          <p:spPr>
            <a:xfrm flipV="1">
              <a:off x="2781257" y="4327120"/>
              <a:ext cx="415792" cy="1529502"/>
            </a:xfrm>
            <a:prstGeom prst="straightConnector1">
              <a:avLst/>
            </a:prstGeom>
            <a:ln w="38100">
              <a:solidFill>
                <a:srgbClr val="0000FF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/>
            <p:cNvCxnSpPr/>
            <p:nvPr/>
          </p:nvCxnSpPr>
          <p:spPr>
            <a:xfrm flipV="1">
              <a:off x="2360101" y="4314158"/>
              <a:ext cx="859188" cy="284638"/>
            </a:xfrm>
            <a:prstGeom prst="straightConnector1">
              <a:avLst/>
            </a:prstGeom>
            <a:ln w="38100">
              <a:solidFill>
                <a:srgbClr val="0000FF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字方塊 26"/>
            <p:cNvSpPr txBox="1"/>
            <p:nvPr/>
          </p:nvSpPr>
          <p:spPr>
            <a:xfrm>
              <a:off x="2492117" y="4873574"/>
              <a:ext cx="2147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V</a:t>
              </a:r>
              <a:endParaRPr lang="zh-TW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43996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21" grpId="0" animBg="1"/>
      <p:bldP spid="41" grpId="0"/>
      <p:bldP spid="42" grpId="0"/>
      <p:bldP spid="43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2247</TotalTime>
  <Words>1636</Words>
  <Application>Microsoft Office PowerPoint</Application>
  <PresentationFormat>如螢幕大小 (4:3)</PresentationFormat>
  <Paragraphs>433</Paragraphs>
  <Slides>30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7" baseType="lpstr">
      <vt:lpstr>Noto Sans</vt:lpstr>
      <vt:lpstr>微軟正黑體</vt:lpstr>
      <vt:lpstr>Arial</vt:lpstr>
      <vt:lpstr>Calibri</vt:lpstr>
      <vt:lpstr>Calibri Light</vt:lpstr>
      <vt:lpstr>Cambria Math</vt:lpstr>
      <vt:lpstr>Office 佈景主題</vt:lpstr>
      <vt:lpstr>Flow-based  Generative Model</vt:lpstr>
      <vt:lpstr>PowerPoint 簡報</vt:lpstr>
      <vt:lpstr>Generative Models </vt:lpstr>
      <vt:lpstr>Generator </vt:lpstr>
      <vt:lpstr>Generator </vt:lpstr>
      <vt:lpstr>Math Background</vt:lpstr>
      <vt:lpstr>Jacobian Matrix</vt:lpstr>
      <vt:lpstr>Determinant</vt:lpstr>
      <vt:lpstr>Determinant</vt:lpstr>
      <vt:lpstr>Change of Variable Theorem</vt:lpstr>
      <vt:lpstr>Change of Variable Theorem</vt:lpstr>
      <vt:lpstr>Change of Variable Theorem</vt:lpstr>
      <vt:lpstr>Change of Variable Theorem</vt:lpstr>
      <vt:lpstr>PowerPoint 簡報</vt:lpstr>
      <vt:lpstr>Formal Explanation </vt:lpstr>
      <vt:lpstr>Flow-based Model</vt:lpstr>
      <vt:lpstr>一個 G 不夠，你有加第二個嗎?</vt:lpstr>
      <vt:lpstr>What you actually do?</vt:lpstr>
      <vt:lpstr>Coupling Layer</vt:lpstr>
      <vt:lpstr>Coupling Layer</vt:lpstr>
      <vt:lpstr>Coupling Layer</vt:lpstr>
      <vt:lpstr>Coupling Layer - Stacking</vt:lpstr>
      <vt:lpstr>Coupling Layer</vt:lpstr>
      <vt:lpstr>1x1 Convolution </vt:lpstr>
      <vt:lpstr>1x1 Convolution </vt:lpstr>
      <vt:lpstr>1x1 Convolution </vt:lpstr>
      <vt:lpstr>Demo of OpenAI</vt:lpstr>
      <vt:lpstr>Demo of OpenAI</vt:lpstr>
      <vt:lpstr>Demo of OpenAI</vt:lpstr>
      <vt:lpstr>To Learn More ……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Flow-based  Generative Model</dc:title>
  <dc:creator>Hung-yi Lee</dc:creator>
  <cp:lastModifiedBy>Hung-yi Lee</cp:lastModifiedBy>
  <cp:revision>78</cp:revision>
  <dcterms:created xsi:type="dcterms:W3CDTF">2019-06-11T16:47:37Z</dcterms:created>
  <dcterms:modified xsi:type="dcterms:W3CDTF">2019-06-14T09:01:18Z</dcterms:modified>
</cp:coreProperties>
</file>