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59" r:id="rId8"/>
    <p:sldId id="261" r:id="rId9"/>
    <p:sldId id="262" r:id="rId10"/>
    <p:sldId id="260" r:id="rId11"/>
    <p:sldId id="257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0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0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1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8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5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3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9FA66-207F-4BC4-BDF2-37ACAC55A724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D964-D7A2-41C7-AFB0-AE2D159C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6307-8C7A-4D82-BCC3-2CE63D91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bad resolution </a:t>
            </a:r>
          </a:p>
          <a:p>
            <a:pPr lvl="1"/>
            <a:r>
              <a:rPr lang="en-US" dirty="0"/>
              <a:t>To small</a:t>
            </a:r>
          </a:p>
          <a:p>
            <a:r>
              <a:rPr lang="en-US" dirty="0"/>
              <a:t>Pros :</a:t>
            </a:r>
          </a:p>
          <a:p>
            <a:pPr lvl="1"/>
            <a:r>
              <a:rPr lang="en-US" dirty="0"/>
              <a:t>Get a better </a:t>
            </a:r>
            <a:r>
              <a:rPr lang="en-US" dirty="0" err="1"/>
              <a:t>mAP</a:t>
            </a:r>
            <a:r>
              <a:rPr lang="en-US" dirty="0"/>
              <a:t> than the first dataset</a:t>
            </a:r>
          </a:p>
        </p:txBody>
      </p:sp>
    </p:spTree>
    <p:extLst>
      <p:ext uri="{BB962C8B-B14F-4D97-AF65-F5344CB8AC3E}">
        <p14:creationId xmlns:p14="http://schemas.microsoft.com/office/powerpoint/2010/main" val="399533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E22022-A845-4160-831C-B8C26BF7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39" y="0"/>
            <a:ext cx="685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25168-8375-489A-B139-09851730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9190D-B381-4841-80D4-B9B186EE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media.discordapp.net/attachments/704985464167465021/704990781529653258/test2.PNG">
            <a:extLst>
              <a:ext uri="{FF2B5EF4-FFF2-40B4-BE49-F238E27FC236}">
                <a16:creationId xmlns:a16="http://schemas.microsoft.com/office/drawing/2014/main" id="{3C1012A9-3773-465D-BF3C-04143E87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69" y="2603332"/>
            <a:ext cx="25622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704985464167465021/704990789951815700/test1.PNG">
            <a:extLst>
              <a:ext uri="{FF2B5EF4-FFF2-40B4-BE49-F238E27FC236}">
                <a16:creationId xmlns:a16="http://schemas.microsoft.com/office/drawing/2014/main" id="{D8572A52-DDE3-442D-8870-62AFCFE5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72" y="2612857"/>
            <a:ext cx="20478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discordapp.net/attachments/704985464167465021/704991123403440158/test3.PNG">
            <a:extLst>
              <a:ext uri="{FF2B5EF4-FFF2-40B4-BE49-F238E27FC236}">
                <a16:creationId xmlns:a16="http://schemas.microsoft.com/office/drawing/2014/main" id="{7D217F02-E6B3-432E-B280-F115A59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25" y="3276389"/>
            <a:ext cx="2476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6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50669-3BDD-4359-893A-8B7A4EDB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E7DBB-45C0-4F5A-8499-BA1BA2A9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6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2607F-E74F-4CE4-9439-18505E6C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BA2A5-AB46-4233-B908-8910A47F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USB</a:t>
            </a:r>
            <a:r>
              <a:rPr lang="zh-TW" altLang="en-US" dirty="0"/>
              <a:t>攝像頭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藍芽秤重計</a:t>
            </a:r>
            <a:r>
              <a:rPr lang="en-US" altLang="zh-TW" dirty="0"/>
              <a:t>(</a:t>
            </a:r>
            <a:r>
              <a:rPr lang="zh-TW" altLang="en-US" dirty="0"/>
              <a:t>尚無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raspberry pi 3B V1.2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OS: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3770BC-D0BD-47E4-89AB-9788EB045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41" y="433324"/>
            <a:ext cx="4260342" cy="56804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9F34C0-08FE-4B47-AAAF-AB3781B6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6" y="3597973"/>
            <a:ext cx="4791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59D8E-AACA-4B6C-AAAF-CB95C012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0CA3F-63DC-426B-B260-854EA00A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背景與魚對比度要夠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不能以整個平面當成比例尺</a:t>
            </a:r>
          </a:p>
        </p:txBody>
      </p:sp>
    </p:spTree>
    <p:extLst>
      <p:ext uri="{BB962C8B-B14F-4D97-AF65-F5344CB8AC3E}">
        <p14:creationId xmlns:p14="http://schemas.microsoft.com/office/powerpoint/2010/main" val="16495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A63EE-C2E0-4C1C-A21E-425B416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11563-9E6B-4073-A7A0-DF301A6A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B8EEC2-5FAC-4928-9611-3ACC67FD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29" y="1737360"/>
            <a:ext cx="4526714" cy="3573131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3107EDD-334A-4741-8A4E-EE16792F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1" y="2015634"/>
            <a:ext cx="4526714" cy="30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7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AE6C3-5EAE-4DA2-AE20-ED549BA2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793883-4736-4BB1-8CF5-67BC985E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5" y="1570314"/>
            <a:ext cx="4729352" cy="4044674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AB029F8-4833-4EC6-BF12-EADA7149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ED3F7B-0269-417C-AFD1-2BA275FA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07" y="1570314"/>
            <a:ext cx="5041690" cy="39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3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7DD98-A907-40C4-8D08-08604118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魚類辨識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562B9-5C34-4BA2-9C11-DCCD7F23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YOLO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3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C8F1-E8B8-4B12-9694-7176C732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54E2-6E93-4105-A4F9-56E73D41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problems:</a:t>
            </a:r>
          </a:p>
          <a:p>
            <a:pPr lvl="1"/>
            <a:r>
              <a:rPr lang="en-US" dirty="0"/>
              <a:t>Each class only have a few photo</a:t>
            </a:r>
          </a:p>
          <a:p>
            <a:pPr lvl="1"/>
            <a:r>
              <a:rPr lang="en-US" dirty="0"/>
              <a:t>A lot of photos are manmade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7D61-65C3-48EF-837B-334FC9B6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/>
          <a:lstStyle/>
          <a:p>
            <a:r>
              <a:rPr lang="en-US" dirty="0"/>
              <a:t>3 versions:</a:t>
            </a:r>
          </a:p>
          <a:p>
            <a:r>
              <a:rPr lang="en-US" dirty="0"/>
              <a:t>1st version (without modification) 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Too much classes (a lot of the classes are similar)</a:t>
            </a:r>
          </a:p>
          <a:p>
            <a:pPr lvl="2"/>
            <a:r>
              <a:rPr lang="en-US" dirty="0"/>
              <a:t>482 classes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version (combine similar classes in one class)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Still too much classes </a:t>
            </a:r>
          </a:p>
          <a:p>
            <a:pPr lvl="2"/>
            <a:r>
              <a:rPr lang="en-US" dirty="0"/>
              <a:t>192 classes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version only use 70 classes</a:t>
            </a:r>
          </a:p>
          <a:p>
            <a:pPr lvl="1"/>
            <a:r>
              <a:rPr lang="en-US" dirty="0"/>
              <a:t>Problem:</a:t>
            </a:r>
          </a:p>
          <a:p>
            <a:pPr lvl="2"/>
            <a:r>
              <a:rPr lang="en-US" dirty="0" err="1"/>
              <a:t>mAp</a:t>
            </a:r>
            <a:r>
              <a:rPr lang="en-US" dirty="0"/>
              <a:t> still too low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7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3F28F72-261A-4BBF-9C5F-225C4DCC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30" y="99301"/>
            <a:ext cx="6652739" cy="6659397"/>
          </a:xfrm>
        </p:spPr>
      </p:pic>
    </p:spTree>
    <p:extLst>
      <p:ext uri="{BB962C8B-B14F-4D97-AF65-F5344CB8AC3E}">
        <p14:creationId xmlns:p14="http://schemas.microsoft.com/office/powerpoint/2010/main" val="37321970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1680</TotalTime>
  <Words>151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回顧</vt:lpstr>
      <vt:lpstr>物聯網結合AI在魚類之應用</vt:lpstr>
      <vt:lpstr>實驗裝置</vt:lpstr>
      <vt:lpstr>計算魚長</vt:lpstr>
      <vt:lpstr>PowerPoint 簡報</vt:lpstr>
      <vt:lpstr>PowerPoint 簡報</vt:lpstr>
      <vt:lpstr>魚類辨識</vt:lpstr>
      <vt:lpstr>First dataset </vt:lpstr>
      <vt:lpstr>PowerPoint 簡報</vt:lpstr>
      <vt:lpstr>PowerPoint 簡報</vt:lpstr>
      <vt:lpstr>Second dataset 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魚類辨識</dc:title>
  <dc:creator>樸 王</dc:creator>
  <cp:lastModifiedBy>paul</cp:lastModifiedBy>
  <cp:revision>28</cp:revision>
  <dcterms:created xsi:type="dcterms:W3CDTF">2020-03-24T13:48:33Z</dcterms:created>
  <dcterms:modified xsi:type="dcterms:W3CDTF">2020-04-29T09:56:10Z</dcterms:modified>
</cp:coreProperties>
</file>