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10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1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3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21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3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84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3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86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CDCD72-FB0F-45DE-8782-52668A075F25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87B2C4-634E-4F27-BBEE-C5959E1EFA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2" y="619300"/>
            <a:ext cx="12443380" cy="356616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吳承威、王樸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指導教授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林政宏</a:t>
            </a:r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F62BE-D4A3-4182-A8FD-FD5311D6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收集</a:t>
            </a:r>
            <a:r>
              <a:rPr lang="en-US" altLang="zh-TW" dirty="0"/>
              <a:t>data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B3391-F4CD-440B-86DD-6453EDE0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00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Allothunnus</a:t>
            </a:r>
            <a:r>
              <a:rPr lang="en-US" altLang="zh-TW" dirty="0"/>
              <a:t> </a:t>
            </a:r>
            <a:r>
              <a:rPr lang="en-US" altLang="zh-TW" dirty="0" err="1"/>
              <a:t>fallai</a:t>
            </a:r>
            <a:r>
              <a:rPr lang="en-US" altLang="zh-TW" dirty="0"/>
              <a:t>(slender tuna)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Auxis</a:t>
            </a:r>
            <a:r>
              <a:rPr lang="en-US" altLang="zh-TW" dirty="0"/>
              <a:t> </a:t>
            </a:r>
            <a:r>
              <a:rPr lang="en-US" altLang="zh-TW" dirty="0" err="1"/>
              <a:t>thazard</a:t>
            </a:r>
            <a:r>
              <a:rPr lang="en-US" altLang="zh-TW" dirty="0"/>
              <a:t>(frigate tuna)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Euthynnus</a:t>
            </a:r>
            <a:r>
              <a:rPr lang="en-US" altLang="zh-TW" dirty="0"/>
              <a:t> </a:t>
            </a:r>
            <a:r>
              <a:rPr lang="en-US" altLang="zh-TW" dirty="0" err="1"/>
              <a:t>affinis</a:t>
            </a:r>
            <a:r>
              <a:rPr lang="en-US" altLang="zh-TW" dirty="0"/>
              <a:t> (little tuna)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B568F-3F0D-4A5E-9EBE-BCF1140C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在樹梅派上使用</a:t>
            </a:r>
            <a:r>
              <a:rPr lang="en-US" altLang="zh-TW" b="1" dirty="0"/>
              <a:t>yolo testing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43094-B3C9-481B-AB4A-2CC976C0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Test </a:t>
            </a:r>
            <a:r>
              <a:rPr lang="zh-TW" altLang="en-US" dirty="0"/>
              <a:t>一張照片</a:t>
            </a:r>
            <a:r>
              <a:rPr lang="en-US" altLang="zh-TW" dirty="0"/>
              <a:t>-&gt;5min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改用</a:t>
            </a:r>
            <a:r>
              <a:rPr lang="en-US" altLang="zh-TW" dirty="0"/>
              <a:t>tiny yolo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62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FC69D-9919-4A35-AD08-2F195AE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E1F4BD-B9AE-4565-9445-D8E984C1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68" y="2070108"/>
            <a:ext cx="5721208" cy="40227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562073-8BC7-4513-9B83-9D2A445C6DB1}"/>
              </a:ext>
            </a:extLst>
          </p:cNvPr>
          <p:cNvSpPr txBox="1"/>
          <p:nvPr/>
        </p:nvSpPr>
        <p:spPr>
          <a:xfrm>
            <a:off x="8255237" y="324433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魚長</a:t>
            </a:r>
            <a:r>
              <a:rPr lang="en-US" altLang="zh-TW" dirty="0"/>
              <a:t>:82.cm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87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4ACE0-9A39-4160-BC57-D38E2C1B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E423F6-490F-47C0-A50F-1A616DC38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92" y="2024388"/>
            <a:ext cx="6964717" cy="40227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FAA4C1A-DDD7-4910-9F6D-54C8BB53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809" y="3870854"/>
            <a:ext cx="3810000" cy="51435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31ACFD2-9D73-432D-A0CB-71623DD9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874" y="2439817"/>
            <a:ext cx="2257349" cy="923330"/>
          </a:xfrm>
          <a:prstGeom prst="rect">
            <a:avLst/>
          </a:pr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zh-TW" altLang="zh-TW" dirty="0">
                <a:solidFill>
                  <a:srgbClr val="444950"/>
                </a:solidFill>
                <a:ea typeface="inherit"/>
              </a:rPr>
              <a:t>x=2 * h * tan(26.75°)</a:t>
            </a:r>
            <a:endParaRPr lang="zh-TW" altLang="zh-TW" dirty="0">
              <a:solidFill>
                <a:srgbClr val="1D2129"/>
              </a:solidFill>
              <a:ea typeface="Helvetica" panose="020B0604020202020204" pitchFamily="34" charset="0"/>
            </a:endParaRPr>
          </a:p>
          <a:p>
            <a:pPr lvl="0" defTabSz="914400"/>
            <a:r>
              <a:rPr lang="zh-TW" altLang="zh-TW" dirty="0">
                <a:solidFill>
                  <a:srgbClr val="444950"/>
                </a:solidFill>
                <a:ea typeface="inherit"/>
              </a:rPr>
              <a:t>y = 2 * h * tan(20.7°)</a:t>
            </a:r>
            <a:endParaRPr lang="zh-TW" altLang="zh-TW" sz="4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6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FC43E-1914-4821-9D58-85BB8FE4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Tiny yolo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5903FE-5744-4AAD-8DA3-C4F606B7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17771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42CE1-06F8-4A27-BBD6-BE343FEE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Thingspeak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1402C-7544-4FCC-B0D3-155B090F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</a:t>
            </a:r>
            <a:r>
              <a:rPr lang="zh-TW" altLang="en-US" dirty="0">
                <a:sym typeface="Wingdings" panose="05000000000000000000" pitchFamily="2" charset="2"/>
              </a:rPr>
              <a:t>傳送數值資料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</a:t>
            </a:r>
            <a:r>
              <a:rPr lang="zh-TW" altLang="en-US" dirty="0">
                <a:sym typeface="Wingdings" panose="05000000000000000000" pitchFamily="2" charset="2"/>
              </a:rPr>
              <a:t>傳送文字資料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269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C0AF9-7E10-4FEA-AD08-368704F9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59C583-52D4-478C-B6C6-08F1B880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1905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104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inherit</vt:lpstr>
      <vt:lpstr>新細明體</vt:lpstr>
      <vt:lpstr>Arial</vt:lpstr>
      <vt:lpstr>Calibri</vt:lpstr>
      <vt:lpstr>Calibri Light</vt:lpstr>
      <vt:lpstr>Helvetica</vt:lpstr>
      <vt:lpstr>Wingdings</vt:lpstr>
      <vt:lpstr>回顧</vt:lpstr>
      <vt:lpstr>物聯網結合AI在魚類之應用</vt:lpstr>
      <vt:lpstr>收集data </vt:lpstr>
      <vt:lpstr>在樹梅派上使用yolo testing</vt:lpstr>
      <vt:lpstr>計算魚長</vt:lpstr>
      <vt:lpstr>PowerPoint 簡報</vt:lpstr>
      <vt:lpstr>Tiny yolo</vt:lpstr>
      <vt:lpstr>Thingspeak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物聯網結合AI在魚類之應用</dc:title>
  <dc:creator>paul</dc:creator>
  <cp:lastModifiedBy>paul</cp:lastModifiedBy>
  <cp:revision>5</cp:revision>
  <dcterms:created xsi:type="dcterms:W3CDTF">2020-05-13T09:09:12Z</dcterms:created>
  <dcterms:modified xsi:type="dcterms:W3CDTF">2020-05-24T02:18:00Z</dcterms:modified>
</cp:coreProperties>
</file>