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4F9-E3C2-4109-94F7-3ECB713A62D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7957-47E2-45B1-8A46-8B9FB01800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9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4F9-E3C2-4109-94F7-3ECB713A62D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7957-47E2-45B1-8A46-8B9FB0180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49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4F9-E3C2-4109-94F7-3ECB713A62D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7957-47E2-45B1-8A46-8B9FB0180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04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4F9-E3C2-4109-94F7-3ECB713A62D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7957-47E2-45B1-8A46-8B9FB0180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47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4F9-E3C2-4109-94F7-3ECB713A62D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7957-47E2-45B1-8A46-8B9FB01800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4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4F9-E3C2-4109-94F7-3ECB713A62D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7957-47E2-45B1-8A46-8B9FB0180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1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4F9-E3C2-4109-94F7-3ECB713A62D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7957-47E2-45B1-8A46-8B9FB0180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98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4F9-E3C2-4109-94F7-3ECB713A62D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7957-47E2-45B1-8A46-8B9FB0180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00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4F9-E3C2-4109-94F7-3ECB713A62D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7957-47E2-45B1-8A46-8B9FB0180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D6C4F9-E3C2-4109-94F7-3ECB713A62D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4A7957-47E2-45B1-8A46-8B9FB0180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10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4F9-E3C2-4109-94F7-3ECB713A62D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7957-47E2-45B1-8A46-8B9FB0180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47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D6C4F9-E3C2-4109-94F7-3ECB713A62D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4A7957-47E2-45B1-8A46-8B9FB01800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2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eproject.epiz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34ADB-7D69-4794-9196-1FB555B84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42" y="619300"/>
            <a:ext cx="12443380" cy="3566160"/>
          </a:xfrm>
        </p:spPr>
        <p:txBody>
          <a:bodyPr/>
          <a:lstStyle/>
          <a:p>
            <a:r>
              <a:rPr lang="zh-TW" altLang="en-US" dirty="0">
                <a:latin typeface="+mj-ea"/>
              </a:rPr>
              <a:t>物聯網結合</a:t>
            </a:r>
            <a:r>
              <a:rPr lang="en-US" altLang="zh-TW" dirty="0">
                <a:latin typeface="+mj-ea"/>
              </a:rPr>
              <a:t>AI</a:t>
            </a:r>
            <a:r>
              <a:rPr lang="zh-TW" altLang="en-US" dirty="0">
                <a:latin typeface="+mj-ea"/>
              </a:rPr>
              <a:t>在魚類之應用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371DA8-5822-4058-8241-499A9ECF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組員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吳承威、王樸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zh-TW" altLang="en-US" dirty="0">
                <a:solidFill>
                  <a:schemeClr val="tx1"/>
                </a:solidFill>
                <a:latin typeface="+mn-ea"/>
              </a:rPr>
              <a:t>指導教授</a:t>
            </a:r>
            <a:r>
              <a:rPr lang="en-US" altLang="zh-TW" dirty="0">
                <a:solidFill>
                  <a:schemeClr val="tx1"/>
                </a:solidFill>
                <a:latin typeface="+mn-ea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+mn-ea"/>
              </a:rPr>
              <a:t>林政宏</a:t>
            </a:r>
          </a:p>
        </p:txBody>
      </p:sp>
    </p:spTree>
    <p:extLst>
      <p:ext uri="{BB962C8B-B14F-4D97-AF65-F5344CB8AC3E}">
        <p14:creationId xmlns:p14="http://schemas.microsoft.com/office/powerpoint/2010/main" val="401474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F62BE-D4A3-4182-A8FD-FD5311D6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8B3391-F4CD-440B-86DD-6453EDE0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700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確認裝置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Tiny-yolov3</a:t>
            </a:r>
            <a:r>
              <a:rPr lang="zh-TW" altLang="en-US" dirty="0"/>
              <a:t>測試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網站架設</a:t>
            </a:r>
          </a:p>
        </p:txBody>
      </p:sp>
    </p:spTree>
    <p:extLst>
      <p:ext uri="{BB962C8B-B14F-4D97-AF65-F5344CB8AC3E}">
        <p14:creationId xmlns:p14="http://schemas.microsoft.com/office/powerpoint/2010/main" val="1142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FC69D-9919-4A35-AD08-2F195AEA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Tiny-yolov3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2988CF-05E3-404B-A739-AD0EA9B8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745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test</a:t>
            </a:r>
            <a:r>
              <a:rPr lang="zh-TW" altLang="en-US" dirty="0"/>
              <a:t>一張照片</a:t>
            </a:r>
            <a:r>
              <a:rPr lang="en-US" altLang="zh-TW" dirty="0"/>
              <a:t>-40</a:t>
            </a:r>
            <a:r>
              <a:rPr lang="zh-TW" altLang="en-US" dirty="0"/>
              <a:t>秒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Google Coral USB Accelerator-</a:t>
            </a:r>
            <a:r>
              <a:rPr lang="zh-TW" altLang="en-US" dirty="0"/>
              <a:t>需轉換模型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/>
              <a:t>Convert darknet .weights to </a:t>
            </a:r>
            <a:r>
              <a:rPr lang="en-US" altLang="zh-TW" b="1" dirty="0" err="1"/>
              <a:t>Keras</a:t>
            </a:r>
            <a:r>
              <a:rPr lang="en-US" altLang="zh-TW" b="1" dirty="0"/>
              <a:t>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/>
              <a:t>Convert </a:t>
            </a:r>
            <a:r>
              <a:rPr lang="en-US" altLang="zh-TW" b="1" dirty="0" err="1"/>
              <a:t>Keras</a:t>
            </a:r>
            <a:r>
              <a:rPr lang="en-US" altLang="zh-TW" b="1" dirty="0"/>
              <a:t> to TF-Lite model with full integer quantization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/>
              <a:t>Compile with Edge TPU compiler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b="1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b="1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48A8014-2A4D-495E-8C02-FA04DBDC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11" y="4693789"/>
            <a:ext cx="6173531" cy="7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7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95754-EB70-464F-B976-3E67035F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9536DA-B910-4DE8-8090-71386E87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http://eeproject.epizy.com/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B721E-B2A3-488A-8448-3B7F69FDE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569" y="2205872"/>
            <a:ext cx="8102862" cy="45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2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57D35-7F0C-41B2-87B4-CD0FBC6A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0FBCF3-BE6F-47D2-BF78-C282E302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用其他網路訓練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Django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509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C0AF9-7E10-4FEA-AD08-368704F9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59C583-52D4-478C-B6C6-08F1B880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19056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80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Calibri</vt:lpstr>
      <vt:lpstr>Calibri Light</vt:lpstr>
      <vt:lpstr>Wingdings</vt:lpstr>
      <vt:lpstr>回顧</vt:lpstr>
      <vt:lpstr>物聯網結合AI在魚類之應用</vt:lpstr>
      <vt:lpstr>目錄</vt:lpstr>
      <vt:lpstr>Tiny-yolov3</vt:lpstr>
      <vt:lpstr>網站</vt:lpstr>
      <vt:lpstr>To do work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物聯網結合AI在魚類之應用</dc:title>
  <dc:creator>paul</dc:creator>
  <cp:lastModifiedBy>paul</cp:lastModifiedBy>
  <cp:revision>4</cp:revision>
  <dcterms:created xsi:type="dcterms:W3CDTF">2020-05-27T08:47:23Z</dcterms:created>
  <dcterms:modified xsi:type="dcterms:W3CDTF">2020-05-27T09:45:24Z</dcterms:modified>
</cp:coreProperties>
</file>