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62" r:id="rId4"/>
    <p:sldId id="264" r:id="rId5"/>
    <p:sldId id="259" r:id="rId6"/>
    <p:sldId id="265" r:id="rId7"/>
    <p:sldId id="267" r:id="rId8"/>
    <p:sldId id="266" r:id="rId9"/>
    <p:sldId id="268" r:id="rId10"/>
    <p:sldId id="261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F2839B-AB04-4E53-AD29-3E80709B286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EBAF327-0578-4D2F-9407-6F4744443C02}">
      <dgm:prSet phldrT="[文字]" custT="1"/>
      <dgm:spPr/>
      <dgm:t>
        <a:bodyPr/>
        <a:lstStyle/>
        <a:p>
          <a:r>
            <a:rPr lang="zh-TW" altLang="en-US" sz="1500" baseline="0"/>
            <a:t>讀圖片</a:t>
          </a:r>
          <a:endParaRPr lang="zh-TW" altLang="en-US" sz="1500" baseline="0" dirty="0"/>
        </a:p>
      </dgm:t>
    </dgm:pt>
    <dgm:pt modelId="{3D20EB0D-F4DF-4B53-B95D-A31E480ECD86}" type="parTrans" cxnId="{8A88B075-484B-4573-A9CA-081F50C808BE}">
      <dgm:prSet/>
      <dgm:spPr/>
      <dgm:t>
        <a:bodyPr/>
        <a:lstStyle/>
        <a:p>
          <a:endParaRPr lang="zh-TW" altLang="en-US"/>
        </a:p>
      </dgm:t>
    </dgm:pt>
    <dgm:pt modelId="{71426A54-37E7-4F98-8A44-901DC39D593A}" type="sibTrans" cxnId="{8A88B075-484B-4573-A9CA-081F50C808BE}">
      <dgm:prSet/>
      <dgm:spPr/>
      <dgm:t>
        <a:bodyPr/>
        <a:lstStyle/>
        <a:p>
          <a:endParaRPr lang="zh-TW" altLang="en-US"/>
        </a:p>
      </dgm:t>
    </dgm:pt>
    <dgm:pt modelId="{8C504035-2651-47C0-B1EB-14125EE048FA}">
      <dgm:prSet phldrT="[文字]" custT="1"/>
      <dgm:spPr/>
      <dgm:t>
        <a:bodyPr/>
        <a:lstStyle/>
        <a:p>
          <a:r>
            <a:rPr lang="en-US" altLang="zh-TW" sz="1500" baseline="0" dirty="0"/>
            <a:t>resize</a:t>
          </a:r>
          <a:endParaRPr lang="zh-TW" altLang="en-US" sz="1500" baseline="0" dirty="0"/>
        </a:p>
      </dgm:t>
    </dgm:pt>
    <dgm:pt modelId="{58DAA856-9A66-4ECF-84EC-C8DADC3FE44B}" type="parTrans" cxnId="{922A5965-1E41-4DAA-9330-3B03D344CC81}">
      <dgm:prSet/>
      <dgm:spPr/>
      <dgm:t>
        <a:bodyPr/>
        <a:lstStyle/>
        <a:p>
          <a:endParaRPr lang="zh-TW" altLang="en-US"/>
        </a:p>
      </dgm:t>
    </dgm:pt>
    <dgm:pt modelId="{815FFE81-5E4F-4DCF-840C-96E8EE76BB11}" type="sibTrans" cxnId="{922A5965-1E41-4DAA-9330-3B03D344CC81}">
      <dgm:prSet/>
      <dgm:spPr/>
      <dgm:t>
        <a:bodyPr/>
        <a:lstStyle/>
        <a:p>
          <a:endParaRPr lang="zh-TW" altLang="en-US"/>
        </a:p>
      </dgm:t>
    </dgm:pt>
    <dgm:pt modelId="{DD66904A-806D-4657-B1E9-D24A9D9FF8F3}">
      <dgm:prSet phldrT="[文字]" custT="1"/>
      <dgm:spPr/>
      <dgm:t>
        <a:bodyPr/>
        <a:lstStyle/>
        <a:p>
          <a:r>
            <a:rPr lang="zh-TW" altLang="en-US" sz="1500" baseline="0" dirty="0"/>
            <a:t>轉成灰階</a:t>
          </a:r>
        </a:p>
      </dgm:t>
    </dgm:pt>
    <dgm:pt modelId="{B0B513CD-08B6-4DEF-A1AD-077E06B93E5D}" type="parTrans" cxnId="{F41ED404-3322-4B3F-B015-982FFFE2FC54}">
      <dgm:prSet/>
      <dgm:spPr/>
      <dgm:t>
        <a:bodyPr/>
        <a:lstStyle/>
        <a:p>
          <a:endParaRPr lang="zh-TW" altLang="en-US"/>
        </a:p>
      </dgm:t>
    </dgm:pt>
    <dgm:pt modelId="{27CDAA1F-4AC8-4A9E-B1B0-8872849CE1C5}" type="sibTrans" cxnId="{F41ED404-3322-4B3F-B015-982FFFE2FC54}">
      <dgm:prSet/>
      <dgm:spPr/>
      <dgm:t>
        <a:bodyPr/>
        <a:lstStyle/>
        <a:p>
          <a:endParaRPr lang="zh-TW" altLang="en-US"/>
        </a:p>
      </dgm:t>
    </dgm:pt>
    <dgm:pt modelId="{A78CE35A-6E70-4729-AD47-82734D3FCE3F}">
      <dgm:prSet phldrT="[文字]" custT="1"/>
      <dgm:spPr/>
      <dgm:t>
        <a:bodyPr/>
        <a:lstStyle/>
        <a:p>
          <a:r>
            <a:rPr lang="zh-TW" altLang="en-US" sz="1500" baseline="0" dirty="0"/>
            <a:t>設閾</a:t>
          </a:r>
          <a:r>
            <a:rPr lang="en-US" altLang="zh-TW" sz="1500" baseline="0" dirty="0"/>
            <a:t>(cv2.THRESH_BINARY_INV)</a:t>
          </a:r>
          <a:endParaRPr lang="zh-TW" altLang="en-US" sz="1500" baseline="0" dirty="0"/>
        </a:p>
      </dgm:t>
    </dgm:pt>
    <dgm:pt modelId="{52BEC24F-36B0-4F17-B405-055B6A8011E1}" type="parTrans" cxnId="{CEF9357D-7F8A-440B-8F0B-D34725BEDE54}">
      <dgm:prSet/>
      <dgm:spPr/>
      <dgm:t>
        <a:bodyPr/>
        <a:lstStyle/>
        <a:p>
          <a:endParaRPr lang="zh-TW" altLang="en-US"/>
        </a:p>
      </dgm:t>
    </dgm:pt>
    <dgm:pt modelId="{5F4978D8-006C-4966-B738-ECC4132E923B}" type="sibTrans" cxnId="{CEF9357D-7F8A-440B-8F0B-D34725BEDE54}">
      <dgm:prSet/>
      <dgm:spPr/>
      <dgm:t>
        <a:bodyPr/>
        <a:lstStyle/>
        <a:p>
          <a:endParaRPr lang="zh-TW" altLang="en-US"/>
        </a:p>
      </dgm:t>
    </dgm:pt>
    <dgm:pt modelId="{81299347-D857-4217-B77C-52FA99FDA0A6}">
      <dgm:prSet phldrT="[文字]" custT="1"/>
      <dgm:spPr/>
      <dgm:t>
        <a:bodyPr/>
        <a:lstStyle/>
        <a:p>
          <a:r>
            <a:rPr lang="zh-TW" altLang="en-US" sz="1500" baseline="0" dirty="0"/>
            <a:t>找輪廓</a:t>
          </a:r>
        </a:p>
      </dgm:t>
    </dgm:pt>
    <dgm:pt modelId="{1D161759-9B54-4FD4-9C8E-5520C340BCE7}" type="parTrans" cxnId="{EC7C36A2-B772-4D5D-B9A7-BE095758E282}">
      <dgm:prSet/>
      <dgm:spPr/>
      <dgm:t>
        <a:bodyPr/>
        <a:lstStyle/>
        <a:p>
          <a:endParaRPr lang="zh-TW" altLang="en-US"/>
        </a:p>
      </dgm:t>
    </dgm:pt>
    <dgm:pt modelId="{03589BA7-A702-45F0-97A9-1CC036E749CB}" type="sibTrans" cxnId="{EC7C36A2-B772-4D5D-B9A7-BE095758E282}">
      <dgm:prSet/>
      <dgm:spPr/>
      <dgm:t>
        <a:bodyPr/>
        <a:lstStyle/>
        <a:p>
          <a:endParaRPr lang="zh-TW" altLang="en-US"/>
        </a:p>
      </dgm:t>
    </dgm:pt>
    <dgm:pt modelId="{E61D1B35-B3AB-4C66-ABFF-3244B47FC6F9}">
      <dgm:prSet phldrT="[文字]" custT="1"/>
      <dgm:spPr/>
      <dgm:t>
        <a:bodyPr/>
        <a:lstStyle/>
        <a:p>
          <a:r>
            <a:rPr lang="zh-TW" altLang="en-US" sz="1500" baseline="0" dirty="0"/>
            <a:t>框出矩形外框</a:t>
          </a:r>
        </a:p>
      </dgm:t>
    </dgm:pt>
    <dgm:pt modelId="{9CED1FCB-48C1-4783-988D-D07E606D8393}" type="parTrans" cxnId="{D8425E68-C746-4D46-B33A-7DA58468197B}">
      <dgm:prSet/>
      <dgm:spPr/>
      <dgm:t>
        <a:bodyPr/>
        <a:lstStyle/>
        <a:p>
          <a:endParaRPr lang="zh-TW" altLang="en-US"/>
        </a:p>
      </dgm:t>
    </dgm:pt>
    <dgm:pt modelId="{4E2D4505-D3DA-4518-BE30-91FFF902E0EC}" type="sibTrans" cxnId="{D8425E68-C746-4D46-B33A-7DA58468197B}">
      <dgm:prSet/>
      <dgm:spPr/>
      <dgm:t>
        <a:bodyPr/>
        <a:lstStyle/>
        <a:p>
          <a:endParaRPr lang="zh-TW" altLang="en-US"/>
        </a:p>
      </dgm:t>
    </dgm:pt>
    <dgm:pt modelId="{1716EA0E-DE64-424F-8CD1-A51539642E9F}">
      <dgm:prSet phldrT="[文字]" custT="1"/>
      <dgm:spPr/>
      <dgm:t>
        <a:bodyPr/>
        <a:lstStyle/>
        <a:p>
          <a:r>
            <a:rPr lang="zh-TW" altLang="en-US" sz="1500" baseline="0" dirty="0"/>
            <a:t>計算面積</a:t>
          </a:r>
          <a:r>
            <a:rPr lang="en-US" altLang="zh-TW" sz="1500" baseline="0" dirty="0"/>
            <a:t>(</a:t>
          </a:r>
          <a:r>
            <a:rPr lang="zh-TW" altLang="en-US" sz="1500" baseline="0" dirty="0"/>
            <a:t>選出合適的外框</a:t>
          </a:r>
          <a:r>
            <a:rPr lang="en-US" altLang="zh-TW" sz="1500" baseline="0" dirty="0"/>
            <a:t>)</a:t>
          </a:r>
          <a:endParaRPr lang="zh-TW" altLang="en-US" sz="1500" baseline="0" dirty="0"/>
        </a:p>
      </dgm:t>
    </dgm:pt>
    <dgm:pt modelId="{FD5170E3-5C58-43F3-AAF3-8742300BD8C8}" type="parTrans" cxnId="{DAAAD1E0-E6CC-47A2-88E7-7522DB4D6738}">
      <dgm:prSet/>
      <dgm:spPr/>
      <dgm:t>
        <a:bodyPr/>
        <a:lstStyle/>
        <a:p>
          <a:endParaRPr lang="zh-TW" altLang="en-US"/>
        </a:p>
      </dgm:t>
    </dgm:pt>
    <dgm:pt modelId="{AC9F37AB-F45E-4771-86FD-9A752B7A09A6}" type="sibTrans" cxnId="{DAAAD1E0-E6CC-47A2-88E7-7522DB4D6738}">
      <dgm:prSet/>
      <dgm:spPr/>
      <dgm:t>
        <a:bodyPr/>
        <a:lstStyle/>
        <a:p>
          <a:endParaRPr lang="zh-TW" altLang="en-US"/>
        </a:p>
      </dgm:t>
    </dgm:pt>
    <dgm:pt modelId="{D9F8A60F-0EE8-498F-919E-6AB57BFDBFCA}">
      <dgm:prSet phldrT="[文字]" custT="1"/>
      <dgm:spPr/>
      <dgm:t>
        <a:bodyPr/>
        <a:lstStyle/>
        <a:p>
          <a:r>
            <a:rPr lang="zh-TW" altLang="en-US" sz="1500" baseline="0" dirty="0"/>
            <a:t>換算魚長</a:t>
          </a:r>
        </a:p>
      </dgm:t>
    </dgm:pt>
    <dgm:pt modelId="{EBBBC158-296D-4151-8A63-9A65AB3BC105}" type="parTrans" cxnId="{D945CA07-1765-44F4-9177-A6FF5B8ADBCE}">
      <dgm:prSet/>
      <dgm:spPr/>
      <dgm:t>
        <a:bodyPr/>
        <a:lstStyle/>
        <a:p>
          <a:endParaRPr lang="zh-TW" altLang="en-US"/>
        </a:p>
      </dgm:t>
    </dgm:pt>
    <dgm:pt modelId="{A6838F45-2702-49CC-8232-AF68C5285454}" type="sibTrans" cxnId="{D945CA07-1765-44F4-9177-A6FF5B8ADBCE}">
      <dgm:prSet/>
      <dgm:spPr/>
      <dgm:t>
        <a:bodyPr/>
        <a:lstStyle/>
        <a:p>
          <a:endParaRPr lang="zh-TW" altLang="en-US"/>
        </a:p>
      </dgm:t>
    </dgm:pt>
    <dgm:pt modelId="{41A2320B-E2F4-46D1-B0D8-3A3A7452155B}" type="pres">
      <dgm:prSet presAssocID="{3EF2839B-AB04-4E53-AD29-3E80709B2866}" presName="Name0" presStyleCnt="0">
        <dgm:presLayoutVars>
          <dgm:dir/>
          <dgm:resizeHandles val="exact"/>
        </dgm:presLayoutVars>
      </dgm:prSet>
      <dgm:spPr/>
    </dgm:pt>
    <dgm:pt modelId="{6A32E2D4-D8E2-414C-8411-FA16EDD95935}" type="pres">
      <dgm:prSet presAssocID="{8EBAF327-0578-4D2F-9407-6F4744443C02}" presName="node" presStyleLbl="node1" presStyleIdx="0" presStyleCnt="8" custLinFactX="157667" custLinFactNeighborX="200000" custLinFactNeighborY="-79793">
        <dgm:presLayoutVars>
          <dgm:bulletEnabled val="1"/>
        </dgm:presLayoutVars>
      </dgm:prSet>
      <dgm:spPr/>
    </dgm:pt>
    <dgm:pt modelId="{8786D47C-0FB7-4B80-8D94-35ADA8C73FDD}" type="pres">
      <dgm:prSet presAssocID="{71426A54-37E7-4F98-8A44-901DC39D593A}" presName="sibTrans" presStyleLbl="sibTrans2D1" presStyleIdx="0" presStyleCnt="7"/>
      <dgm:spPr/>
    </dgm:pt>
    <dgm:pt modelId="{FF776E8E-227A-4ED3-9852-CD530AC2AFB1}" type="pres">
      <dgm:prSet presAssocID="{71426A54-37E7-4F98-8A44-901DC39D593A}" presName="connectorText" presStyleLbl="sibTrans2D1" presStyleIdx="0" presStyleCnt="7"/>
      <dgm:spPr/>
    </dgm:pt>
    <dgm:pt modelId="{800B2000-9705-4F6A-A023-73BA15ED35BA}" type="pres">
      <dgm:prSet presAssocID="{8C504035-2651-47C0-B1EB-14125EE048FA}" presName="node" presStyleLbl="node1" presStyleIdx="1" presStyleCnt="8" custLinFactX="157667" custLinFactNeighborX="200000" custLinFactNeighborY="-79793">
        <dgm:presLayoutVars>
          <dgm:bulletEnabled val="1"/>
        </dgm:presLayoutVars>
      </dgm:prSet>
      <dgm:spPr/>
    </dgm:pt>
    <dgm:pt modelId="{4D5CBCCE-1AED-4922-B6D8-9502C607533E}" type="pres">
      <dgm:prSet presAssocID="{815FFE81-5E4F-4DCF-840C-96E8EE76BB11}" presName="sibTrans" presStyleLbl="sibTrans2D1" presStyleIdx="1" presStyleCnt="7"/>
      <dgm:spPr/>
    </dgm:pt>
    <dgm:pt modelId="{F0F3D738-FC25-4A45-A5FB-B33B39AEF4B2}" type="pres">
      <dgm:prSet presAssocID="{815FFE81-5E4F-4DCF-840C-96E8EE76BB11}" presName="connectorText" presStyleLbl="sibTrans2D1" presStyleIdx="1" presStyleCnt="7"/>
      <dgm:spPr/>
    </dgm:pt>
    <dgm:pt modelId="{4DB0FB73-4C17-490F-B1B3-774EF5689906}" type="pres">
      <dgm:prSet presAssocID="{DD66904A-806D-4657-B1E9-D24A9D9FF8F3}" presName="node" presStyleLbl="node1" presStyleIdx="2" presStyleCnt="8" custLinFactX="157667" custLinFactNeighborX="200000" custLinFactNeighborY="-79793">
        <dgm:presLayoutVars>
          <dgm:bulletEnabled val="1"/>
        </dgm:presLayoutVars>
      </dgm:prSet>
      <dgm:spPr/>
    </dgm:pt>
    <dgm:pt modelId="{F7352B46-03AD-4B20-BB18-B50BAD7F5502}" type="pres">
      <dgm:prSet presAssocID="{27CDAA1F-4AC8-4A9E-B1B0-8872849CE1C5}" presName="sibTrans" presStyleLbl="sibTrans2D1" presStyleIdx="2" presStyleCnt="7"/>
      <dgm:spPr/>
    </dgm:pt>
    <dgm:pt modelId="{82C15E6F-CCA4-48C5-B668-FF74D86DD6EC}" type="pres">
      <dgm:prSet presAssocID="{27CDAA1F-4AC8-4A9E-B1B0-8872849CE1C5}" presName="connectorText" presStyleLbl="sibTrans2D1" presStyleIdx="2" presStyleCnt="7"/>
      <dgm:spPr/>
    </dgm:pt>
    <dgm:pt modelId="{E5632713-973D-499B-BB38-DF7308A838FE}" type="pres">
      <dgm:prSet presAssocID="{A78CE35A-6E70-4729-AD47-82734D3FCE3F}" presName="node" presStyleLbl="node1" presStyleIdx="3" presStyleCnt="8" custLinFactX="157667" custLinFactNeighborX="200000" custLinFactNeighborY="-79793">
        <dgm:presLayoutVars>
          <dgm:bulletEnabled val="1"/>
        </dgm:presLayoutVars>
      </dgm:prSet>
      <dgm:spPr/>
    </dgm:pt>
    <dgm:pt modelId="{2AC87AFD-DF93-4AA2-BEFB-F528D3744F6E}" type="pres">
      <dgm:prSet presAssocID="{5F4978D8-006C-4966-B738-ECC4132E923B}" presName="sibTrans" presStyleLbl="sibTrans2D1" presStyleIdx="3" presStyleCnt="7"/>
      <dgm:spPr/>
    </dgm:pt>
    <dgm:pt modelId="{EDBD14A5-BEA6-452F-9D03-CC60672748B5}" type="pres">
      <dgm:prSet presAssocID="{5F4978D8-006C-4966-B738-ECC4132E923B}" presName="connectorText" presStyleLbl="sibTrans2D1" presStyleIdx="3" presStyleCnt="7"/>
      <dgm:spPr/>
    </dgm:pt>
    <dgm:pt modelId="{E167819C-07F8-4477-9005-CB1F4ADFE058}" type="pres">
      <dgm:prSet presAssocID="{81299347-D857-4217-B77C-52FA99FDA0A6}" presName="node" presStyleLbl="node1" presStyleIdx="4" presStyleCnt="8" custLinFactX="54388" custLinFactNeighborX="100000" custLinFactNeighborY="57425">
        <dgm:presLayoutVars>
          <dgm:bulletEnabled val="1"/>
        </dgm:presLayoutVars>
      </dgm:prSet>
      <dgm:spPr/>
    </dgm:pt>
    <dgm:pt modelId="{78274E2A-DF9A-49B4-86F5-AF92F67E2B9D}" type="pres">
      <dgm:prSet presAssocID="{03589BA7-A702-45F0-97A9-1CC036E749CB}" presName="sibTrans" presStyleLbl="sibTrans2D1" presStyleIdx="4" presStyleCnt="7"/>
      <dgm:spPr/>
    </dgm:pt>
    <dgm:pt modelId="{C1DE8097-3F21-4660-8EF6-619074CA56DB}" type="pres">
      <dgm:prSet presAssocID="{03589BA7-A702-45F0-97A9-1CC036E749CB}" presName="connectorText" presStyleLbl="sibTrans2D1" presStyleIdx="4" presStyleCnt="7"/>
      <dgm:spPr/>
    </dgm:pt>
    <dgm:pt modelId="{83466DBC-F5ED-4C30-A388-452D15D42329}" type="pres">
      <dgm:prSet presAssocID="{E61D1B35-B3AB-4C66-ABFF-3244B47FC6F9}" presName="node" presStyleLbl="node1" presStyleIdx="5" presStyleCnt="8" custLinFactX="-106032" custLinFactNeighborX="-200000" custLinFactNeighborY="57425">
        <dgm:presLayoutVars>
          <dgm:bulletEnabled val="1"/>
        </dgm:presLayoutVars>
      </dgm:prSet>
      <dgm:spPr/>
    </dgm:pt>
    <dgm:pt modelId="{AA149054-BAC6-4D38-860A-89864D51D5BE}" type="pres">
      <dgm:prSet presAssocID="{4E2D4505-D3DA-4518-BE30-91FFF902E0EC}" presName="sibTrans" presStyleLbl="sibTrans2D1" presStyleIdx="5" presStyleCnt="7"/>
      <dgm:spPr/>
    </dgm:pt>
    <dgm:pt modelId="{03B3E9DB-896D-4BA9-9966-139093FE1EBC}" type="pres">
      <dgm:prSet presAssocID="{4E2D4505-D3DA-4518-BE30-91FFF902E0EC}" presName="connectorText" presStyleLbl="sibTrans2D1" presStyleIdx="5" presStyleCnt="7"/>
      <dgm:spPr/>
    </dgm:pt>
    <dgm:pt modelId="{7FC15129-288B-4CA1-AF90-4BCF2CAB87CC}" type="pres">
      <dgm:prSet presAssocID="{1716EA0E-DE64-424F-8CD1-A51539642E9F}" presName="node" presStyleLbl="node1" presStyleIdx="6" presStyleCnt="8" custLinFactX="-300000" custLinFactNeighborX="-387982" custLinFactNeighborY="57425">
        <dgm:presLayoutVars>
          <dgm:bulletEnabled val="1"/>
        </dgm:presLayoutVars>
      </dgm:prSet>
      <dgm:spPr/>
    </dgm:pt>
    <dgm:pt modelId="{EF3AC2ED-4F76-4A7E-86A6-70CC93BFDCCF}" type="pres">
      <dgm:prSet presAssocID="{AC9F37AB-F45E-4771-86FD-9A752B7A09A6}" presName="sibTrans" presStyleLbl="sibTrans2D1" presStyleIdx="6" presStyleCnt="7"/>
      <dgm:spPr/>
    </dgm:pt>
    <dgm:pt modelId="{5B4B51D4-E2D0-49E2-B4FF-F8BD6025696B}" type="pres">
      <dgm:prSet presAssocID="{AC9F37AB-F45E-4771-86FD-9A752B7A09A6}" presName="connectorText" presStyleLbl="sibTrans2D1" presStyleIdx="6" presStyleCnt="7"/>
      <dgm:spPr/>
    </dgm:pt>
    <dgm:pt modelId="{8628FC68-E632-4217-AD57-D1B1B36985ED}" type="pres">
      <dgm:prSet presAssocID="{D9F8A60F-0EE8-498F-919E-6AB57BFDBFCA}" presName="node" presStyleLbl="node1" presStyleIdx="7" presStyleCnt="8" custLinFactX="-502668" custLinFactNeighborX="-600000" custLinFactNeighborY="57425">
        <dgm:presLayoutVars>
          <dgm:bulletEnabled val="1"/>
        </dgm:presLayoutVars>
      </dgm:prSet>
      <dgm:spPr/>
    </dgm:pt>
  </dgm:ptLst>
  <dgm:cxnLst>
    <dgm:cxn modelId="{F41ED404-3322-4B3F-B015-982FFFE2FC54}" srcId="{3EF2839B-AB04-4E53-AD29-3E80709B2866}" destId="{DD66904A-806D-4657-B1E9-D24A9D9FF8F3}" srcOrd="2" destOrd="0" parTransId="{B0B513CD-08B6-4DEF-A1AD-077E06B93E5D}" sibTransId="{27CDAA1F-4AC8-4A9E-B1B0-8872849CE1C5}"/>
    <dgm:cxn modelId="{896DE604-40B8-4517-BBFB-B85ED284ABE4}" type="presOf" srcId="{8C504035-2651-47C0-B1EB-14125EE048FA}" destId="{800B2000-9705-4F6A-A023-73BA15ED35BA}" srcOrd="0" destOrd="0" presId="urn:microsoft.com/office/officeart/2005/8/layout/process1"/>
    <dgm:cxn modelId="{09B66106-9870-4E61-89C3-2D0BEA8CF711}" type="presOf" srcId="{03589BA7-A702-45F0-97A9-1CC036E749CB}" destId="{78274E2A-DF9A-49B4-86F5-AF92F67E2B9D}" srcOrd="0" destOrd="0" presId="urn:microsoft.com/office/officeart/2005/8/layout/process1"/>
    <dgm:cxn modelId="{D945CA07-1765-44F4-9177-A6FF5B8ADBCE}" srcId="{3EF2839B-AB04-4E53-AD29-3E80709B2866}" destId="{D9F8A60F-0EE8-498F-919E-6AB57BFDBFCA}" srcOrd="7" destOrd="0" parTransId="{EBBBC158-296D-4151-8A63-9A65AB3BC105}" sibTransId="{A6838F45-2702-49CC-8232-AF68C5285454}"/>
    <dgm:cxn modelId="{A2A1620C-FF1C-458B-A8AD-787F2EA6556E}" type="presOf" srcId="{71426A54-37E7-4F98-8A44-901DC39D593A}" destId="{8786D47C-0FB7-4B80-8D94-35ADA8C73FDD}" srcOrd="0" destOrd="0" presId="urn:microsoft.com/office/officeart/2005/8/layout/process1"/>
    <dgm:cxn modelId="{8BDE812B-5C53-462B-92CF-97D4C50DB79F}" type="presOf" srcId="{5F4978D8-006C-4966-B738-ECC4132E923B}" destId="{EDBD14A5-BEA6-452F-9D03-CC60672748B5}" srcOrd="1" destOrd="0" presId="urn:microsoft.com/office/officeart/2005/8/layout/process1"/>
    <dgm:cxn modelId="{8EB79432-C368-4B7A-9C94-9689E5BF215E}" type="presOf" srcId="{81299347-D857-4217-B77C-52FA99FDA0A6}" destId="{E167819C-07F8-4477-9005-CB1F4ADFE058}" srcOrd="0" destOrd="0" presId="urn:microsoft.com/office/officeart/2005/8/layout/process1"/>
    <dgm:cxn modelId="{A3F9B132-D7CC-4C49-B90C-E2D42775D3CC}" type="presOf" srcId="{03589BA7-A702-45F0-97A9-1CC036E749CB}" destId="{C1DE8097-3F21-4660-8EF6-619074CA56DB}" srcOrd="1" destOrd="0" presId="urn:microsoft.com/office/officeart/2005/8/layout/process1"/>
    <dgm:cxn modelId="{26306E40-F493-43BF-B0F4-3426EA639E11}" type="presOf" srcId="{D9F8A60F-0EE8-498F-919E-6AB57BFDBFCA}" destId="{8628FC68-E632-4217-AD57-D1B1B36985ED}" srcOrd="0" destOrd="0" presId="urn:microsoft.com/office/officeart/2005/8/layout/process1"/>
    <dgm:cxn modelId="{6BD67062-DC73-4FF9-848E-E20FB3430FDC}" type="presOf" srcId="{27CDAA1F-4AC8-4A9E-B1B0-8872849CE1C5}" destId="{F7352B46-03AD-4B20-BB18-B50BAD7F5502}" srcOrd="0" destOrd="0" presId="urn:microsoft.com/office/officeart/2005/8/layout/process1"/>
    <dgm:cxn modelId="{1F290A64-10F3-4BBB-8C1C-514B6E6A0CDF}" type="presOf" srcId="{8EBAF327-0578-4D2F-9407-6F4744443C02}" destId="{6A32E2D4-D8E2-414C-8411-FA16EDD95935}" srcOrd="0" destOrd="0" presId="urn:microsoft.com/office/officeart/2005/8/layout/process1"/>
    <dgm:cxn modelId="{922A5965-1E41-4DAA-9330-3B03D344CC81}" srcId="{3EF2839B-AB04-4E53-AD29-3E80709B2866}" destId="{8C504035-2651-47C0-B1EB-14125EE048FA}" srcOrd="1" destOrd="0" parTransId="{58DAA856-9A66-4ECF-84EC-C8DADC3FE44B}" sibTransId="{815FFE81-5E4F-4DCF-840C-96E8EE76BB11}"/>
    <dgm:cxn modelId="{D8425E68-C746-4D46-B33A-7DA58468197B}" srcId="{3EF2839B-AB04-4E53-AD29-3E80709B2866}" destId="{E61D1B35-B3AB-4C66-ABFF-3244B47FC6F9}" srcOrd="5" destOrd="0" parTransId="{9CED1FCB-48C1-4783-988D-D07E606D8393}" sibTransId="{4E2D4505-D3DA-4518-BE30-91FFF902E0EC}"/>
    <dgm:cxn modelId="{17403F70-5D8E-427D-9C5C-749A0CD76378}" type="presOf" srcId="{4E2D4505-D3DA-4518-BE30-91FFF902E0EC}" destId="{03B3E9DB-896D-4BA9-9966-139093FE1EBC}" srcOrd="1" destOrd="0" presId="urn:microsoft.com/office/officeart/2005/8/layout/process1"/>
    <dgm:cxn modelId="{53C9A872-626E-40D5-AE53-AD29776453CA}" type="presOf" srcId="{5F4978D8-006C-4966-B738-ECC4132E923B}" destId="{2AC87AFD-DF93-4AA2-BEFB-F528D3744F6E}" srcOrd="0" destOrd="0" presId="urn:microsoft.com/office/officeart/2005/8/layout/process1"/>
    <dgm:cxn modelId="{8A88B075-484B-4573-A9CA-081F50C808BE}" srcId="{3EF2839B-AB04-4E53-AD29-3E80709B2866}" destId="{8EBAF327-0578-4D2F-9407-6F4744443C02}" srcOrd="0" destOrd="0" parTransId="{3D20EB0D-F4DF-4B53-B95D-A31E480ECD86}" sibTransId="{71426A54-37E7-4F98-8A44-901DC39D593A}"/>
    <dgm:cxn modelId="{1949EB77-21A9-4716-ACBC-84623BCA1F32}" type="presOf" srcId="{27CDAA1F-4AC8-4A9E-B1B0-8872849CE1C5}" destId="{82C15E6F-CCA4-48C5-B668-FF74D86DD6EC}" srcOrd="1" destOrd="0" presId="urn:microsoft.com/office/officeart/2005/8/layout/process1"/>
    <dgm:cxn modelId="{B19E0579-F9BF-49A2-989B-4BBD62D00CA4}" type="presOf" srcId="{1716EA0E-DE64-424F-8CD1-A51539642E9F}" destId="{7FC15129-288B-4CA1-AF90-4BCF2CAB87CC}" srcOrd="0" destOrd="0" presId="urn:microsoft.com/office/officeart/2005/8/layout/process1"/>
    <dgm:cxn modelId="{81E85B7A-0F3E-4D4F-A0D0-839A688A6579}" type="presOf" srcId="{AC9F37AB-F45E-4771-86FD-9A752B7A09A6}" destId="{5B4B51D4-E2D0-49E2-B4FF-F8BD6025696B}" srcOrd="1" destOrd="0" presId="urn:microsoft.com/office/officeart/2005/8/layout/process1"/>
    <dgm:cxn modelId="{CEF9357D-7F8A-440B-8F0B-D34725BEDE54}" srcId="{3EF2839B-AB04-4E53-AD29-3E80709B2866}" destId="{A78CE35A-6E70-4729-AD47-82734D3FCE3F}" srcOrd="3" destOrd="0" parTransId="{52BEC24F-36B0-4F17-B405-055B6A8011E1}" sibTransId="{5F4978D8-006C-4966-B738-ECC4132E923B}"/>
    <dgm:cxn modelId="{D2387D86-38F0-4A88-8798-4FA0C1B52A46}" type="presOf" srcId="{815FFE81-5E4F-4DCF-840C-96E8EE76BB11}" destId="{F0F3D738-FC25-4A45-A5FB-B33B39AEF4B2}" srcOrd="1" destOrd="0" presId="urn:microsoft.com/office/officeart/2005/8/layout/process1"/>
    <dgm:cxn modelId="{41A8D586-377A-41DD-921E-8176038B6099}" type="presOf" srcId="{71426A54-37E7-4F98-8A44-901DC39D593A}" destId="{FF776E8E-227A-4ED3-9852-CD530AC2AFB1}" srcOrd="1" destOrd="0" presId="urn:microsoft.com/office/officeart/2005/8/layout/process1"/>
    <dgm:cxn modelId="{D2E4FF95-857C-4248-8094-66E4E73DE73F}" type="presOf" srcId="{A78CE35A-6E70-4729-AD47-82734D3FCE3F}" destId="{E5632713-973D-499B-BB38-DF7308A838FE}" srcOrd="0" destOrd="0" presId="urn:microsoft.com/office/officeart/2005/8/layout/process1"/>
    <dgm:cxn modelId="{EC7C36A2-B772-4D5D-B9A7-BE095758E282}" srcId="{3EF2839B-AB04-4E53-AD29-3E80709B2866}" destId="{81299347-D857-4217-B77C-52FA99FDA0A6}" srcOrd="4" destOrd="0" parTransId="{1D161759-9B54-4FD4-9C8E-5520C340BCE7}" sibTransId="{03589BA7-A702-45F0-97A9-1CC036E749CB}"/>
    <dgm:cxn modelId="{47E017B5-4671-40F4-B009-6C34205EBBB8}" type="presOf" srcId="{815FFE81-5E4F-4DCF-840C-96E8EE76BB11}" destId="{4D5CBCCE-1AED-4922-B6D8-9502C607533E}" srcOrd="0" destOrd="0" presId="urn:microsoft.com/office/officeart/2005/8/layout/process1"/>
    <dgm:cxn modelId="{31BD3AB5-377B-4E7F-8D61-9C963A2B412D}" type="presOf" srcId="{E61D1B35-B3AB-4C66-ABFF-3244B47FC6F9}" destId="{83466DBC-F5ED-4C30-A388-452D15D42329}" srcOrd="0" destOrd="0" presId="urn:microsoft.com/office/officeart/2005/8/layout/process1"/>
    <dgm:cxn modelId="{833275D0-4ABA-4CF7-B137-734DF66B20EB}" type="presOf" srcId="{DD66904A-806D-4657-B1E9-D24A9D9FF8F3}" destId="{4DB0FB73-4C17-490F-B1B3-774EF5689906}" srcOrd="0" destOrd="0" presId="urn:microsoft.com/office/officeart/2005/8/layout/process1"/>
    <dgm:cxn modelId="{4C059FDD-6304-456E-BA3B-FB1B79811F90}" type="presOf" srcId="{3EF2839B-AB04-4E53-AD29-3E80709B2866}" destId="{41A2320B-E2F4-46D1-B0D8-3A3A7452155B}" srcOrd="0" destOrd="0" presId="urn:microsoft.com/office/officeart/2005/8/layout/process1"/>
    <dgm:cxn modelId="{DAAAD1E0-E6CC-47A2-88E7-7522DB4D6738}" srcId="{3EF2839B-AB04-4E53-AD29-3E80709B2866}" destId="{1716EA0E-DE64-424F-8CD1-A51539642E9F}" srcOrd="6" destOrd="0" parTransId="{FD5170E3-5C58-43F3-AAF3-8742300BD8C8}" sibTransId="{AC9F37AB-F45E-4771-86FD-9A752B7A09A6}"/>
    <dgm:cxn modelId="{A3AEABE9-3F08-4C4B-AB4D-EB9316536233}" type="presOf" srcId="{4E2D4505-D3DA-4518-BE30-91FFF902E0EC}" destId="{AA149054-BAC6-4D38-860A-89864D51D5BE}" srcOrd="0" destOrd="0" presId="urn:microsoft.com/office/officeart/2005/8/layout/process1"/>
    <dgm:cxn modelId="{328A01EE-4F74-4E14-83FC-81B06087B061}" type="presOf" srcId="{AC9F37AB-F45E-4771-86FD-9A752B7A09A6}" destId="{EF3AC2ED-4F76-4A7E-86A6-70CC93BFDCCF}" srcOrd="0" destOrd="0" presId="urn:microsoft.com/office/officeart/2005/8/layout/process1"/>
    <dgm:cxn modelId="{A4270394-5711-4A3B-BA58-B7AF2A8783B0}" type="presParOf" srcId="{41A2320B-E2F4-46D1-B0D8-3A3A7452155B}" destId="{6A32E2D4-D8E2-414C-8411-FA16EDD95935}" srcOrd="0" destOrd="0" presId="urn:microsoft.com/office/officeart/2005/8/layout/process1"/>
    <dgm:cxn modelId="{B293B3B8-3E11-4BE5-B90E-73B27707A3F9}" type="presParOf" srcId="{41A2320B-E2F4-46D1-B0D8-3A3A7452155B}" destId="{8786D47C-0FB7-4B80-8D94-35ADA8C73FDD}" srcOrd="1" destOrd="0" presId="urn:microsoft.com/office/officeart/2005/8/layout/process1"/>
    <dgm:cxn modelId="{8CDF6DB6-B00F-455C-820C-74109283EF85}" type="presParOf" srcId="{8786D47C-0FB7-4B80-8D94-35ADA8C73FDD}" destId="{FF776E8E-227A-4ED3-9852-CD530AC2AFB1}" srcOrd="0" destOrd="0" presId="urn:microsoft.com/office/officeart/2005/8/layout/process1"/>
    <dgm:cxn modelId="{979F208D-8606-4CCB-BA88-21E28820564F}" type="presParOf" srcId="{41A2320B-E2F4-46D1-B0D8-3A3A7452155B}" destId="{800B2000-9705-4F6A-A023-73BA15ED35BA}" srcOrd="2" destOrd="0" presId="urn:microsoft.com/office/officeart/2005/8/layout/process1"/>
    <dgm:cxn modelId="{4EC381D8-6056-412E-994F-AA99D292CD45}" type="presParOf" srcId="{41A2320B-E2F4-46D1-B0D8-3A3A7452155B}" destId="{4D5CBCCE-1AED-4922-B6D8-9502C607533E}" srcOrd="3" destOrd="0" presId="urn:microsoft.com/office/officeart/2005/8/layout/process1"/>
    <dgm:cxn modelId="{CCE0F785-E3DC-4C57-BCAD-0008A8DAF79C}" type="presParOf" srcId="{4D5CBCCE-1AED-4922-B6D8-9502C607533E}" destId="{F0F3D738-FC25-4A45-A5FB-B33B39AEF4B2}" srcOrd="0" destOrd="0" presId="urn:microsoft.com/office/officeart/2005/8/layout/process1"/>
    <dgm:cxn modelId="{C9EBF40A-1269-420F-AED9-2CA67F1C97BA}" type="presParOf" srcId="{41A2320B-E2F4-46D1-B0D8-3A3A7452155B}" destId="{4DB0FB73-4C17-490F-B1B3-774EF5689906}" srcOrd="4" destOrd="0" presId="urn:microsoft.com/office/officeart/2005/8/layout/process1"/>
    <dgm:cxn modelId="{7A9F7EFE-F424-446B-B294-4F48DD0C18B8}" type="presParOf" srcId="{41A2320B-E2F4-46D1-B0D8-3A3A7452155B}" destId="{F7352B46-03AD-4B20-BB18-B50BAD7F5502}" srcOrd="5" destOrd="0" presId="urn:microsoft.com/office/officeart/2005/8/layout/process1"/>
    <dgm:cxn modelId="{8EF4DE84-F54D-4EE2-9CC8-16ADFF31A3C4}" type="presParOf" srcId="{F7352B46-03AD-4B20-BB18-B50BAD7F5502}" destId="{82C15E6F-CCA4-48C5-B668-FF74D86DD6EC}" srcOrd="0" destOrd="0" presId="urn:microsoft.com/office/officeart/2005/8/layout/process1"/>
    <dgm:cxn modelId="{B1130E42-A643-4551-8323-53209DCE88CA}" type="presParOf" srcId="{41A2320B-E2F4-46D1-B0D8-3A3A7452155B}" destId="{E5632713-973D-499B-BB38-DF7308A838FE}" srcOrd="6" destOrd="0" presId="urn:microsoft.com/office/officeart/2005/8/layout/process1"/>
    <dgm:cxn modelId="{551818D3-48F2-4B8A-B180-8CE2152299F7}" type="presParOf" srcId="{41A2320B-E2F4-46D1-B0D8-3A3A7452155B}" destId="{2AC87AFD-DF93-4AA2-BEFB-F528D3744F6E}" srcOrd="7" destOrd="0" presId="urn:microsoft.com/office/officeart/2005/8/layout/process1"/>
    <dgm:cxn modelId="{1EF01348-D412-4169-A4CF-054959A0D0AE}" type="presParOf" srcId="{2AC87AFD-DF93-4AA2-BEFB-F528D3744F6E}" destId="{EDBD14A5-BEA6-452F-9D03-CC60672748B5}" srcOrd="0" destOrd="0" presId="urn:microsoft.com/office/officeart/2005/8/layout/process1"/>
    <dgm:cxn modelId="{FE1302B9-E5A7-4DDE-9C61-CB2980E4731D}" type="presParOf" srcId="{41A2320B-E2F4-46D1-B0D8-3A3A7452155B}" destId="{E167819C-07F8-4477-9005-CB1F4ADFE058}" srcOrd="8" destOrd="0" presId="urn:microsoft.com/office/officeart/2005/8/layout/process1"/>
    <dgm:cxn modelId="{4CC01753-C52D-40AE-ACBB-740374E91EBB}" type="presParOf" srcId="{41A2320B-E2F4-46D1-B0D8-3A3A7452155B}" destId="{78274E2A-DF9A-49B4-86F5-AF92F67E2B9D}" srcOrd="9" destOrd="0" presId="urn:microsoft.com/office/officeart/2005/8/layout/process1"/>
    <dgm:cxn modelId="{4149C928-DF02-421E-91A6-5A726B6E1709}" type="presParOf" srcId="{78274E2A-DF9A-49B4-86F5-AF92F67E2B9D}" destId="{C1DE8097-3F21-4660-8EF6-619074CA56DB}" srcOrd="0" destOrd="0" presId="urn:microsoft.com/office/officeart/2005/8/layout/process1"/>
    <dgm:cxn modelId="{7915275A-C102-443A-B4EB-503738AB7351}" type="presParOf" srcId="{41A2320B-E2F4-46D1-B0D8-3A3A7452155B}" destId="{83466DBC-F5ED-4C30-A388-452D15D42329}" srcOrd="10" destOrd="0" presId="urn:microsoft.com/office/officeart/2005/8/layout/process1"/>
    <dgm:cxn modelId="{84B882B8-2558-44C9-8D91-7B32C1A36179}" type="presParOf" srcId="{41A2320B-E2F4-46D1-B0D8-3A3A7452155B}" destId="{AA149054-BAC6-4D38-860A-89864D51D5BE}" srcOrd="11" destOrd="0" presId="urn:microsoft.com/office/officeart/2005/8/layout/process1"/>
    <dgm:cxn modelId="{211933DD-DA27-43B1-8E6D-54FDBDEBE65E}" type="presParOf" srcId="{AA149054-BAC6-4D38-860A-89864D51D5BE}" destId="{03B3E9DB-896D-4BA9-9966-139093FE1EBC}" srcOrd="0" destOrd="0" presId="urn:microsoft.com/office/officeart/2005/8/layout/process1"/>
    <dgm:cxn modelId="{7DCBE7D0-FE2B-4D84-B604-7882B571D660}" type="presParOf" srcId="{41A2320B-E2F4-46D1-B0D8-3A3A7452155B}" destId="{7FC15129-288B-4CA1-AF90-4BCF2CAB87CC}" srcOrd="12" destOrd="0" presId="urn:microsoft.com/office/officeart/2005/8/layout/process1"/>
    <dgm:cxn modelId="{6B5A3854-2F6B-40E4-849A-126153FBE5DD}" type="presParOf" srcId="{41A2320B-E2F4-46D1-B0D8-3A3A7452155B}" destId="{EF3AC2ED-4F76-4A7E-86A6-70CC93BFDCCF}" srcOrd="13" destOrd="0" presId="urn:microsoft.com/office/officeart/2005/8/layout/process1"/>
    <dgm:cxn modelId="{88E5C307-ECDD-4A64-A318-8BF1A1A1794D}" type="presParOf" srcId="{EF3AC2ED-4F76-4A7E-86A6-70CC93BFDCCF}" destId="{5B4B51D4-E2D0-49E2-B4FF-F8BD6025696B}" srcOrd="0" destOrd="0" presId="urn:microsoft.com/office/officeart/2005/8/layout/process1"/>
    <dgm:cxn modelId="{EC080775-5243-4E7A-948F-64C975E94949}" type="presParOf" srcId="{41A2320B-E2F4-46D1-B0D8-3A3A7452155B}" destId="{8628FC68-E632-4217-AD57-D1B1B36985ED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32E2D4-D8E2-414C-8411-FA16EDD95935}">
      <dsp:nvSpPr>
        <dsp:cNvPr id="0" name=""/>
        <dsp:cNvSpPr/>
      </dsp:nvSpPr>
      <dsp:spPr>
        <a:xfrm>
          <a:off x="2218144" y="616943"/>
          <a:ext cx="929787" cy="1074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baseline="0"/>
            <a:t>讀圖片</a:t>
          </a:r>
          <a:endParaRPr lang="zh-TW" altLang="en-US" sz="1500" kern="1200" baseline="0" dirty="0"/>
        </a:p>
      </dsp:txBody>
      <dsp:txXfrm>
        <a:off x="2245377" y="644176"/>
        <a:ext cx="875321" cy="1019874"/>
      </dsp:txXfrm>
    </dsp:sp>
    <dsp:sp modelId="{8786D47C-0FB7-4B80-8D94-35ADA8C73FDD}">
      <dsp:nvSpPr>
        <dsp:cNvPr id="0" name=""/>
        <dsp:cNvSpPr/>
      </dsp:nvSpPr>
      <dsp:spPr>
        <a:xfrm>
          <a:off x="3240911" y="1038820"/>
          <a:ext cx="197115" cy="2305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3240911" y="1084937"/>
        <a:ext cx="137981" cy="138353"/>
      </dsp:txXfrm>
    </dsp:sp>
    <dsp:sp modelId="{800B2000-9705-4F6A-A023-73BA15ED35BA}">
      <dsp:nvSpPr>
        <dsp:cNvPr id="0" name=""/>
        <dsp:cNvSpPr/>
      </dsp:nvSpPr>
      <dsp:spPr>
        <a:xfrm>
          <a:off x="3519847" y="616943"/>
          <a:ext cx="929787" cy="1074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baseline="0" dirty="0"/>
            <a:t>resize</a:t>
          </a:r>
          <a:endParaRPr lang="zh-TW" altLang="en-US" sz="1500" kern="1200" baseline="0" dirty="0"/>
        </a:p>
      </dsp:txBody>
      <dsp:txXfrm>
        <a:off x="3547080" y="644176"/>
        <a:ext cx="875321" cy="1019874"/>
      </dsp:txXfrm>
    </dsp:sp>
    <dsp:sp modelId="{4D5CBCCE-1AED-4922-B6D8-9502C607533E}">
      <dsp:nvSpPr>
        <dsp:cNvPr id="0" name=""/>
        <dsp:cNvSpPr/>
      </dsp:nvSpPr>
      <dsp:spPr>
        <a:xfrm>
          <a:off x="4542614" y="1038820"/>
          <a:ext cx="197115" cy="2305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4542614" y="1084937"/>
        <a:ext cx="137981" cy="138353"/>
      </dsp:txXfrm>
    </dsp:sp>
    <dsp:sp modelId="{4DB0FB73-4C17-490F-B1B3-774EF5689906}">
      <dsp:nvSpPr>
        <dsp:cNvPr id="0" name=""/>
        <dsp:cNvSpPr/>
      </dsp:nvSpPr>
      <dsp:spPr>
        <a:xfrm>
          <a:off x="4821550" y="616943"/>
          <a:ext cx="929787" cy="1074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baseline="0" dirty="0"/>
            <a:t>轉成灰階</a:t>
          </a:r>
        </a:p>
      </dsp:txBody>
      <dsp:txXfrm>
        <a:off x="4848783" y="644176"/>
        <a:ext cx="875321" cy="1019874"/>
      </dsp:txXfrm>
    </dsp:sp>
    <dsp:sp modelId="{F7352B46-03AD-4B20-BB18-B50BAD7F5502}">
      <dsp:nvSpPr>
        <dsp:cNvPr id="0" name=""/>
        <dsp:cNvSpPr/>
      </dsp:nvSpPr>
      <dsp:spPr>
        <a:xfrm>
          <a:off x="5844317" y="1038820"/>
          <a:ext cx="197115" cy="2305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5844317" y="1084937"/>
        <a:ext cx="137981" cy="138353"/>
      </dsp:txXfrm>
    </dsp:sp>
    <dsp:sp modelId="{E5632713-973D-499B-BB38-DF7308A838FE}">
      <dsp:nvSpPr>
        <dsp:cNvPr id="0" name=""/>
        <dsp:cNvSpPr/>
      </dsp:nvSpPr>
      <dsp:spPr>
        <a:xfrm>
          <a:off x="6123253" y="616943"/>
          <a:ext cx="929787" cy="1074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baseline="0" dirty="0"/>
            <a:t>設閾</a:t>
          </a:r>
          <a:r>
            <a:rPr lang="en-US" altLang="zh-TW" sz="1500" kern="1200" baseline="0" dirty="0"/>
            <a:t>(cv2.THRESH_BINARY_INV)</a:t>
          </a:r>
          <a:endParaRPr lang="zh-TW" altLang="en-US" sz="1500" kern="1200" baseline="0" dirty="0"/>
        </a:p>
      </dsp:txBody>
      <dsp:txXfrm>
        <a:off x="6150486" y="644176"/>
        <a:ext cx="875321" cy="1019874"/>
      </dsp:txXfrm>
    </dsp:sp>
    <dsp:sp modelId="{2AC87AFD-DF93-4AA2-BEFB-F528D3744F6E}">
      <dsp:nvSpPr>
        <dsp:cNvPr id="0" name=""/>
        <dsp:cNvSpPr/>
      </dsp:nvSpPr>
      <dsp:spPr>
        <a:xfrm rot="5471086">
          <a:off x="6466796" y="1781912"/>
          <a:ext cx="211964" cy="2305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 rot="10800000">
        <a:off x="6499248" y="1796241"/>
        <a:ext cx="148375" cy="138353"/>
      </dsp:txXfrm>
    </dsp:sp>
    <dsp:sp modelId="{E167819C-07F8-4477-9005-CB1F4ADFE058}">
      <dsp:nvSpPr>
        <dsp:cNvPr id="0" name=""/>
        <dsp:cNvSpPr/>
      </dsp:nvSpPr>
      <dsp:spPr>
        <a:xfrm>
          <a:off x="6092765" y="2091132"/>
          <a:ext cx="929787" cy="1074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baseline="0" dirty="0"/>
            <a:t>找輪廓</a:t>
          </a:r>
        </a:p>
      </dsp:txBody>
      <dsp:txXfrm>
        <a:off x="6119998" y="2118365"/>
        <a:ext cx="875321" cy="1019874"/>
      </dsp:txXfrm>
    </dsp:sp>
    <dsp:sp modelId="{78274E2A-DF9A-49B4-86F5-AF92F67E2B9D}">
      <dsp:nvSpPr>
        <dsp:cNvPr id="0" name=""/>
        <dsp:cNvSpPr/>
      </dsp:nvSpPr>
      <dsp:spPr>
        <a:xfrm rot="10800000">
          <a:off x="5799625" y="2513008"/>
          <a:ext cx="199184" cy="2305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 rot="10800000">
        <a:off x="5859380" y="2559125"/>
        <a:ext cx="139429" cy="138353"/>
      </dsp:txXfrm>
    </dsp:sp>
    <dsp:sp modelId="{83466DBC-F5ED-4C30-A388-452D15D42329}">
      <dsp:nvSpPr>
        <dsp:cNvPr id="0" name=""/>
        <dsp:cNvSpPr/>
      </dsp:nvSpPr>
      <dsp:spPr>
        <a:xfrm>
          <a:off x="4787157" y="2091132"/>
          <a:ext cx="929787" cy="1074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baseline="0" dirty="0"/>
            <a:t>框出矩形外框</a:t>
          </a:r>
        </a:p>
      </dsp:txBody>
      <dsp:txXfrm>
        <a:off x="4814390" y="2118365"/>
        <a:ext cx="875321" cy="1019874"/>
      </dsp:txXfrm>
    </dsp:sp>
    <dsp:sp modelId="{AA149054-BAC6-4D38-860A-89864D51D5BE}">
      <dsp:nvSpPr>
        <dsp:cNvPr id="0" name=""/>
        <dsp:cNvSpPr/>
      </dsp:nvSpPr>
      <dsp:spPr>
        <a:xfrm rot="10800000">
          <a:off x="4575673" y="2513008"/>
          <a:ext cx="143700" cy="2305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 rot="10800000">
        <a:off x="4618783" y="2559125"/>
        <a:ext cx="100590" cy="138353"/>
      </dsp:txXfrm>
    </dsp:sp>
    <dsp:sp modelId="{7FC15129-288B-4CA1-AF90-4BCF2CAB87CC}">
      <dsp:nvSpPr>
        <dsp:cNvPr id="0" name=""/>
        <dsp:cNvSpPr/>
      </dsp:nvSpPr>
      <dsp:spPr>
        <a:xfrm>
          <a:off x="3586236" y="2091132"/>
          <a:ext cx="929787" cy="1074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baseline="0" dirty="0"/>
            <a:t>計算面積</a:t>
          </a:r>
          <a:r>
            <a:rPr lang="en-US" altLang="zh-TW" sz="1500" kern="1200" baseline="0" dirty="0"/>
            <a:t>(</a:t>
          </a:r>
          <a:r>
            <a:rPr lang="zh-TW" altLang="en-US" sz="1500" kern="1200" baseline="0" dirty="0"/>
            <a:t>選出合適的外框</a:t>
          </a:r>
          <a:r>
            <a:rPr lang="en-US" altLang="zh-TW" sz="1500" kern="1200" baseline="0" dirty="0"/>
            <a:t>)</a:t>
          </a:r>
          <a:endParaRPr lang="zh-TW" altLang="en-US" sz="1500" kern="1200" baseline="0" dirty="0"/>
        </a:p>
      </dsp:txBody>
      <dsp:txXfrm>
        <a:off x="3613469" y="2118365"/>
        <a:ext cx="875321" cy="1019874"/>
      </dsp:txXfrm>
    </dsp:sp>
    <dsp:sp modelId="{EF3AC2ED-4F76-4A7E-86A6-70CC93BFDCCF}">
      <dsp:nvSpPr>
        <dsp:cNvPr id="0" name=""/>
        <dsp:cNvSpPr/>
      </dsp:nvSpPr>
      <dsp:spPr>
        <a:xfrm rot="10800000">
          <a:off x="3241929" y="2513008"/>
          <a:ext cx="233951" cy="2305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 rot="10800000">
        <a:off x="3311105" y="2559125"/>
        <a:ext cx="164775" cy="138353"/>
      </dsp:txXfrm>
    </dsp:sp>
    <dsp:sp modelId="{8628FC68-E632-4217-AD57-D1B1B36985ED}">
      <dsp:nvSpPr>
        <dsp:cNvPr id="0" name=""/>
        <dsp:cNvSpPr/>
      </dsp:nvSpPr>
      <dsp:spPr>
        <a:xfrm>
          <a:off x="2215029" y="2091132"/>
          <a:ext cx="929787" cy="1074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baseline="0" dirty="0"/>
            <a:t>換算魚長</a:t>
          </a:r>
        </a:p>
      </dsp:txBody>
      <dsp:txXfrm>
        <a:off x="2242262" y="2118365"/>
        <a:ext cx="875321" cy="1019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1126-3A39-4CDB-9319-EC7179FD62ED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6E51-DAAF-4487-8CAC-D04C07933B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85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1126-3A39-4CDB-9319-EC7179FD62ED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6E51-DAAF-4487-8CAC-D04C07933B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9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1126-3A39-4CDB-9319-EC7179FD62ED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6E51-DAAF-4487-8CAC-D04C07933B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5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1126-3A39-4CDB-9319-EC7179FD62ED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6E51-DAAF-4487-8CAC-D04C07933B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15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1126-3A39-4CDB-9319-EC7179FD62ED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6E51-DAAF-4487-8CAC-D04C07933B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99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1126-3A39-4CDB-9319-EC7179FD62ED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6E51-DAAF-4487-8CAC-D04C07933B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05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1126-3A39-4CDB-9319-EC7179FD62ED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6E51-DAAF-4487-8CAC-D04C07933B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92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1126-3A39-4CDB-9319-EC7179FD62ED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6E51-DAAF-4487-8CAC-D04C07933B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15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1126-3A39-4CDB-9319-EC7179FD62ED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6E51-DAAF-4487-8CAC-D04C07933B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71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D741126-3A39-4CDB-9319-EC7179FD62ED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206E51-DAAF-4487-8CAC-D04C07933B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64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1126-3A39-4CDB-9319-EC7179FD62ED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6E51-DAAF-4487-8CAC-D04C07933B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95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741126-3A39-4CDB-9319-EC7179FD62ED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206E51-DAAF-4487-8CAC-D04C07933B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41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B34ADB-7D69-4794-9196-1FB555B84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42" y="619300"/>
            <a:ext cx="12443380" cy="3566160"/>
          </a:xfrm>
        </p:spPr>
        <p:txBody>
          <a:bodyPr/>
          <a:lstStyle/>
          <a:p>
            <a:r>
              <a:rPr lang="zh-TW" altLang="en-US" dirty="0">
                <a:latin typeface="+mj-ea"/>
              </a:rPr>
              <a:t>物聯網結合</a:t>
            </a:r>
            <a:r>
              <a:rPr lang="en-US" altLang="zh-TW" dirty="0">
                <a:latin typeface="+mj-ea"/>
              </a:rPr>
              <a:t>AI</a:t>
            </a:r>
            <a:r>
              <a:rPr lang="zh-TW" altLang="en-US" dirty="0">
                <a:latin typeface="+mj-ea"/>
              </a:rPr>
              <a:t>在魚類之應用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6371DA8-5822-4058-8241-499A9ECF5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>
                <a:solidFill>
                  <a:schemeClr val="tx1"/>
                </a:solidFill>
                <a:latin typeface="+mn-ea"/>
              </a:rPr>
              <a:t>組員</a:t>
            </a:r>
            <a:r>
              <a:rPr lang="en-US" altLang="zh-TW" dirty="0">
                <a:solidFill>
                  <a:schemeClr val="tx1"/>
                </a:solidFill>
                <a:latin typeface="+mn-ea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+mn-ea"/>
              </a:rPr>
              <a:t>吳承威、王樸</a:t>
            </a:r>
            <a:endParaRPr lang="en-US" altLang="zh-TW" dirty="0">
              <a:solidFill>
                <a:schemeClr val="tx1"/>
              </a:solidFill>
              <a:latin typeface="+mn-ea"/>
            </a:endParaRPr>
          </a:p>
          <a:p>
            <a:pPr algn="r"/>
            <a:r>
              <a:rPr lang="zh-TW" altLang="en-US" dirty="0">
                <a:solidFill>
                  <a:schemeClr val="tx1"/>
                </a:solidFill>
                <a:latin typeface="+mn-ea"/>
              </a:rPr>
              <a:t>指導教授</a:t>
            </a:r>
            <a:r>
              <a:rPr lang="en-US" altLang="zh-TW" dirty="0">
                <a:solidFill>
                  <a:schemeClr val="tx1"/>
                </a:solidFill>
                <a:latin typeface="+mn-ea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+mn-ea"/>
              </a:rPr>
              <a:t>林政宏</a:t>
            </a:r>
          </a:p>
        </p:txBody>
      </p:sp>
    </p:spTree>
    <p:extLst>
      <p:ext uri="{BB962C8B-B14F-4D97-AF65-F5344CB8AC3E}">
        <p14:creationId xmlns:p14="http://schemas.microsoft.com/office/powerpoint/2010/main" val="4014749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B166F6-6B54-4018-9483-32EE5DBCC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2096"/>
            <a:ext cx="10058400" cy="1450757"/>
          </a:xfrm>
        </p:spPr>
        <p:txBody>
          <a:bodyPr/>
          <a:lstStyle/>
          <a:p>
            <a:r>
              <a:rPr lang="en-US" altLang="zh-TW" dirty="0"/>
              <a:t>Python Socket API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567D39-50E1-406A-ABEF-3D243A6CA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socket()-</a:t>
            </a:r>
            <a:r>
              <a:rPr lang="zh-TW" altLang="en-US" dirty="0"/>
              <a:t>創建</a:t>
            </a:r>
            <a:r>
              <a:rPr lang="en-US" altLang="zh-TW" dirty="0"/>
              <a:t>socket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bind()-</a:t>
            </a:r>
            <a:r>
              <a:rPr lang="zh-TW" altLang="en-US" dirty="0"/>
              <a:t>將 </a:t>
            </a:r>
            <a:r>
              <a:rPr lang="en-US" altLang="zh-TW" dirty="0"/>
              <a:t>socket </a:t>
            </a:r>
            <a:r>
              <a:rPr lang="zh-TW" altLang="en-US" dirty="0"/>
              <a:t>連結到特定的地址和埠上</a:t>
            </a:r>
            <a:endParaRPr lang="zh-TW" altLang="zh-TW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listen()-</a:t>
            </a:r>
            <a:r>
              <a:rPr lang="zh-TW" altLang="en-US" dirty="0"/>
              <a:t>將 </a:t>
            </a:r>
            <a:r>
              <a:rPr lang="en-US" altLang="zh-TW" dirty="0"/>
              <a:t>socket </a:t>
            </a:r>
            <a:r>
              <a:rPr lang="zh-TW" altLang="en-US" dirty="0"/>
              <a:t>置於監聽模式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connect()-</a:t>
            </a:r>
            <a:r>
              <a:rPr lang="zh-TW" altLang="en-US" dirty="0"/>
              <a:t>建立與伺服器的連結</a:t>
            </a:r>
          </a:p>
        </p:txBody>
      </p:sp>
      <p:pic>
        <p:nvPicPr>
          <p:cNvPr id="1026" name="Picture 2" descr="TCP Socket 流">
            <a:extLst>
              <a:ext uri="{FF2B5EF4-FFF2-40B4-BE49-F238E27FC236}">
                <a16:creationId xmlns:a16="http://schemas.microsoft.com/office/drawing/2014/main" id="{5E1100F4-2FDB-4EF5-AE66-86657D7F7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15970"/>
            <a:ext cx="4719654" cy="531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F8F0188-B6DD-486F-9AF6-68601C3A0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632" y="496541"/>
            <a:ext cx="1211658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F2230"/>
                </a:solidFill>
                <a:effectLst/>
                <a:latin typeface="Arial Unicode MS"/>
                <a:ea typeface="var(--font-mono)"/>
              </a:rPr>
              <a:t>bind()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F2230"/>
                </a:solidFill>
                <a:effectLst/>
                <a:ea typeface="Source Serif Pro"/>
              </a:rPr>
              <a:t> 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F2230"/>
                </a:solidFill>
                <a:effectLst/>
                <a:latin typeface="Arial" panose="020B0604020202020204" pitchFamily="34" charset="0"/>
                <a:ea typeface="Source Serif Pro"/>
              </a:rPr>
              <a:t>用来关联 socket 到指定的网络接口（IP 地址）和端口号</a:t>
            </a:r>
            <a:r>
              <a:rPr kumimoji="0" lang="zh-TW" altLang="zh-TW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11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063D9A-8860-4889-87C6-A1221845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結果呈現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D12F0F-98AF-4471-B9D7-44F11A700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用</a:t>
            </a:r>
            <a:r>
              <a:rPr lang="en-US" altLang="zh-TW" dirty="0"/>
              <a:t>Flask framework</a:t>
            </a:r>
            <a:r>
              <a:rPr lang="zh-TW" altLang="en-US" dirty="0"/>
              <a:t>架設網站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27E8826-A31F-4E40-BA7D-EE5A5529C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0" y="2378953"/>
            <a:ext cx="11937280" cy="227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79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B8A3D9-E571-4EE8-9EA0-F8A91CCA2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FB6B60-5290-4D5A-9C0A-E26DAFEB0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24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FE75AD-B2BA-4249-B7EE-799BA90B6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21A74B-EEB1-4182-AFC4-4E09C364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專題目標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裝置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辨識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計算魚長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資料傳輸與結果呈現</a:t>
            </a:r>
          </a:p>
        </p:txBody>
      </p:sp>
    </p:spTree>
    <p:extLst>
      <p:ext uri="{BB962C8B-B14F-4D97-AF65-F5344CB8AC3E}">
        <p14:creationId xmlns:p14="http://schemas.microsoft.com/office/powerpoint/2010/main" val="80051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D1DE3-3FB8-4070-B397-9AAA958A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7F7230-3CF6-4B3E-AAE8-BF147D241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模擬遠洋作業時</a:t>
            </a:r>
            <a:r>
              <a:rPr lang="en-US" altLang="zh-TW" dirty="0"/>
              <a:t>,</a:t>
            </a:r>
            <a:r>
              <a:rPr lang="zh-TW" altLang="en-US" dirty="0"/>
              <a:t>使用此裝置</a:t>
            </a:r>
            <a:r>
              <a:rPr lang="en-US" altLang="zh-TW" dirty="0"/>
              <a:t>,</a:t>
            </a:r>
            <a:r>
              <a:rPr lang="zh-TW" altLang="en-US" dirty="0"/>
              <a:t>將魚種、魚長等資訊呈現在網頁上</a:t>
            </a:r>
            <a:r>
              <a:rPr lang="en-US" altLang="zh-TW" dirty="0"/>
              <a:t>,</a:t>
            </a:r>
            <a:r>
              <a:rPr lang="zh-TW" altLang="en-US" dirty="0"/>
              <a:t>以便查看漁獲量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050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50AA4A-5F8A-4C9C-B9EB-5A69A94BB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裝置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C3DE1E-0E95-41E3-98AC-D706C69B0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42E91B51-FA78-4C97-B7AF-3C4CF40AC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45" y="360283"/>
            <a:ext cx="4658334" cy="62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7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78AA64-CF2C-4520-A698-20CF6B2C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辨識魚種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F6101D-8FBD-4F36-8BE3-46296BE6F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/>
              <a:t>Amphiprion_clarkii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/>
              <a:t>Chaetodon_lunulatus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/>
              <a:t>Chromis_chrysura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/>
              <a:t>Dascyllus_reticulatus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/>
              <a:t>Plectroglyphidodon_dickii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/>
              <a:t>Allothunnus</a:t>
            </a:r>
            <a:r>
              <a:rPr lang="en-US" altLang="zh-TW" dirty="0"/>
              <a:t> </a:t>
            </a:r>
            <a:r>
              <a:rPr lang="en-US" altLang="zh-TW" dirty="0" err="1"/>
              <a:t>fallai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/>
              <a:t>Auxis</a:t>
            </a:r>
            <a:r>
              <a:rPr lang="en-US" altLang="zh-TW" dirty="0"/>
              <a:t> </a:t>
            </a:r>
            <a:r>
              <a:rPr lang="en-US" altLang="zh-TW" dirty="0" err="1"/>
              <a:t>thazard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/>
              <a:t>Euthynnus_affinis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965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8B7A44-226A-478C-8163-773B20022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辨識方法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72403E-DDB5-43A7-8623-816E2C3C9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Yolov4-test </a:t>
            </a:r>
            <a:r>
              <a:rPr lang="zh-TW" altLang="en-US" dirty="0"/>
              <a:t>一張照片</a:t>
            </a:r>
            <a:r>
              <a:rPr lang="en-US" altLang="zh-TW" dirty="0"/>
              <a:t>3</a:t>
            </a:r>
            <a:r>
              <a:rPr lang="zh-TW" altLang="en-US" dirty="0"/>
              <a:t>分鐘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Tiny yolo-test</a:t>
            </a:r>
            <a:r>
              <a:rPr lang="zh-TW" altLang="en-US" dirty="0"/>
              <a:t>一張照片</a:t>
            </a:r>
            <a:r>
              <a:rPr lang="en-US" altLang="zh-TW" dirty="0"/>
              <a:t>40</a:t>
            </a:r>
            <a:r>
              <a:rPr lang="zh-TW" altLang="en-US" dirty="0"/>
              <a:t>秒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其他神經網路架構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1A72A26-F83C-43F0-A2F7-3EA2654FD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44796"/>
            <a:ext cx="6173531" cy="78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0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D9EB6A-9CA1-4384-9002-0991C720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計算魚長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ACFABE-4CBD-4A64-9F17-687552F6D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5">
            <a:extLst>
              <a:ext uri="{FF2B5EF4-FFF2-40B4-BE49-F238E27FC236}">
                <a16:creationId xmlns:a16="http://schemas.microsoft.com/office/drawing/2014/main" id="{0CFC888F-165D-461F-8E7A-2DDA091E33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6030666"/>
              </p:ext>
            </p:extLst>
          </p:nvPr>
        </p:nvGraphicFramePr>
        <p:xfrm>
          <a:off x="455940" y="2138494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8524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48B0C3-1C48-4951-A5A2-D0F521251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計算魚長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EDFDCAA-DB12-426E-9D2B-B160E554F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12251"/>
            <a:ext cx="5874092" cy="4022725"/>
          </a:xfr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D1C43E0-F129-4CCB-A9EB-D2B19E8D3696}"/>
              </a:ext>
            </a:extLst>
          </p:cNvPr>
          <p:cNvSpPr txBox="1"/>
          <p:nvPr/>
        </p:nvSpPr>
        <p:spPr>
          <a:xfrm>
            <a:off x="7230359" y="1912251"/>
            <a:ext cx="3063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真實長度</a:t>
            </a:r>
            <a:r>
              <a:rPr lang="en-US" altLang="zh-TW" dirty="0"/>
              <a:t>:82.2cm</a:t>
            </a:r>
          </a:p>
          <a:p>
            <a:r>
              <a:rPr lang="zh-TW" altLang="en-US" dirty="0"/>
              <a:t>計算長度</a:t>
            </a:r>
            <a:r>
              <a:rPr lang="en-US" altLang="zh-TW" dirty="0"/>
              <a:t>:81.99cm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668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CDFC27-C099-454F-AF00-26257663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資料傳輸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7CCD1F-4B9E-414A-8CAF-41CFEFF69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Socket-</a:t>
            </a:r>
            <a:r>
              <a:rPr lang="zh-TW" altLang="en-US" dirty="0"/>
              <a:t>一個網路上的通訊端點，使用者或應用程式只要連接到 </a:t>
            </a:r>
            <a:r>
              <a:rPr lang="en-US" altLang="zh-TW" dirty="0"/>
              <a:t>Socket </a:t>
            </a:r>
            <a:r>
              <a:rPr lang="zh-TW" altLang="en-US" dirty="0"/>
              <a:t>便可以和網路上任何一個通訊端點連線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12BDCB3-20F4-45F3-8C63-8B5BC6770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535" y="2968373"/>
            <a:ext cx="5666250" cy="300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3456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277</TotalTime>
  <Words>248</Words>
  <Application>Microsoft Office PowerPoint</Application>
  <PresentationFormat>寬螢幕</PresentationFormat>
  <Paragraphs>50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Arial Unicode MS</vt:lpstr>
      <vt:lpstr>Source Serif Pro</vt:lpstr>
      <vt:lpstr>var(--font-mono)</vt:lpstr>
      <vt:lpstr>新細明體</vt:lpstr>
      <vt:lpstr>Arial</vt:lpstr>
      <vt:lpstr>Calibri</vt:lpstr>
      <vt:lpstr>Calibri Light</vt:lpstr>
      <vt:lpstr>Wingdings</vt:lpstr>
      <vt:lpstr>回顧</vt:lpstr>
      <vt:lpstr>物聯網結合AI在魚類之應用</vt:lpstr>
      <vt:lpstr>目錄</vt:lpstr>
      <vt:lpstr>專題目標</vt:lpstr>
      <vt:lpstr>裝置</vt:lpstr>
      <vt:lpstr>辨識魚種</vt:lpstr>
      <vt:lpstr>辨識方法</vt:lpstr>
      <vt:lpstr>計算魚長</vt:lpstr>
      <vt:lpstr>計算魚長</vt:lpstr>
      <vt:lpstr>資料傳輸</vt:lpstr>
      <vt:lpstr>Python Socket API</vt:lpstr>
      <vt:lpstr>結果呈現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物聯網結合AI在魚類之應用</dc:title>
  <dc:creator>paul</dc:creator>
  <cp:lastModifiedBy>paul</cp:lastModifiedBy>
  <cp:revision>10</cp:revision>
  <dcterms:created xsi:type="dcterms:W3CDTF">2020-06-05T02:59:26Z</dcterms:created>
  <dcterms:modified xsi:type="dcterms:W3CDTF">2020-06-05T07:36:31Z</dcterms:modified>
</cp:coreProperties>
</file>