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4" r:id="rId4"/>
    <p:sldId id="259" r:id="rId5"/>
    <p:sldId id="265" r:id="rId6"/>
    <p:sldId id="272" r:id="rId7"/>
    <p:sldId id="268" r:id="rId8"/>
    <p:sldId id="261" r:id="rId9"/>
    <p:sldId id="269" r:id="rId10"/>
    <p:sldId id="271" r:id="rId11"/>
    <p:sldId id="273" r:id="rId12"/>
    <p:sldId id="27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74E01D-65E5-4824-913C-0F0B5D3C815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FB2C854-5AC8-46D9-BF79-B4EA8F57D728}">
      <dgm:prSet phldrT="[文字]"/>
      <dgm:spPr/>
      <dgm:t>
        <a:bodyPr/>
        <a:lstStyle/>
        <a:p>
          <a:r>
            <a:rPr lang="zh-TW" altLang="en-US" dirty="0"/>
            <a:t>讀照片</a:t>
          </a:r>
        </a:p>
      </dgm:t>
    </dgm:pt>
    <dgm:pt modelId="{E3AA3484-29FF-483F-9376-4D9F8EEFC242}" type="parTrans" cxnId="{D755BBED-5BEF-4B85-908A-7FA0BFE09EDF}">
      <dgm:prSet/>
      <dgm:spPr/>
      <dgm:t>
        <a:bodyPr/>
        <a:lstStyle/>
        <a:p>
          <a:endParaRPr lang="zh-TW" altLang="en-US"/>
        </a:p>
      </dgm:t>
    </dgm:pt>
    <dgm:pt modelId="{6ED599F7-246F-4D3D-9FA5-78F203E6BDC4}" type="sibTrans" cxnId="{D755BBED-5BEF-4B85-908A-7FA0BFE09EDF}">
      <dgm:prSet/>
      <dgm:spPr/>
      <dgm:t>
        <a:bodyPr/>
        <a:lstStyle/>
        <a:p>
          <a:endParaRPr lang="zh-TW" altLang="en-US"/>
        </a:p>
      </dgm:t>
    </dgm:pt>
    <dgm:pt modelId="{AE0497E4-EF10-40A1-B521-EB345C00623E}">
      <dgm:prSet phldrT="[文字]"/>
      <dgm:spPr/>
      <dgm:t>
        <a:bodyPr/>
        <a:lstStyle/>
        <a:p>
          <a:r>
            <a:rPr lang="zh-TW" altLang="en-US" dirty="0"/>
            <a:t>辨識</a:t>
          </a:r>
          <a:r>
            <a:rPr lang="en-US" altLang="zh-TW" dirty="0"/>
            <a:t>/</a:t>
          </a:r>
          <a:r>
            <a:rPr lang="zh-TW" altLang="en-US" dirty="0"/>
            <a:t>算長度</a:t>
          </a:r>
        </a:p>
      </dgm:t>
    </dgm:pt>
    <dgm:pt modelId="{509D8A01-9343-4863-A04E-B9040DC59ED8}" type="parTrans" cxnId="{C203A04D-357E-48F2-8FE0-32910D834AC5}">
      <dgm:prSet/>
      <dgm:spPr/>
      <dgm:t>
        <a:bodyPr/>
        <a:lstStyle/>
        <a:p>
          <a:endParaRPr lang="zh-TW" altLang="en-US"/>
        </a:p>
      </dgm:t>
    </dgm:pt>
    <dgm:pt modelId="{65F4F83F-B017-4A6E-9BF5-06BBD8211268}" type="sibTrans" cxnId="{C203A04D-357E-48F2-8FE0-32910D834AC5}">
      <dgm:prSet/>
      <dgm:spPr/>
      <dgm:t>
        <a:bodyPr/>
        <a:lstStyle/>
        <a:p>
          <a:endParaRPr lang="zh-TW" altLang="en-US"/>
        </a:p>
      </dgm:t>
    </dgm:pt>
    <dgm:pt modelId="{AB3FA18A-7DC6-4C26-802F-BDCFE63E6717}">
      <dgm:prSet phldrT="[文字]"/>
      <dgm:spPr/>
      <dgm:t>
        <a:bodyPr/>
        <a:lstStyle/>
        <a:p>
          <a:r>
            <a:rPr lang="zh-TW" altLang="en-US" dirty="0"/>
            <a:t>將結果寫成</a:t>
          </a:r>
          <a:r>
            <a:rPr lang="en-US" altLang="zh-TW" dirty="0"/>
            <a:t>csv</a:t>
          </a:r>
          <a:endParaRPr lang="zh-TW" altLang="en-US" dirty="0"/>
        </a:p>
      </dgm:t>
    </dgm:pt>
    <dgm:pt modelId="{FF5E66C6-BABF-4A83-96C7-4215CE9529AF}" type="parTrans" cxnId="{80EC1A85-B5A8-4609-AF90-762C7AE5E7ED}">
      <dgm:prSet/>
      <dgm:spPr/>
      <dgm:t>
        <a:bodyPr/>
        <a:lstStyle/>
        <a:p>
          <a:endParaRPr lang="zh-TW" altLang="en-US"/>
        </a:p>
      </dgm:t>
    </dgm:pt>
    <dgm:pt modelId="{4975D551-F0BC-408E-965D-D8A88260F566}" type="sibTrans" cxnId="{80EC1A85-B5A8-4609-AF90-762C7AE5E7ED}">
      <dgm:prSet/>
      <dgm:spPr/>
      <dgm:t>
        <a:bodyPr/>
        <a:lstStyle/>
        <a:p>
          <a:endParaRPr lang="zh-TW" altLang="en-US"/>
        </a:p>
      </dgm:t>
    </dgm:pt>
    <dgm:pt modelId="{50A53A3A-DDEF-4A00-B6FE-667F1BB6E6F9}">
      <dgm:prSet phldrT="[文字]"/>
      <dgm:spPr/>
      <dgm:t>
        <a:bodyPr/>
        <a:lstStyle/>
        <a:p>
          <a:r>
            <a:rPr lang="zh-TW" altLang="en-US" dirty="0"/>
            <a:t>將</a:t>
          </a:r>
          <a:r>
            <a:rPr lang="en-US" altLang="zh-TW" dirty="0"/>
            <a:t>csv</a:t>
          </a:r>
          <a:r>
            <a:rPr lang="zh-TW" altLang="en-US" dirty="0"/>
            <a:t>中資料從</a:t>
          </a:r>
          <a:r>
            <a:rPr lang="en-US" altLang="zh-TW" dirty="0"/>
            <a:t>client</a:t>
          </a:r>
          <a:r>
            <a:rPr lang="zh-TW" altLang="en-US" dirty="0"/>
            <a:t>傳至</a:t>
          </a:r>
          <a:r>
            <a:rPr lang="en-US" altLang="zh-TW" dirty="0"/>
            <a:t>server(server)</a:t>
          </a:r>
          <a:endParaRPr lang="zh-TW" altLang="en-US" dirty="0"/>
        </a:p>
      </dgm:t>
    </dgm:pt>
    <dgm:pt modelId="{E7B99E0C-6DB8-4E0D-98DE-35D61B9A754B}" type="parTrans" cxnId="{F248B6C4-BFA7-453D-865D-80E8D2B46DDB}">
      <dgm:prSet/>
      <dgm:spPr/>
      <dgm:t>
        <a:bodyPr/>
        <a:lstStyle/>
        <a:p>
          <a:endParaRPr lang="zh-TW" altLang="en-US"/>
        </a:p>
      </dgm:t>
    </dgm:pt>
    <dgm:pt modelId="{0CF7F0F0-3049-4C80-93E3-93F100AB067D}" type="sibTrans" cxnId="{F248B6C4-BFA7-453D-865D-80E8D2B46DDB}">
      <dgm:prSet/>
      <dgm:spPr/>
      <dgm:t>
        <a:bodyPr/>
        <a:lstStyle/>
        <a:p>
          <a:endParaRPr lang="zh-TW" altLang="en-US"/>
        </a:p>
      </dgm:t>
    </dgm:pt>
    <dgm:pt modelId="{7B9660A6-CDC3-4FB4-B558-976EFDEC3B09}">
      <dgm:prSet phldrT="[文字]"/>
      <dgm:spPr/>
      <dgm:t>
        <a:bodyPr/>
        <a:lstStyle/>
        <a:p>
          <a:r>
            <a:rPr lang="zh-TW" altLang="en-US" dirty="0"/>
            <a:t>在</a:t>
          </a:r>
          <a:r>
            <a:rPr lang="en-US" altLang="zh-TW" dirty="0"/>
            <a:t>server</a:t>
          </a:r>
          <a:r>
            <a:rPr lang="zh-TW" altLang="en-US" dirty="0"/>
            <a:t>寫入</a:t>
          </a:r>
          <a:r>
            <a:rPr lang="en-US" altLang="zh-TW" dirty="0"/>
            <a:t>csv</a:t>
          </a:r>
          <a:r>
            <a:rPr lang="zh-TW" altLang="en-US" dirty="0"/>
            <a:t>檔案</a:t>
          </a:r>
        </a:p>
      </dgm:t>
    </dgm:pt>
    <dgm:pt modelId="{21F9E551-3614-419D-B5D0-185EDAC53218}" type="sibTrans" cxnId="{E56F00C2-3752-4072-B9EE-FD8063045DC2}">
      <dgm:prSet/>
      <dgm:spPr/>
      <dgm:t>
        <a:bodyPr/>
        <a:lstStyle/>
        <a:p>
          <a:endParaRPr lang="zh-TW" altLang="en-US"/>
        </a:p>
      </dgm:t>
    </dgm:pt>
    <dgm:pt modelId="{03ADFA31-FEF4-489D-8C35-E60C5E88688C}" type="parTrans" cxnId="{E56F00C2-3752-4072-B9EE-FD8063045DC2}">
      <dgm:prSet/>
      <dgm:spPr/>
      <dgm:t>
        <a:bodyPr/>
        <a:lstStyle/>
        <a:p>
          <a:endParaRPr lang="zh-TW" altLang="en-US"/>
        </a:p>
      </dgm:t>
    </dgm:pt>
    <dgm:pt modelId="{B173466C-8FDD-4204-BBD1-4F912D2ACF35}">
      <dgm:prSet phldrT="[文字]"/>
      <dgm:spPr/>
      <dgm:t>
        <a:bodyPr/>
        <a:lstStyle/>
        <a:p>
          <a:r>
            <a:rPr lang="zh-TW" altLang="en-US" dirty="0"/>
            <a:t>將</a:t>
          </a:r>
          <a:r>
            <a:rPr lang="en-US" altLang="zh-TW" dirty="0"/>
            <a:t>csv</a:t>
          </a:r>
          <a:r>
            <a:rPr lang="zh-TW" altLang="en-US" dirty="0"/>
            <a:t>檔案匯入</a:t>
          </a:r>
          <a:r>
            <a:rPr lang="en-US" altLang="zh-TW" dirty="0"/>
            <a:t>database</a:t>
          </a:r>
          <a:endParaRPr lang="zh-TW" altLang="en-US" dirty="0"/>
        </a:p>
      </dgm:t>
    </dgm:pt>
    <dgm:pt modelId="{3966BE19-2BA3-4E51-A2F3-5CDCF3C27B17}" type="parTrans" cxnId="{27A1CB2B-B93A-4CDA-B336-E7889EADC723}">
      <dgm:prSet/>
      <dgm:spPr/>
      <dgm:t>
        <a:bodyPr/>
        <a:lstStyle/>
        <a:p>
          <a:endParaRPr lang="zh-TW" altLang="en-US"/>
        </a:p>
      </dgm:t>
    </dgm:pt>
    <dgm:pt modelId="{45ACF3AB-A943-43FD-829F-7EA766551499}" type="sibTrans" cxnId="{27A1CB2B-B93A-4CDA-B336-E7889EADC723}">
      <dgm:prSet/>
      <dgm:spPr/>
      <dgm:t>
        <a:bodyPr/>
        <a:lstStyle/>
        <a:p>
          <a:endParaRPr lang="zh-TW" altLang="en-US"/>
        </a:p>
      </dgm:t>
    </dgm:pt>
    <dgm:pt modelId="{444BAAC0-5D34-47A1-8154-40E21CB346F4}">
      <dgm:prSet phldrT="[文字]"/>
      <dgm:spPr/>
      <dgm:t>
        <a:bodyPr/>
        <a:lstStyle/>
        <a:p>
          <a:r>
            <a:rPr lang="en-US" altLang="zh-TW" dirty="0"/>
            <a:t>display</a:t>
          </a:r>
          <a:endParaRPr lang="zh-TW" altLang="en-US" dirty="0"/>
        </a:p>
      </dgm:t>
    </dgm:pt>
    <dgm:pt modelId="{EF054355-05DA-4FE6-90EB-E8ED261B6BDF}" type="parTrans" cxnId="{5097842C-8D46-46A6-8D1E-ECD278B4E707}">
      <dgm:prSet/>
      <dgm:spPr/>
      <dgm:t>
        <a:bodyPr/>
        <a:lstStyle/>
        <a:p>
          <a:endParaRPr lang="zh-TW" altLang="en-US"/>
        </a:p>
      </dgm:t>
    </dgm:pt>
    <dgm:pt modelId="{69377CA4-3521-4CC2-B685-F24C82141D9E}" type="sibTrans" cxnId="{5097842C-8D46-46A6-8D1E-ECD278B4E707}">
      <dgm:prSet/>
      <dgm:spPr/>
      <dgm:t>
        <a:bodyPr/>
        <a:lstStyle/>
        <a:p>
          <a:endParaRPr lang="zh-TW" altLang="en-US"/>
        </a:p>
      </dgm:t>
    </dgm:pt>
    <dgm:pt modelId="{497E7CA6-848A-4F8A-A909-3F98968B3C9F}" type="pres">
      <dgm:prSet presAssocID="{4274E01D-65E5-4824-913C-0F0B5D3C8150}" presName="CompostProcess" presStyleCnt="0">
        <dgm:presLayoutVars>
          <dgm:dir/>
          <dgm:resizeHandles val="exact"/>
        </dgm:presLayoutVars>
      </dgm:prSet>
      <dgm:spPr/>
    </dgm:pt>
    <dgm:pt modelId="{21CB342E-A3C3-4B93-AEB5-0A7EF7DBE391}" type="pres">
      <dgm:prSet presAssocID="{4274E01D-65E5-4824-913C-0F0B5D3C8150}" presName="arrow" presStyleLbl="bgShp" presStyleIdx="0" presStyleCnt="1" custLinFactNeighborX="-339" custLinFactNeighborY="-25629"/>
      <dgm:spPr/>
    </dgm:pt>
    <dgm:pt modelId="{FCD4C8C0-497F-478C-A73B-E91FD9975852}" type="pres">
      <dgm:prSet presAssocID="{4274E01D-65E5-4824-913C-0F0B5D3C8150}" presName="linearProcess" presStyleCnt="0"/>
      <dgm:spPr/>
    </dgm:pt>
    <dgm:pt modelId="{5137EC6A-CF4C-4FC0-AC3A-295D08C6BCA8}" type="pres">
      <dgm:prSet presAssocID="{4FB2C854-5AC8-46D9-BF79-B4EA8F57D728}" presName="textNode" presStyleLbl="node1" presStyleIdx="0" presStyleCnt="7">
        <dgm:presLayoutVars>
          <dgm:bulletEnabled val="1"/>
        </dgm:presLayoutVars>
      </dgm:prSet>
      <dgm:spPr/>
    </dgm:pt>
    <dgm:pt modelId="{9CB21182-05CF-474E-AF60-85C72DFD5126}" type="pres">
      <dgm:prSet presAssocID="{6ED599F7-246F-4D3D-9FA5-78F203E6BDC4}" presName="sibTrans" presStyleCnt="0"/>
      <dgm:spPr/>
    </dgm:pt>
    <dgm:pt modelId="{4002508C-CFD4-4727-BAD6-D4CFB3547F2C}" type="pres">
      <dgm:prSet presAssocID="{AE0497E4-EF10-40A1-B521-EB345C00623E}" presName="textNode" presStyleLbl="node1" presStyleIdx="1" presStyleCnt="7">
        <dgm:presLayoutVars>
          <dgm:bulletEnabled val="1"/>
        </dgm:presLayoutVars>
      </dgm:prSet>
      <dgm:spPr/>
    </dgm:pt>
    <dgm:pt modelId="{723C18FA-63AF-42FE-9847-E0558E2FFF21}" type="pres">
      <dgm:prSet presAssocID="{65F4F83F-B017-4A6E-9BF5-06BBD8211268}" presName="sibTrans" presStyleCnt="0"/>
      <dgm:spPr/>
    </dgm:pt>
    <dgm:pt modelId="{77F3782D-5693-48C6-9760-8CADA42136ED}" type="pres">
      <dgm:prSet presAssocID="{AB3FA18A-7DC6-4C26-802F-BDCFE63E6717}" presName="textNode" presStyleLbl="node1" presStyleIdx="2" presStyleCnt="7">
        <dgm:presLayoutVars>
          <dgm:bulletEnabled val="1"/>
        </dgm:presLayoutVars>
      </dgm:prSet>
      <dgm:spPr/>
    </dgm:pt>
    <dgm:pt modelId="{9815187B-6FCE-4119-BC80-1B2AAAF2893C}" type="pres">
      <dgm:prSet presAssocID="{4975D551-F0BC-408E-965D-D8A88260F566}" presName="sibTrans" presStyleCnt="0"/>
      <dgm:spPr/>
    </dgm:pt>
    <dgm:pt modelId="{6F6483F7-14D6-4A1B-8E5E-3770D5827B76}" type="pres">
      <dgm:prSet presAssocID="{50A53A3A-DDEF-4A00-B6FE-667F1BB6E6F9}" presName="textNode" presStyleLbl="node1" presStyleIdx="3" presStyleCnt="7">
        <dgm:presLayoutVars>
          <dgm:bulletEnabled val="1"/>
        </dgm:presLayoutVars>
      </dgm:prSet>
      <dgm:spPr/>
    </dgm:pt>
    <dgm:pt modelId="{0F1C5B01-88FD-49E4-9437-C16572054662}" type="pres">
      <dgm:prSet presAssocID="{0CF7F0F0-3049-4C80-93E3-93F100AB067D}" presName="sibTrans" presStyleCnt="0"/>
      <dgm:spPr/>
    </dgm:pt>
    <dgm:pt modelId="{09A1E96F-80E8-4280-B8A0-2117D1F7B528}" type="pres">
      <dgm:prSet presAssocID="{7B9660A6-CDC3-4FB4-B558-976EFDEC3B09}" presName="textNode" presStyleLbl="node1" presStyleIdx="4" presStyleCnt="7">
        <dgm:presLayoutVars>
          <dgm:bulletEnabled val="1"/>
        </dgm:presLayoutVars>
      </dgm:prSet>
      <dgm:spPr/>
    </dgm:pt>
    <dgm:pt modelId="{769B04B7-C895-4A9F-9C8C-BE06CD26F177}" type="pres">
      <dgm:prSet presAssocID="{21F9E551-3614-419D-B5D0-185EDAC53218}" presName="sibTrans" presStyleCnt="0"/>
      <dgm:spPr/>
    </dgm:pt>
    <dgm:pt modelId="{3C42E763-C44A-4924-9D13-41AAAC7BC035}" type="pres">
      <dgm:prSet presAssocID="{B173466C-8FDD-4204-BBD1-4F912D2ACF35}" presName="textNode" presStyleLbl="node1" presStyleIdx="5" presStyleCnt="7">
        <dgm:presLayoutVars>
          <dgm:bulletEnabled val="1"/>
        </dgm:presLayoutVars>
      </dgm:prSet>
      <dgm:spPr/>
    </dgm:pt>
    <dgm:pt modelId="{8269208B-8CB5-4417-BBDB-F56A97B55D29}" type="pres">
      <dgm:prSet presAssocID="{45ACF3AB-A943-43FD-829F-7EA766551499}" presName="sibTrans" presStyleCnt="0"/>
      <dgm:spPr/>
    </dgm:pt>
    <dgm:pt modelId="{084FF072-81F9-47C8-B05B-D13E60026578}" type="pres">
      <dgm:prSet presAssocID="{444BAAC0-5D34-47A1-8154-40E21CB346F4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27A1CB2B-B93A-4CDA-B336-E7889EADC723}" srcId="{4274E01D-65E5-4824-913C-0F0B5D3C8150}" destId="{B173466C-8FDD-4204-BBD1-4F912D2ACF35}" srcOrd="5" destOrd="0" parTransId="{3966BE19-2BA3-4E51-A2F3-5CDCF3C27B17}" sibTransId="{45ACF3AB-A943-43FD-829F-7EA766551499}"/>
    <dgm:cxn modelId="{5097842C-8D46-46A6-8D1E-ECD278B4E707}" srcId="{4274E01D-65E5-4824-913C-0F0B5D3C8150}" destId="{444BAAC0-5D34-47A1-8154-40E21CB346F4}" srcOrd="6" destOrd="0" parTransId="{EF054355-05DA-4FE6-90EB-E8ED261B6BDF}" sibTransId="{69377CA4-3521-4CC2-B685-F24C82141D9E}"/>
    <dgm:cxn modelId="{C4EEB738-2E91-4F3C-9A21-426E938156B0}" type="presOf" srcId="{4FB2C854-5AC8-46D9-BF79-B4EA8F57D728}" destId="{5137EC6A-CF4C-4FC0-AC3A-295D08C6BCA8}" srcOrd="0" destOrd="0" presId="urn:microsoft.com/office/officeart/2005/8/layout/hProcess9"/>
    <dgm:cxn modelId="{C203A04D-357E-48F2-8FE0-32910D834AC5}" srcId="{4274E01D-65E5-4824-913C-0F0B5D3C8150}" destId="{AE0497E4-EF10-40A1-B521-EB345C00623E}" srcOrd="1" destOrd="0" parTransId="{509D8A01-9343-4863-A04E-B9040DC59ED8}" sibTransId="{65F4F83F-B017-4A6E-9BF5-06BBD8211268}"/>
    <dgm:cxn modelId="{F0A83656-D521-470E-8B41-616F2BF6F3CE}" type="presOf" srcId="{444BAAC0-5D34-47A1-8154-40E21CB346F4}" destId="{084FF072-81F9-47C8-B05B-D13E60026578}" srcOrd="0" destOrd="0" presId="urn:microsoft.com/office/officeart/2005/8/layout/hProcess9"/>
    <dgm:cxn modelId="{2557D983-8F6D-4C2E-8F45-988BE7232D00}" type="presOf" srcId="{B173466C-8FDD-4204-BBD1-4F912D2ACF35}" destId="{3C42E763-C44A-4924-9D13-41AAAC7BC035}" srcOrd="0" destOrd="0" presId="urn:microsoft.com/office/officeart/2005/8/layout/hProcess9"/>
    <dgm:cxn modelId="{80EC1A85-B5A8-4609-AF90-762C7AE5E7ED}" srcId="{4274E01D-65E5-4824-913C-0F0B5D3C8150}" destId="{AB3FA18A-7DC6-4C26-802F-BDCFE63E6717}" srcOrd="2" destOrd="0" parTransId="{FF5E66C6-BABF-4A83-96C7-4215CE9529AF}" sibTransId="{4975D551-F0BC-408E-965D-D8A88260F566}"/>
    <dgm:cxn modelId="{8DFE6B8D-A39B-4E3C-AB5D-A366CA1744E1}" type="presOf" srcId="{AB3FA18A-7DC6-4C26-802F-BDCFE63E6717}" destId="{77F3782D-5693-48C6-9760-8CADA42136ED}" srcOrd="0" destOrd="0" presId="urn:microsoft.com/office/officeart/2005/8/layout/hProcess9"/>
    <dgm:cxn modelId="{7AD4E592-2B35-476B-AFE4-9822071D9DA5}" type="presOf" srcId="{AE0497E4-EF10-40A1-B521-EB345C00623E}" destId="{4002508C-CFD4-4727-BAD6-D4CFB3547F2C}" srcOrd="0" destOrd="0" presId="urn:microsoft.com/office/officeart/2005/8/layout/hProcess9"/>
    <dgm:cxn modelId="{261A0A96-D711-422A-AF0E-C71698E4FAE7}" type="presOf" srcId="{4274E01D-65E5-4824-913C-0F0B5D3C8150}" destId="{497E7CA6-848A-4F8A-A909-3F98968B3C9F}" srcOrd="0" destOrd="0" presId="urn:microsoft.com/office/officeart/2005/8/layout/hProcess9"/>
    <dgm:cxn modelId="{8D9BABA4-0801-4313-84EE-F5EE330881C7}" type="presOf" srcId="{7B9660A6-CDC3-4FB4-B558-976EFDEC3B09}" destId="{09A1E96F-80E8-4280-B8A0-2117D1F7B528}" srcOrd="0" destOrd="0" presId="urn:microsoft.com/office/officeart/2005/8/layout/hProcess9"/>
    <dgm:cxn modelId="{E56F00C2-3752-4072-B9EE-FD8063045DC2}" srcId="{4274E01D-65E5-4824-913C-0F0B5D3C8150}" destId="{7B9660A6-CDC3-4FB4-B558-976EFDEC3B09}" srcOrd="4" destOrd="0" parTransId="{03ADFA31-FEF4-489D-8C35-E60C5E88688C}" sibTransId="{21F9E551-3614-419D-B5D0-185EDAC53218}"/>
    <dgm:cxn modelId="{F248B6C4-BFA7-453D-865D-80E8D2B46DDB}" srcId="{4274E01D-65E5-4824-913C-0F0B5D3C8150}" destId="{50A53A3A-DDEF-4A00-B6FE-667F1BB6E6F9}" srcOrd="3" destOrd="0" parTransId="{E7B99E0C-6DB8-4E0D-98DE-35D61B9A754B}" sibTransId="{0CF7F0F0-3049-4C80-93E3-93F100AB067D}"/>
    <dgm:cxn modelId="{D755BBED-5BEF-4B85-908A-7FA0BFE09EDF}" srcId="{4274E01D-65E5-4824-913C-0F0B5D3C8150}" destId="{4FB2C854-5AC8-46D9-BF79-B4EA8F57D728}" srcOrd="0" destOrd="0" parTransId="{E3AA3484-29FF-483F-9376-4D9F8EEFC242}" sibTransId="{6ED599F7-246F-4D3D-9FA5-78F203E6BDC4}"/>
    <dgm:cxn modelId="{F5D877F0-BB51-4F64-B272-31F42F94E1F2}" type="presOf" srcId="{50A53A3A-DDEF-4A00-B6FE-667F1BB6E6F9}" destId="{6F6483F7-14D6-4A1B-8E5E-3770D5827B76}" srcOrd="0" destOrd="0" presId="urn:microsoft.com/office/officeart/2005/8/layout/hProcess9"/>
    <dgm:cxn modelId="{91AEAE4F-D730-4A8E-ADDA-FE3EBC2BF691}" type="presParOf" srcId="{497E7CA6-848A-4F8A-A909-3F98968B3C9F}" destId="{21CB342E-A3C3-4B93-AEB5-0A7EF7DBE391}" srcOrd="0" destOrd="0" presId="urn:microsoft.com/office/officeart/2005/8/layout/hProcess9"/>
    <dgm:cxn modelId="{3106A1F0-7CC5-4BB9-A0BD-84A2AFCFF902}" type="presParOf" srcId="{497E7CA6-848A-4F8A-A909-3F98968B3C9F}" destId="{FCD4C8C0-497F-478C-A73B-E91FD9975852}" srcOrd="1" destOrd="0" presId="urn:microsoft.com/office/officeart/2005/8/layout/hProcess9"/>
    <dgm:cxn modelId="{E7BC5824-2B46-40B0-A73C-5D4B880EAD8F}" type="presParOf" srcId="{FCD4C8C0-497F-478C-A73B-E91FD9975852}" destId="{5137EC6A-CF4C-4FC0-AC3A-295D08C6BCA8}" srcOrd="0" destOrd="0" presId="urn:microsoft.com/office/officeart/2005/8/layout/hProcess9"/>
    <dgm:cxn modelId="{7FFB53D4-F479-47CE-9972-CD50DD3A2E3E}" type="presParOf" srcId="{FCD4C8C0-497F-478C-A73B-E91FD9975852}" destId="{9CB21182-05CF-474E-AF60-85C72DFD5126}" srcOrd="1" destOrd="0" presId="urn:microsoft.com/office/officeart/2005/8/layout/hProcess9"/>
    <dgm:cxn modelId="{06266ACC-8D82-43B3-A663-B1729E8AA366}" type="presParOf" srcId="{FCD4C8C0-497F-478C-A73B-E91FD9975852}" destId="{4002508C-CFD4-4727-BAD6-D4CFB3547F2C}" srcOrd="2" destOrd="0" presId="urn:microsoft.com/office/officeart/2005/8/layout/hProcess9"/>
    <dgm:cxn modelId="{9B5E3B25-73CE-435F-B748-0D27476742E0}" type="presParOf" srcId="{FCD4C8C0-497F-478C-A73B-E91FD9975852}" destId="{723C18FA-63AF-42FE-9847-E0558E2FFF21}" srcOrd="3" destOrd="0" presId="urn:microsoft.com/office/officeart/2005/8/layout/hProcess9"/>
    <dgm:cxn modelId="{B0B3795F-ECF2-431B-8D16-E5C8F6A1C3C7}" type="presParOf" srcId="{FCD4C8C0-497F-478C-A73B-E91FD9975852}" destId="{77F3782D-5693-48C6-9760-8CADA42136ED}" srcOrd="4" destOrd="0" presId="urn:microsoft.com/office/officeart/2005/8/layout/hProcess9"/>
    <dgm:cxn modelId="{473812F9-8A5E-4611-AB3C-BA30CD07AF25}" type="presParOf" srcId="{FCD4C8C0-497F-478C-A73B-E91FD9975852}" destId="{9815187B-6FCE-4119-BC80-1B2AAAF2893C}" srcOrd="5" destOrd="0" presId="urn:microsoft.com/office/officeart/2005/8/layout/hProcess9"/>
    <dgm:cxn modelId="{A5E4A394-44C7-46D3-818B-F7B120F5D9C7}" type="presParOf" srcId="{FCD4C8C0-497F-478C-A73B-E91FD9975852}" destId="{6F6483F7-14D6-4A1B-8E5E-3770D5827B76}" srcOrd="6" destOrd="0" presId="urn:microsoft.com/office/officeart/2005/8/layout/hProcess9"/>
    <dgm:cxn modelId="{9E7C2119-03F7-4263-9B6F-57904231F0B3}" type="presParOf" srcId="{FCD4C8C0-497F-478C-A73B-E91FD9975852}" destId="{0F1C5B01-88FD-49E4-9437-C16572054662}" srcOrd="7" destOrd="0" presId="urn:microsoft.com/office/officeart/2005/8/layout/hProcess9"/>
    <dgm:cxn modelId="{40EFCFD1-192A-41D0-B0E2-9ECC859C850D}" type="presParOf" srcId="{FCD4C8C0-497F-478C-A73B-E91FD9975852}" destId="{09A1E96F-80E8-4280-B8A0-2117D1F7B528}" srcOrd="8" destOrd="0" presId="urn:microsoft.com/office/officeart/2005/8/layout/hProcess9"/>
    <dgm:cxn modelId="{A0CA452B-A780-4F30-BF72-D6DBC9A178D0}" type="presParOf" srcId="{FCD4C8C0-497F-478C-A73B-E91FD9975852}" destId="{769B04B7-C895-4A9F-9C8C-BE06CD26F177}" srcOrd="9" destOrd="0" presId="urn:microsoft.com/office/officeart/2005/8/layout/hProcess9"/>
    <dgm:cxn modelId="{3BF34873-B61C-4F0B-9A35-BF55BDAA55FF}" type="presParOf" srcId="{FCD4C8C0-497F-478C-A73B-E91FD9975852}" destId="{3C42E763-C44A-4924-9D13-41AAAC7BC035}" srcOrd="10" destOrd="0" presId="urn:microsoft.com/office/officeart/2005/8/layout/hProcess9"/>
    <dgm:cxn modelId="{8A415381-2702-41ED-912D-0F183B002C7D}" type="presParOf" srcId="{FCD4C8C0-497F-478C-A73B-E91FD9975852}" destId="{8269208B-8CB5-4417-BBDB-F56A97B55D29}" srcOrd="11" destOrd="0" presId="urn:microsoft.com/office/officeart/2005/8/layout/hProcess9"/>
    <dgm:cxn modelId="{CBFCBC14-CF6A-4AE1-AFBF-C5EB9F754149}" type="presParOf" srcId="{FCD4C8C0-497F-478C-A73B-E91FD9975852}" destId="{084FF072-81F9-47C8-B05B-D13E60026578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B342E-A3C3-4B93-AEB5-0A7EF7DBE391}">
      <dsp:nvSpPr>
        <dsp:cNvPr id="0" name=""/>
        <dsp:cNvSpPr/>
      </dsp:nvSpPr>
      <dsp:spPr>
        <a:xfrm>
          <a:off x="814456" y="0"/>
          <a:ext cx="9599313" cy="537004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7EC6A-CF4C-4FC0-AC3A-295D08C6BCA8}">
      <dsp:nvSpPr>
        <dsp:cNvPr id="0" name=""/>
        <dsp:cNvSpPr/>
      </dsp:nvSpPr>
      <dsp:spPr>
        <a:xfrm>
          <a:off x="965" y="1611014"/>
          <a:ext cx="1546764" cy="21480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讀照片</a:t>
          </a:r>
        </a:p>
      </dsp:txBody>
      <dsp:txXfrm>
        <a:off x="76472" y="1686521"/>
        <a:ext cx="1395750" cy="1997005"/>
      </dsp:txXfrm>
    </dsp:sp>
    <dsp:sp modelId="{4002508C-CFD4-4727-BAD6-D4CFB3547F2C}">
      <dsp:nvSpPr>
        <dsp:cNvPr id="0" name=""/>
        <dsp:cNvSpPr/>
      </dsp:nvSpPr>
      <dsp:spPr>
        <a:xfrm>
          <a:off x="1625067" y="1611014"/>
          <a:ext cx="1546764" cy="21480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辨識</a:t>
          </a:r>
          <a:r>
            <a:rPr lang="en-US" altLang="zh-TW" sz="1800" kern="1200" dirty="0"/>
            <a:t>/</a:t>
          </a:r>
          <a:r>
            <a:rPr lang="zh-TW" altLang="en-US" sz="1800" kern="1200" dirty="0"/>
            <a:t>算長度</a:t>
          </a:r>
        </a:p>
      </dsp:txBody>
      <dsp:txXfrm>
        <a:off x="1700574" y="1686521"/>
        <a:ext cx="1395750" cy="1997005"/>
      </dsp:txXfrm>
    </dsp:sp>
    <dsp:sp modelId="{77F3782D-5693-48C6-9760-8CADA42136ED}">
      <dsp:nvSpPr>
        <dsp:cNvPr id="0" name=""/>
        <dsp:cNvSpPr/>
      </dsp:nvSpPr>
      <dsp:spPr>
        <a:xfrm>
          <a:off x="3249170" y="1611014"/>
          <a:ext cx="1546764" cy="21480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將結果寫成</a:t>
          </a:r>
          <a:r>
            <a:rPr lang="en-US" altLang="zh-TW" sz="1800" kern="1200" dirty="0"/>
            <a:t>csv</a:t>
          </a:r>
          <a:endParaRPr lang="zh-TW" altLang="en-US" sz="1800" kern="1200" dirty="0"/>
        </a:p>
      </dsp:txBody>
      <dsp:txXfrm>
        <a:off x="3324677" y="1686521"/>
        <a:ext cx="1395750" cy="1997005"/>
      </dsp:txXfrm>
    </dsp:sp>
    <dsp:sp modelId="{6F6483F7-14D6-4A1B-8E5E-3770D5827B76}">
      <dsp:nvSpPr>
        <dsp:cNvPr id="0" name=""/>
        <dsp:cNvSpPr/>
      </dsp:nvSpPr>
      <dsp:spPr>
        <a:xfrm>
          <a:off x="4873272" y="1611014"/>
          <a:ext cx="1546764" cy="21480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將</a:t>
          </a:r>
          <a:r>
            <a:rPr lang="en-US" altLang="zh-TW" sz="1800" kern="1200" dirty="0"/>
            <a:t>csv</a:t>
          </a:r>
          <a:r>
            <a:rPr lang="zh-TW" altLang="en-US" sz="1800" kern="1200" dirty="0"/>
            <a:t>中資料從</a:t>
          </a:r>
          <a:r>
            <a:rPr lang="en-US" altLang="zh-TW" sz="1800" kern="1200" dirty="0"/>
            <a:t>client</a:t>
          </a:r>
          <a:r>
            <a:rPr lang="zh-TW" altLang="en-US" sz="1800" kern="1200" dirty="0"/>
            <a:t>傳至</a:t>
          </a:r>
          <a:r>
            <a:rPr lang="en-US" altLang="zh-TW" sz="1800" kern="1200" dirty="0"/>
            <a:t>server(server)</a:t>
          </a:r>
          <a:endParaRPr lang="zh-TW" altLang="en-US" sz="1800" kern="1200" dirty="0"/>
        </a:p>
      </dsp:txBody>
      <dsp:txXfrm>
        <a:off x="4948779" y="1686521"/>
        <a:ext cx="1395750" cy="1997005"/>
      </dsp:txXfrm>
    </dsp:sp>
    <dsp:sp modelId="{09A1E96F-80E8-4280-B8A0-2117D1F7B528}">
      <dsp:nvSpPr>
        <dsp:cNvPr id="0" name=""/>
        <dsp:cNvSpPr/>
      </dsp:nvSpPr>
      <dsp:spPr>
        <a:xfrm>
          <a:off x="6497375" y="1611014"/>
          <a:ext cx="1546764" cy="21480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在</a:t>
          </a:r>
          <a:r>
            <a:rPr lang="en-US" altLang="zh-TW" sz="1800" kern="1200" dirty="0"/>
            <a:t>server</a:t>
          </a:r>
          <a:r>
            <a:rPr lang="zh-TW" altLang="en-US" sz="1800" kern="1200" dirty="0"/>
            <a:t>寫入</a:t>
          </a:r>
          <a:r>
            <a:rPr lang="en-US" altLang="zh-TW" sz="1800" kern="1200" dirty="0"/>
            <a:t>csv</a:t>
          </a:r>
          <a:r>
            <a:rPr lang="zh-TW" altLang="en-US" sz="1800" kern="1200" dirty="0"/>
            <a:t>檔案</a:t>
          </a:r>
        </a:p>
      </dsp:txBody>
      <dsp:txXfrm>
        <a:off x="6572882" y="1686521"/>
        <a:ext cx="1395750" cy="1997005"/>
      </dsp:txXfrm>
    </dsp:sp>
    <dsp:sp modelId="{3C42E763-C44A-4924-9D13-41AAAC7BC035}">
      <dsp:nvSpPr>
        <dsp:cNvPr id="0" name=""/>
        <dsp:cNvSpPr/>
      </dsp:nvSpPr>
      <dsp:spPr>
        <a:xfrm>
          <a:off x="8121478" y="1611014"/>
          <a:ext cx="1546764" cy="21480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將</a:t>
          </a:r>
          <a:r>
            <a:rPr lang="en-US" altLang="zh-TW" sz="1800" kern="1200" dirty="0"/>
            <a:t>csv</a:t>
          </a:r>
          <a:r>
            <a:rPr lang="zh-TW" altLang="en-US" sz="1800" kern="1200" dirty="0"/>
            <a:t>檔案匯入</a:t>
          </a:r>
          <a:r>
            <a:rPr lang="en-US" altLang="zh-TW" sz="1800" kern="1200" dirty="0"/>
            <a:t>database</a:t>
          </a:r>
          <a:endParaRPr lang="zh-TW" altLang="en-US" sz="1800" kern="1200" dirty="0"/>
        </a:p>
      </dsp:txBody>
      <dsp:txXfrm>
        <a:off x="8196985" y="1686521"/>
        <a:ext cx="1395750" cy="1997005"/>
      </dsp:txXfrm>
    </dsp:sp>
    <dsp:sp modelId="{084FF072-81F9-47C8-B05B-D13E60026578}">
      <dsp:nvSpPr>
        <dsp:cNvPr id="0" name=""/>
        <dsp:cNvSpPr/>
      </dsp:nvSpPr>
      <dsp:spPr>
        <a:xfrm>
          <a:off x="9745580" y="1611014"/>
          <a:ext cx="1546764" cy="21480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display</a:t>
          </a:r>
          <a:endParaRPr lang="zh-TW" altLang="en-US" sz="1800" kern="1200" dirty="0"/>
        </a:p>
      </dsp:txBody>
      <dsp:txXfrm>
        <a:off x="9821087" y="1686521"/>
        <a:ext cx="1395750" cy="1997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F825-2338-4F9B-A7B3-1D38EA69D4B7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DDF-29A7-4BFD-A0CB-93848D9916F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56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F825-2338-4F9B-A7B3-1D38EA69D4B7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DDF-29A7-4BFD-A0CB-93848D991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87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F825-2338-4F9B-A7B3-1D38EA69D4B7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DDF-29A7-4BFD-A0CB-93848D991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1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F825-2338-4F9B-A7B3-1D38EA69D4B7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DDF-29A7-4BFD-A0CB-93848D991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75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F825-2338-4F9B-A7B3-1D38EA69D4B7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DDF-29A7-4BFD-A0CB-93848D9916F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45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F825-2338-4F9B-A7B3-1D38EA69D4B7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DDF-29A7-4BFD-A0CB-93848D991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90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F825-2338-4F9B-A7B3-1D38EA69D4B7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DDF-29A7-4BFD-A0CB-93848D991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79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F825-2338-4F9B-A7B3-1D38EA69D4B7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DDF-29A7-4BFD-A0CB-93848D991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32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F825-2338-4F9B-A7B3-1D38EA69D4B7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DDF-29A7-4BFD-A0CB-93848D991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37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17F825-2338-4F9B-A7B3-1D38EA69D4B7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DA1DDF-29A7-4BFD-A0CB-93848D991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99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F825-2338-4F9B-A7B3-1D38EA69D4B7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DDF-29A7-4BFD-A0CB-93848D991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1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17F825-2338-4F9B-A7B3-1D38EA69D4B7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DA1DDF-29A7-4BFD-A0CB-93848D9916F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37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34ADB-7D69-4794-9196-1FB555B84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42" y="619300"/>
            <a:ext cx="12443380" cy="3566160"/>
          </a:xfrm>
        </p:spPr>
        <p:txBody>
          <a:bodyPr/>
          <a:lstStyle/>
          <a:p>
            <a:r>
              <a:rPr lang="zh-TW" altLang="en-US" dirty="0">
                <a:latin typeface="+mj-ea"/>
              </a:rPr>
              <a:t>物聯網結合</a:t>
            </a:r>
            <a:r>
              <a:rPr lang="en-US" altLang="zh-TW" dirty="0">
                <a:latin typeface="+mj-ea"/>
              </a:rPr>
              <a:t>AI</a:t>
            </a:r>
            <a:r>
              <a:rPr lang="zh-TW" altLang="en-US" dirty="0">
                <a:latin typeface="+mj-ea"/>
              </a:rPr>
              <a:t>在魚類之應用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371DA8-5822-4058-8241-499A9ECF5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>
                <a:solidFill>
                  <a:schemeClr val="tx1"/>
                </a:solidFill>
                <a:latin typeface="+mn-ea"/>
              </a:rPr>
              <a:t>組員</a:t>
            </a:r>
            <a:r>
              <a:rPr lang="en-US" altLang="zh-TW" dirty="0">
                <a:solidFill>
                  <a:schemeClr val="tx1"/>
                </a:solidFill>
                <a:latin typeface="+mn-ea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+mn-ea"/>
              </a:rPr>
              <a:t>吳承威、王樸</a:t>
            </a:r>
            <a:endParaRPr lang="en-US" altLang="zh-TW" dirty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zh-TW" altLang="en-US" dirty="0">
                <a:solidFill>
                  <a:schemeClr val="tx1"/>
                </a:solidFill>
                <a:latin typeface="+mn-ea"/>
              </a:rPr>
              <a:t>指導教授</a:t>
            </a:r>
            <a:r>
              <a:rPr lang="en-US" altLang="zh-TW" dirty="0">
                <a:solidFill>
                  <a:schemeClr val="tx1"/>
                </a:solidFill>
                <a:latin typeface="+mn-ea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+mn-ea"/>
              </a:rPr>
              <a:t>林政宏</a:t>
            </a:r>
          </a:p>
        </p:txBody>
      </p:sp>
    </p:spTree>
    <p:extLst>
      <p:ext uri="{BB962C8B-B14F-4D97-AF65-F5344CB8AC3E}">
        <p14:creationId xmlns:p14="http://schemas.microsoft.com/office/powerpoint/2010/main" val="401474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AFC81-9FB8-4B34-A07C-379D37A0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78C4B7-DF59-4EA7-83DD-194C07EF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47C572-4C5B-484B-AD0C-5D1105B1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6" y="286603"/>
            <a:ext cx="11268173" cy="58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26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AF147-C729-4FE5-B9E0-AB6AEDB3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89F392E-99E3-4CE3-8BAA-FD13F3FC7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387" y="1097916"/>
            <a:ext cx="882740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0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B8A3D9-E571-4EE8-9EA0-F8A91CCA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FB6B60-5290-4D5A-9C0A-E26DAFEB0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24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E75AD-B2BA-4249-B7EE-799BA90B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21A74B-EEB1-4182-AFC4-4E09C364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裝置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辨識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資料傳輸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結果呈現</a:t>
            </a:r>
          </a:p>
        </p:txBody>
      </p:sp>
    </p:spTree>
    <p:extLst>
      <p:ext uri="{BB962C8B-B14F-4D97-AF65-F5344CB8AC3E}">
        <p14:creationId xmlns:p14="http://schemas.microsoft.com/office/powerpoint/2010/main" val="80051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50AA4A-5F8A-4C9C-B9EB-5A69A94B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裝置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3DE1E-0E95-41E3-98AC-D706C69B0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42E91B51-FA78-4C97-B7AF-3C4CF40AC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45" y="360283"/>
            <a:ext cx="4658334" cy="62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7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8AA64-CF2C-4520-A698-20CF6B2C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辨識魚種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6101D-8FBD-4F36-8BE3-46296BE6F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Amphiprion_clarkii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Chaetodon_lunulatus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Chromis_chrysura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Dascyllus_reticulatus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Plectroglyphidodon_dickii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Allothunnus</a:t>
            </a:r>
            <a:r>
              <a:rPr lang="en-US" altLang="zh-TW" dirty="0"/>
              <a:t> </a:t>
            </a:r>
            <a:r>
              <a:rPr lang="en-US" altLang="zh-TW" dirty="0" err="1"/>
              <a:t>fallai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Auxis</a:t>
            </a:r>
            <a:r>
              <a:rPr lang="en-US" altLang="zh-TW" dirty="0"/>
              <a:t> </a:t>
            </a:r>
            <a:r>
              <a:rPr lang="en-US" altLang="zh-TW" dirty="0" err="1"/>
              <a:t>thazard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Euthynnus_affinis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65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B7A44-226A-478C-8163-773B2002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辨識方法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72403E-DDB5-43A7-8623-816E2C3C9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Yolov4-test </a:t>
            </a:r>
            <a:r>
              <a:rPr lang="zh-TW" altLang="en-US" dirty="0"/>
              <a:t>一張照片</a:t>
            </a:r>
            <a:r>
              <a:rPr lang="en-US" altLang="zh-TW" dirty="0"/>
              <a:t>3</a:t>
            </a:r>
            <a:r>
              <a:rPr lang="zh-TW" altLang="en-US" dirty="0"/>
              <a:t>分鐘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Tiny yolo-test</a:t>
            </a:r>
            <a:r>
              <a:rPr lang="zh-TW" altLang="en-US" dirty="0"/>
              <a:t>一張照片</a:t>
            </a:r>
            <a:r>
              <a:rPr lang="en-US" altLang="zh-TW" dirty="0"/>
              <a:t>40</a:t>
            </a:r>
            <a:r>
              <a:rPr lang="zh-TW" altLang="en-US" dirty="0"/>
              <a:t>秒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其他神經網路架構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A72A26-F83C-43F0-A2F7-3EA2654F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44796"/>
            <a:ext cx="6173531" cy="7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0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資料庫圖表 11">
            <a:extLst>
              <a:ext uri="{FF2B5EF4-FFF2-40B4-BE49-F238E27FC236}">
                <a16:creationId xmlns:a16="http://schemas.microsoft.com/office/drawing/2014/main" id="{07125826-2833-45DE-BBA3-FB94F06EC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5448557"/>
              </p:ext>
            </p:extLst>
          </p:nvPr>
        </p:nvGraphicFramePr>
        <p:xfrm>
          <a:off x="576292" y="1169101"/>
          <a:ext cx="11293310" cy="5370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9B66AD7C-0F4D-4672-8EE8-32545823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4054"/>
            <a:ext cx="10058400" cy="1450757"/>
          </a:xfrm>
        </p:spPr>
        <p:txBody>
          <a:bodyPr/>
          <a:lstStyle/>
          <a:p>
            <a:r>
              <a:rPr lang="zh-TW" altLang="en-US" dirty="0"/>
              <a:t>資料傳輸</a:t>
            </a:r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6479D8F7-8197-40E4-9B4A-01B60BFAD106}"/>
              </a:ext>
            </a:extLst>
          </p:cNvPr>
          <p:cNvSpPr/>
          <p:nvPr/>
        </p:nvSpPr>
        <p:spPr>
          <a:xfrm rot="5400000">
            <a:off x="3559117" y="-636919"/>
            <a:ext cx="570582" cy="5616176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3DF28AB1-89EE-4C10-B04D-873AF3C33B08}"/>
              </a:ext>
            </a:extLst>
          </p:cNvPr>
          <p:cNvSpPr/>
          <p:nvPr/>
        </p:nvSpPr>
        <p:spPr>
          <a:xfrm rot="5400000">
            <a:off x="8485408" y="894782"/>
            <a:ext cx="570582" cy="2552777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5C31257-2F41-4767-B35F-F2AFC9F3A1BF}"/>
              </a:ext>
            </a:extLst>
          </p:cNvPr>
          <p:cNvCxnSpPr>
            <a:cxnSpLocks/>
          </p:cNvCxnSpPr>
          <p:nvPr/>
        </p:nvCxnSpPr>
        <p:spPr>
          <a:xfrm>
            <a:off x="11155680" y="1885878"/>
            <a:ext cx="0" cy="81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694D612-9C92-44AD-8F38-EC523584A1E7}"/>
              </a:ext>
            </a:extLst>
          </p:cNvPr>
          <p:cNvSpPr txBox="1"/>
          <p:nvPr/>
        </p:nvSpPr>
        <p:spPr>
          <a:xfrm>
            <a:off x="3335360" y="1497064"/>
            <a:ext cx="1018095" cy="37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client.py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2C81973-5D1D-45BB-86BC-48B577756966}"/>
              </a:ext>
            </a:extLst>
          </p:cNvPr>
          <p:cNvSpPr txBox="1"/>
          <p:nvPr/>
        </p:nvSpPr>
        <p:spPr>
          <a:xfrm>
            <a:off x="8297158" y="1497064"/>
            <a:ext cx="112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server.py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1B1DF51-EC51-4110-BC68-EA7A56F5E5AB}"/>
              </a:ext>
            </a:extLst>
          </p:cNvPr>
          <p:cNvSpPr txBox="1"/>
          <p:nvPr/>
        </p:nvSpPr>
        <p:spPr>
          <a:xfrm>
            <a:off x="10764153" y="1489323"/>
            <a:ext cx="1018095" cy="37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app.py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384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DFC27-C099-454F-AF00-26257663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傳輸方法</a:t>
            </a:r>
            <a:r>
              <a:rPr lang="en-US" altLang="zh-TW" dirty="0"/>
              <a:t>-socket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7CCD1F-4B9E-414A-8CAF-41CFEFF69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Socket-</a:t>
            </a:r>
            <a:r>
              <a:rPr lang="zh-TW" altLang="en-US" dirty="0"/>
              <a:t>一個網路上的通訊端點，使用者或應用程式只要連接到 </a:t>
            </a:r>
            <a:r>
              <a:rPr lang="en-US" altLang="zh-TW" dirty="0"/>
              <a:t>Socket </a:t>
            </a:r>
            <a:r>
              <a:rPr lang="zh-TW" altLang="en-US" dirty="0"/>
              <a:t>便可以和網路上任何一個通訊端點連線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2BDCB3-20F4-45F3-8C63-8B5BC6770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93" y="2735030"/>
            <a:ext cx="5666250" cy="300909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28199CF-86CE-4895-8839-CE327B389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84" y="3849838"/>
            <a:ext cx="38004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3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166F6-6B54-4018-9483-32EE5DBC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2096"/>
            <a:ext cx="10058400" cy="1450757"/>
          </a:xfrm>
        </p:spPr>
        <p:txBody>
          <a:bodyPr/>
          <a:lstStyle/>
          <a:p>
            <a:r>
              <a:rPr lang="en-US" altLang="zh-TW" dirty="0"/>
              <a:t>Python Socket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567D39-50E1-406A-ABEF-3D243A6CA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socket()-</a:t>
            </a:r>
            <a:r>
              <a:rPr lang="zh-TW" altLang="en-US" dirty="0"/>
              <a:t>創建</a:t>
            </a:r>
            <a:r>
              <a:rPr lang="en-US" altLang="zh-TW" dirty="0"/>
              <a:t>socket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bind()-</a:t>
            </a:r>
            <a:r>
              <a:rPr lang="zh-TW" altLang="en-US" dirty="0"/>
              <a:t>將 </a:t>
            </a:r>
            <a:r>
              <a:rPr lang="en-US" altLang="zh-TW" dirty="0"/>
              <a:t>socket </a:t>
            </a:r>
            <a:r>
              <a:rPr lang="zh-TW" altLang="en-US" dirty="0"/>
              <a:t>連結到特定的地址和埠上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listen()-</a:t>
            </a:r>
            <a:r>
              <a:rPr lang="zh-TW" altLang="en-US" dirty="0"/>
              <a:t>將 </a:t>
            </a:r>
            <a:r>
              <a:rPr lang="en-US" altLang="zh-TW" dirty="0"/>
              <a:t>socket </a:t>
            </a:r>
            <a:r>
              <a:rPr lang="zh-TW" altLang="en-US" dirty="0"/>
              <a:t>置於監聽模式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connect()-</a:t>
            </a:r>
            <a:r>
              <a:rPr lang="zh-TW" altLang="en-US" dirty="0"/>
              <a:t>建立與伺服器的連結</a:t>
            </a:r>
          </a:p>
        </p:txBody>
      </p:sp>
      <p:pic>
        <p:nvPicPr>
          <p:cNvPr id="1026" name="Picture 2" descr="TCP Socket 流">
            <a:extLst>
              <a:ext uri="{FF2B5EF4-FFF2-40B4-BE49-F238E27FC236}">
                <a16:creationId xmlns:a16="http://schemas.microsoft.com/office/drawing/2014/main" id="{5E1100F4-2FDB-4EF5-AE66-86657D7F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15970"/>
            <a:ext cx="4719654" cy="531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8F0188-B6DD-486F-9AF6-68601C3A0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632" y="496541"/>
            <a:ext cx="1211658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F2230"/>
                </a:solidFill>
                <a:effectLst/>
                <a:latin typeface="Arial Unicode MS"/>
                <a:ea typeface="var(--font-mono)"/>
              </a:rPr>
              <a:t>bind()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F2230"/>
                </a:solidFill>
                <a:effectLst/>
                <a:ea typeface="Source Serif Pro"/>
              </a:rPr>
              <a:t>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F2230"/>
                </a:solidFill>
                <a:effectLst/>
                <a:latin typeface="Arial" panose="020B0604020202020204" pitchFamily="34" charset="0"/>
                <a:ea typeface="Source Serif Pro"/>
              </a:rPr>
              <a:t>用来关联 socket 到指定的网络接口（IP 地址）和端口号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1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63D9A-8860-4889-87C6-A1221845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結果呈現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924694F-AF24-4F98-9DC5-B79F819C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20" y="1737360"/>
            <a:ext cx="4941080" cy="17838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F35B6D5-6332-4F0E-8050-334864B3C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21" y="4901492"/>
            <a:ext cx="4941079" cy="1847850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3600AD7-4F09-45EE-B71A-F16FE397537A}"/>
              </a:ext>
            </a:extLst>
          </p:cNvPr>
          <p:cNvCxnSpPr/>
          <p:nvPr/>
        </p:nvCxnSpPr>
        <p:spPr>
          <a:xfrm>
            <a:off x="3421930" y="3521174"/>
            <a:ext cx="0" cy="106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07938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207</Words>
  <Application>Microsoft Office PowerPoint</Application>
  <PresentationFormat>寬螢幕</PresentationFormat>
  <Paragraphs>45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Arial Unicode MS</vt:lpstr>
      <vt:lpstr>Source Serif Pro</vt:lpstr>
      <vt:lpstr>var(--font-mono)</vt:lpstr>
      <vt:lpstr>新細明體</vt:lpstr>
      <vt:lpstr>Arial</vt:lpstr>
      <vt:lpstr>Calibri</vt:lpstr>
      <vt:lpstr>Calibri Light</vt:lpstr>
      <vt:lpstr>Wingdings</vt:lpstr>
      <vt:lpstr>回顧</vt:lpstr>
      <vt:lpstr>物聯網結合AI在魚類之應用</vt:lpstr>
      <vt:lpstr>目錄</vt:lpstr>
      <vt:lpstr>裝置</vt:lpstr>
      <vt:lpstr>辨識魚種</vt:lpstr>
      <vt:lpstr>辨識方法</vt:lpstr>
      <vt:lpstr>資料傳輸</vt:lpstr>
      <vt:lpstr>傳輸方法-socket</vt:lpstr>
      <vt:lpstr>Python Socket API</vt:lpstr>
      <vt:lpstr>結果呈現</vt:lpstr>
      <vt:lpstr>PowerPoint 簡報</vt:lpstr>
      <vt:lpstr>PowerPoint 簡報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paul</dc:creator>
  <cp:lastModifiedBy>paul</cp:lastModifiedBy>
  <cp:revision>7</cp:revision>
  <dcterms:created xsi:type="dcterms:W3CDTF">2020-06-09T16:51:18Z</dcterms:created>
  <dcterms:modified xsi:type="dcterms:W3CDTF">2020-06-09T17:50:31Z</dcterms:modified>
</cp:coreProperties>
</file>