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033-CBFB-4BB1-AA4F-9983BF5794FB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428D-CFED-423E-8AEB-0B0214EA65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033-CBFB-4BB1-AA4F-9983BF5794FB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428D-CFED-423E-8AEB-0B0214EA6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99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033-CBFB-4BB1-AA4F-9983BF5794FB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428D-CFED-423E-8AEB-0B0214EA6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26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033-CBFB-4BB1-AA4F-9983BF5794FB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428D-CFED-423E-8AEB-0B0214EA6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37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033-CBFB-4BB1-AA4F-9983BF5794FB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428D-CFED-423E-8AEB-0B0214EA65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88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033-CBFB-4BB1-AA4F-9983BF5794FB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428D-CFED-423E-8AEB-0B0214EA6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22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033-CBFB-4BB1-AA4F-9983BF5794FB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428D-CFED-423E-8AEB-0B0214EA6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99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033-CBFB-4BB1-AA4F-9983BF5794FB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428D-CFED-423E-8AEB-0B0214EA6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8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033-CBFB-4BB1-AA4F-9983BF5794FB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428D-CFED-423E-8AEB-0B0214EA6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40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F05033-CBFB-4BB1-AA4F-9983BF5794FB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68428D-CFED-423E-8AEB-0B0214EA6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37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033-CBFB-4BB1-AA4F-9983BF5794FB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428D-CFED-423E-8AEB-0B0214EA6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23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F05033-CBFB-4BB1-AA4F-9983BF5794FB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68428D-CFED-423E-8AEB-0B0214EA65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33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34ADB-7D69-4794-9196-1FB555B84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42" y="619300"/>
            <a:ext cx="12443380" cy="3566160"/>
          </a:xfrm>
        </p:spPr>
        <p:txBody>
          <a:bodyPr/>
          <a:lstStyle/>
          <a:p>
            <a:r>
              <a:rPr lang="zh-TW" altLang="en-US" dirty="0">
                <a:latin typeface="+mj-ea"/>
              </a:rPr>
              <a:t>物聯網結合</a:t>
            </a:r>
            <a:r>
              <a:rPr lang="en-US" altLang="zh-TW" dirty="0">
                <a:latin typeface="+mj-ea"/>
              </a:rPr>
              <a:t>AI</a:t>
            </a:r>
            <a:r>
              <a:rPr lang="zh-TW" altLang="en-US" dirty="0">
                <a:latin typeface="+mj-ea"/>
              </a:rPr>
              <a:t>在魚類之應用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371DA8-5822-4058-8241-499A9ECF5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>
                <a:solidFill>
                  <a:schemeClr val="tx1"/>
                </a:solidFill>
                <a:latin typeface="+mn-ea"/>
              </a:rPr>
              <a:t>組員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吳承威、王樸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zh-TW" altLang="en-US" dirty="0">
                <a:solidFill>
                  <a:schemeClr val="tx1"/>
                </a:solidFill>
                <a:latin typeface="+mn-ea"/>
              </a:rPr>
              <a:t>指導教授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林政宏</a:t>
            </a:r>
          </a:p>
        </p:txBody>
      </p:sp>
    </p:spTree>
    <p:extLst>
      <p:ext uri="{BB962C8B-B14F-4D97-AF65-F5344CB8AC3E}">
        <p14:creationId xmlns:p14="http://schemas.microsoft.com/office/powerpoint/2010/main" val="401474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8AA64-CF2C-4520-A698-20CF6B2C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辨識魚種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6101D-8FBD-4F36-8BE3-46296BE6F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Larimichthys_Crocea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Nemipterus_virgatus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Pampus_argenteus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Plectropomus_leopardus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Psenopsis_anomala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965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388D3-4691-4AE1-A194-F6C3678A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網頁呈現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A1031-9A7E-411E-A062-5A4BFB12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9083D5-90D2-428E-BDD5-CEC5B714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763284"/>
            <a:ext cx="9642165" cy="455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3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F5469-2382-4EB0-8020-A0BA22A6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52CF7-1911-474D-A8EE-32FF3BE7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十月底</a:t>
            </a:r>
            <a:r>
              <a:rPr lang="en-US" altLang="zh-TW" dirty="0"/>
              <a:t>-</a:t>
            </a:r>
            <a:r>
              <a:rPr lang="zh-TW" altLang="en-US" dirty="0"/>
              <a:t>完成擷取魚的位置功能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十一月初</a:t>
            </a:r>
            <a:r>
              <a:rPr lang="en-US" altLang="zh-TW" dirty="0"/>
              <a:t>-</a:t>
            </a:r>
            <a:r>
              <a:rPr lang="zh-TW" altLang="en-US" dirty="0"/>
              <a:t>在樹莓派上測試、調整神經網路架構及參數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十一月中</a:t>
            </a:r>
            <a:r>
              <a:rPr lang="en-US" altLang="zh-TW" dirty="0"/>
              <a:t>-</a:t>
            </a:r>
            <a:r>
              <a:rPr lang="zh-TW" altLang="en-US" dirty="0"/>
              <a:t>開始製作專題海報</a:t>
            </a:r>
          </a:p>
        </p:txBody>
      </p:sp>
    </p:spTree>
    <p:extLst>
      <p:ext uri="{BB962C8B-B14F-4D97-AF65-F5344CB8AC3E}">
        <p14:creationId xmlns:p14="http://schemas.microsoft.com/office/powerpoint/2010/main" val="327363421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73</Words>
  <Application>Microsoft Office PowerPoint</Application>
  <PresentationFormat>寬螢幕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Calibri</vt:lpstr>
      <vt:lpstr>Calibri Light</vt:lpstr>
      <vt:lpstr>Wingdings</vt:lpstr>
      <vt:lpstr>回顧</vt:lpstr>
      <vt:lpstr>物聯網結合AI在魚類之應用</vt:lpstr>
      <vt:lpstr>辨識魚種</vt:lpstr>
      <vt:lpstr>網頁呈現</vt:lpstr>
      <vt:lpstr>進度規劃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物聯網結合AI在魚類之應用</dc:title>
  <dc:creator>paul</dc:creator>
  <cp:lastModifiedBy>paul</cp:lastModifiedBy>
  <cp:revision>4</cp:revision>
  <dcterms:created xsi:type="dcterms:W3CDTF">2020-10-07T01:29:42Z</dcterms:created>
  <dcterms:modified xsi:type="dcterms:W3CDTF">2020-10-28T17:23:40Z</dcterms:modified>
</cp:coreProperties>
</file>