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8" r:id="rId4"/>
    <p:sldId id="269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23598-9404-4748-B91E-42775190B726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9DA73-75F9-4644-BECB-EB402F8C8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2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F596968-C5FA-4699-86CB-7C590173D3D8}" type="datetime1">
              <a:rPr lang="en-US" altLang="zh-TW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624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3D8D-3482-4D28-B7AC-FC8422EB271E}" type="datetime1">
              <a:rPr lang="en-US" altLang="zh-TW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B256-E34D-4881-A749-CFDC759D98E7}" type="datetime1">
              <a:rPr lang="en-US" altLang="zh-TW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0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B5FD-7002-4544-9951-9DC419EBC784}" type="datetime1">
              <a:rPr lang="en-US" altLang="zh-TW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4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987436-B75B-499F-BC76-440B425C4CA0}" type="datetime1">
              <a:rPr lang="en-US" altLang="zh-TW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40270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02E4-D63C-4825-B463-34926514A321}" type="datetime1">
              <a:rPr lang="en-US" altLang="zh-TW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751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3025-C9E3-4FC0-86FE-37E2DF4A2E8D}" type="datetime1">
              <a:rPr lang="en-US" altLang="zh-TW" smtClean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622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2258-EF04-451A-8E86-3929AB42B56B}" type="datetime1">
              <a:rPr lang="en-US" altLang="zh-TW" smtClean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9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0054-9954-4DD6-91B3-BA285A7D1597}" type="datetime1">
              <a:rPr lang="en-US" altLang="zh-TW" smtClean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87C6E73D-2ED8-49FC-9372-9790C7E42202}" type="datetime1">
              <a:rPr lang="en-US" altLang="zh-TW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4599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1CC55994-B0B3-4718-B03F-9C049DFAA447}" type="datetime1">
              <a:rPr lang="en-US" altLang="zh-TW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331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1980C2-00C4-4815-985D-9D65229D708C}" type="datetime1">
              <a:rPr lang="en-US" altLang="zh-TW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0502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8" pos="594" userDrawn="1">
          <p15:clr>
            <a:srgbClr val="F26B43"/>
          </p15:clr>
        </p15:guide>
        <p15:guide id="9" pos="5400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1440" userDrawn="1">
          <p15:clr>
            <a:srgbClr val="F26B43"/>
          </p15:clr>
        </p15:guide>
        <p15:guide id="12" orient="horz" pos="3720" userDrawn="1">
          <p15:clr>
            <a:srgbClr val="F26B43"/>
          </p15:clr>
        </p15:guide>
        <p15:guide id="13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SQUEEZENET</a:t>
            </a:r>
            <a:r>
              <a:rPr lang="en-US" altLang="zh-TW" sz="3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br>
              <a:rPr lang="en-US" altLang="zh-TW" sz="3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en-US" altLang="zh-TW" sz="3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br>
              <a:rPr lang="en-US" altLang="zh-TW" sz="3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ALEXNET-LEVEL </a:t>
            </a:r>
            <a:r>
              <a:rPr lang="en-US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ACCURACY 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WITH</a:t>
            </a:r>
            <a:r>
              <a:rPr lang="en-US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en-US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50X FEWER PARAMETERS AND &lt;0.5MB MODEL SIZE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4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introduction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未來雲端或是可攜式裝置越來越重要，為了方便在這些裝置上使用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CNN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網路，勢必需要縮小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CNN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網路架構。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此篇論文主要是希望研發較小的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CNN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，卻又不失精確度與速度。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SqueezeNet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在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ImageNet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上達到了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AlexNet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的精確度，參數卻小了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50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倍。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架構設計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為了減少參數，使用以下三個主要策略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</a:p>
          <a:p>
            <a:pPr lvl="1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1X1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Filter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代替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3X3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Filter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減少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3X3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Filter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Channel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3X3 Filter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需要的參數為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Channel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數量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X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Filter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數量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X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(3X3)</a:t>
            </a:r>
            <a:b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Filter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數量已經在上一個策略減少，所以進一步減少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Channel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數量。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延後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Downsample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，這樣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CNN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就會有較大的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feture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map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，作者認為較大的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feture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map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可以增加判斷的精確度。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前兩個主要是降低參數，而第三個是以有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限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參數的同時增加精準度。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Fire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module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046" y="1179802"/>
            <a:ext cx="6270171" cy="392323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938758" y="5206527"/>
            <a:ext cx="7633742" cy="11691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Squeeze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層為調整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channel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數量。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作者提到，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expand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3X3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Filter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比率為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50%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時，精度會最高，比率再增加成效也不大。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332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SqueezeNet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046" y="1977825"/>
            <a:ext cx="6191794" cy="457551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154" y="1036854"/>
            <a:ext cx="5374950" cy="85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SqueezeNet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385" y="1227131"/>
            <a:ext cx="5530650" cy="3271397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5855114" y="4049486"/>
            <a:ext cx="1362115" cy="5551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38" y="4736392"/>
            <a:ext cx="5441897" cy="1639287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5257801" y="5906523"/>
            <a:ext cx="738052" cy="5551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28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conclusion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成功設計出比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AlexNet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小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50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倍的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SqueezeNet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，再用深度壓縮處理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SqueezeNet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，最終達到比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AlexNet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小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510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倍，大小不到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0.5MB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，卻能夠維持同等的精確度。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2416</TotalTime>
  <Words>170</Words>
  <Application>Microsoft Office PowerPoint</Application>
  <PresentationFormat>如螢幕大小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Adobe 繁黑體 Std B</vt:lpstr>
      <vt:lpstr>微軟正黑體</vt:lpstr>
      <vt:lpstr>新細明體</vt:lpstr>
      <vt:lpstr>Arial</vt:lpstr>
      <vt:lpstr>Calibri</vt:lpstr>
      <vt:lpstr>Gill Sans MT</vt:lpstr>
      <vt:lpstr>Impact</vt:lpstr>
      <vt:lpstr>Badge</vt:lpstr>
      <vt:lpstr>SQUEEZENET:   ALEXNET-LEVEL ACCURACY WITH 50X FEWER PARAMETERS AND &lt;0.5MB MODEL SIZE</vt:lpstr>
      <vt:lpstr>introduction</vt:lpstr>
      <vt:lpstr>架構設計</vt:lpstr>
      <vt:lpstr>Fire module</vt:lpstr>
      <vt:lpstr>SqueezeNet</vt:lpstr>
      <vt:lpstr>SqueezeNet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維均 陳</dc:creator>
  <cp:lastModifiedBy>維均 陳</cp:lastModifiedBy>
  <cp:revision>75</cp:revision>
  <dcterms:created xsi:type="dcterms:W3CDTF">2018-09-23T14:55:28Z</dcterms:created>
  <dcterms:modified xsi:type="dcterms:W3CDTF">2018-10-25T06:39:16Z</dcterms:modified>
</cp:coreProperties>
</file>