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1AEE3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7A4C8-2AFF-46E1-8A85-0883CCB6A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79B750-21E7-459B-BA47-0016D7B4D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1DBDE5-9C3E-43FE-A54A-1DBF8695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2A02-13E3-44F5-972C-0F61F544E04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330B44-2263-418D-9122-4719BEEE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31857-4DB5-4B88-84D9-D338043E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0C7-3A55-4CE0-B924-30CCE0A50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1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E9BEB-9936-4C3C-AE99-3D3B6E1E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FE4B98-B8DB-4CA2-9005-EBD6D5FAE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16F491-280D-4C1C-BAE7-5D7B77BC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2A02-13E3-44F5-972C-0F61F544E04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F1E0FB-CA6A-4F54-9209-39DC76DE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FACB5C-469D-4B1D-8678-E2466F57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0C7-3A55-4CE0-B924-30CCE0A50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6E9651A-4E40-4312-AFC2-0C3E3C488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CE6626-43E7-406F-B1B0-44DF1A45C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ABF3C9-AFDE-47E2-8B2A-A76EE268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2A02-13E3-44F5-972C-0F61F544E04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9C6917-6FE6-4D6E-A24D-D081249E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46112-ECFB-42CA-8A29-023BFB38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0C7-3A55-4CE0-B924-30CCE0A50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91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35F851-17E9-45D1-BFE8-06C4FABB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EDBA06-01FE-4DC0-B074-026BC2A65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277048-E7F8-45F7-AD35-841416C5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2A02-13E3-44F5-972C-0F61F544E04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6C4A38-2741-44D4-A67F-53539698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F6E69F-3058-45F2-B41E-A662A31A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0C7-3A55-4CE0-B924-30CCE0A50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50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B406F-F75C-4C56-878F-2904BB4B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E7413E-7C23-4019-89DF-D7AD3E822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F6E604-E1FC-4C7B-8390-FD50D0A5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2A02-13E3-44F5-972C-0F61F544E04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313D9E-A60D-498B-B689-0827495C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C328B7-7085-47FD-AB0B-5CEDF1AE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0C7-3A55-4CE0-B924-30CCE0A50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7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B101E-C8C6-4FCF-8D64-EDF6A526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FA4FEB-E253-469F-B164-C732920F9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3FDFBA-A647-4426-9456-437672E38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01A89F-13B5-4772-B10F-11B4F246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2A02-13E3-44F5-972C-0F61F544E04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B3F375-CA1A-4770-869D-DD57895A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4B5F6D-F02F-48C3-8D9C-DD2796DD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0C7-3A55-4CE0-B924-30CCE0A50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87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2F462-1C27-4878-9706-F20A706B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8419DE-5D7B-4C00-8101-685F846CA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BD3E49-F922-4F57-B3A5-30EBF5292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6175A0-13EB-4E71-B3C3-D46DB771B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7AC894E-8E70-46CD-AF76-E2950CD4C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30FB1C-61D8-494C-936D-1EC9C86E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2A02-13E3-44F5-972C-0F61F544E04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CA8D2C2-74D8-4108-BE05-017CD7D0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637150-876E-49EE-A33E-1019BE2C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0C7-3A55-4CE0-B924-30CCE0A50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54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60F71-7380-41E2-9E12-D92D665B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B1D648-2FE8-469C-BDD0-CFF7D83D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2A02-13E3-44F5-972C-0F61F544E04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538BCA-F5FF-4A6E-9D44-674B95BF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E3B836-6929-494B-AA77-7F838F93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0C7-3A55-4CE0-B924-30CCE0A50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83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534AB5C-0AF1-4466-82B9-A9B1CB08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2A02-13E3-44F5-972C-0F61F544E04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20E66A-2F58-4A08-8F66-346AC491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CA685A-6C9B-4FB1-8478-1EC454CC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0C7-3A55-4CE0-B924-30CCE0A50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42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7A429-BEDD-4838-929A-695559A0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947F1F-C270-4027-B464-EE2CFAAB3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753295-E8BC-434B-86D9-3639A985B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EA863B-4252-4A67-AC62-B74FFCB1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2A02-13E3-44F5-972C-0F61F544E04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EA6850-ADAD-4A81-BC1C-ACD74AE2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12AD94-EB2A-40C8-A180-035FF6BA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0C7-3A55-4CE0-B924-30CCE0A50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38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F85A9-819A-4397-B307-454E6AFB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33FFB7-6651-41A1-8B30-24F51CA2C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975C6E-E5E4-400E-83ED-C97A9CDA7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3154E8-35C0-4BFC-AD76-137F4414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2A02-13E3-44F5-972C-0F61F544E04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A5BC36-AE94-4A5D-924A-BA594E7A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A7EB8-B5A7-41F3-A6C5-1AEAC1EE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0C7-3A55-4CE0-B924-30CCE0A50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7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58E3BB1-CEDB-4DFF-9DA7-F2875F2B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B37671-5A09-4756-9ADC-12B589A0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A2172D-1884-411B-BAB8-9BBE04A78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2A02-13E3-44F5-972C-0F61F544E04C}" type="datetimeFigureOut">
              <a:rPr lang="zh-TW" altLang="en-US" smtClean="0"/>
              <a:t>2019/9/10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C77B5C-6BF1-4354-85B5-40C95016A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DB955-04C3-458D-9B5B-777488A6B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70C7-3A55-4CE0-B924-30CCE0A50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43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4CE1858-818F-4E9D-8E1D-09E10EF47D2D}"/>
              </a:ext>
            </a:extLst>
          </p:cNvPr>
          <p:cNvSpPr txBox="1"/>
          <p:nvPr/>
        </p:nvSpPr>
        <p:spPr>
          <a:xfrm>
            <a:off x="4419600" y="2641600"/>
            <a:ext cx="36215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20190909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1113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C761D6C-8327-46D4-98A1-9B56A50565A1}"/>
              </a:ext>
            </a:extLst>
          </p:cNvPr>
          <p:cNvSpPr/>
          <p:nvPr/>
        </p:nvSpPr>
        <p:spPr>
          <a:xfrm>
            <a:off x="6281086" y="681483"/>
            <a:ext cx="5242560" cy="5414517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7EE93C5-D3D3-4E54-B88D-86797DEEC810}"/>
              </a:ext>
            </a:extLst>
          </p:cNvPr>
          <p:cNvSpPr/>
          <p:nvPr/>
        </p:nvSpPr>
        <p:spPr>
          <a:xfrm>
            <a:off x="1046025" y="720906"/>
            <a:ext cx="4263969" cy="5414517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410311-9F18-4F68-875E-E8D373AACB3F}"/>
              </a:ext>
            </a:extLst>
          </p:cNvPr>
          <p:cNvSpPr txBox="1"/>
          <p:nvPr/>
        </p:nvSpPr>
        <p:spPr>
          <a:xfrm>
            <a:off x="6452605" y="1919906"/>
            <a:ext cx="2283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Hand detector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FB276-2B8C-4FCE-B5F3-F50C5DBCAE5E}"/>
              </a:ext>
            </a:extLst>
          </p:cNvPr>
          <p:cNvSpPr txBox="1"/>
          <p:nvPr/>
        </p:nvSpPr>
        <p:spPr>
          <a:xfrm>
            <a:off x="8980054" y="1919906"/>
            <a:ext cx="2472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Object detector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DF92306-0B43-47D1-AC52-889F7754611D}"/>
              </a:ext>
            </a:extLst>
          </p:cNvPr>
          <p:cNvSpPr txBox="1"/>
          <p:nvPr/>
        </p:nvSpPr>
        <p:spPr>
          <a:xfrm>
            <a:off x="8011414" y="905990"/>
            <a:ext cx="161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(Frame)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EC1584-0571-4730-8527-9F3D02B74AE6}"/>
              </a:ext>
            </a:extLst>
          </p:cNvPr>
          <p:cNvSpPr txBox="1"/>
          <p:nvPr/>
        </p:nvSpPr>
        <p:spPr>
          <a:xfrm>
            <a:off x="1432019" y="1900724"/>
            <a:ext cx="349198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Hand&amp;Object detector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CDB8F8-616F-442D-A19A-843C777DEFBE}"/>
              </a:ext>
            </a:extLst>
          </p:cNvPr>
          <p:cNvSpPr txBox="1"/>
          <p:nvPr/>
        </p:nvSpPr>
        <p:spPr>
          <a:xfrm>
            <a:off x="2375982" y="1036636"/>
            <a:ext cx="161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(Frame)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6D37C45-350A-477F-BF82-347553E3A1A2}"/>
              </a:ext>
            </a:extLst>
          </p:cNvPr>
          <p:cNvSpPr txBox="1"/>
          <p:nvPr/>
        </p:nvSpPr>
        <p:spPr>
          <a:xfrm>
            <a:off x="6725275" y="3014155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Hand pose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E0699F-C138-4E14-BD7A-F7BA57D1B9D9}"/>
              </a:ext>
            </a:extLst>
          </p:cNvPr>
          <p:cNvSpPr txBox="1"/>
          <p:nvPr/>
        </p:nvSpPr>
        <p:spPr>
          <a:xfrm>
            <a:off x="9209703" y="3003239"/>
            <a:ext cx="1888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Object Info.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AAF15A-372B-499D-9D7C-EBE3F81A519B}"/>
              </a:ext>
            </a:extLst>
          </p:cNvPr>
          <p:cNvSpPr txBox="1"/>
          <p:nvPr/>
        </p:nvSpPr>
        <p:spPr>
          <a:xfrm>
            <a:off x="1346657" y="3167390"/>
            <a:ext cx="378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Hand pose + Object Info.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B416EFB-8971-4457-9BC3-7333809764B0}"/>
              </a:ext>
            </a:extLst>
          </p:cNvPr>
          <p:cNvSpPr txBox="1"/>
          <p:nvPr/>
        </p:nvSpPr>
        <p:spPr>
          <a:xfrm>
            <a:off x="2440111" y="439459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Decision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8C037F-AB75-4FDD-8237-621C96DA5492}"/>
              </a:ext>
            </a:extLst>
          </p:cNvPr>
          <p:cNvSpPr/>
          <p:nvPr/>
        </p:nvSpPr>
        <p:spPr>
          <a:xfrm>
            <a:off x="1346657" y="1807868"/>
            <a:ext cx="3662706" cy="742014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D841B5-FD4B-4E7B-8E5C-77B263633A4A}"/>
              </a:ext>
            </a:extLst>
          </p:cNvPr>
          <p:cNvSpPr/>
          <p:nvPr/>
        </p:nvSpPr>
        <p:spPr>
          <a:xfrm>
            <a:off x="1346657" y="3046290"/>
            <a:ext cx="3662706" cy="742014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5CD42D-D515-4C1E-B1E9-DC32A65C0A6F}"/>
              </a:ext>
            </a:extLst>
          </p:cNvPr>
          <p:cNvSpPr/>
          <p:nvPr/>
        </p:nvSpPr>
        <p:spPr>
          <a:xfrm>
            <a:off x="1380768" y="4224403"/>
            <a:ext cx="3662706" cy="835278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1227622-B5F7-4879-8CDE-89B973841DB3}"/>
              </a:ext>
            </a:extLst>
          </p:cNvPr>
          <p:cNvCxnSpPr/>
          <p:nvPr/>
        </p:nvCxnSpPr>
        <p:spPr>
          <a:xfrm>
            <a:off x="3139440" y="1436746"/>
            <a:ext cx="0" cy="371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458B038-996A-45EF-AB59-FC7141043FC3}"/>
              </a:ext>
            </a:extLst>
          </p:cNvPr>
          <p:cNvCxnSpPr/>
          <p:nvPr/>
        </p:nvCxnSpPr>
        <p:spPr>
          <a:xfrm>
            <a:off x="3139440" y="2595526"/>
            <a:ext cx="0" cy="371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ED18388-0386-4973-A5A4-D1075CF4DFBE}"/>
              </a:ext>
            </a:extLst>
          </p:cNvPr>
          <p:cNvCxnSpPr/>
          <p:nvPr/>
        </p:nvCxnSpPr>
        <p:spPr>
          <a:xfrm>
            <a:off x="3149600" y="3853281"/>
            <a:ext cx="0" cy="371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3DE449-DA88-481D-AF77-E9E883DA8BE0}"/>
              </a:ext>
            </a:extLst>
          </p:cNvPr>
          <p:cNvCxnSpPr/>
          <p:nvPr/>
        </p:nvCxnSpPr>
        <p:spPr>
          <a:xfrm>
            <a:off x="3139440" y="5059681"/>
            <a:ext cx="0" cy="371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15C3705-48CF-4107-9C04-95B471FEFEA1}"/>
              </a:ext>
            </a:extLst>
          </p:cNvPr>
          <p:cNvSpPr txBox="1"/>
          <p:nvPr/>
        </p:nvSpPr>
        <p:spPr>
          <a:xfrm>
            <a:off x="2054575" y="5476986"/>
            <a:ext cx="2369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(Action Type)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2427BF0-DD3A-46A9-A20D-AC29D9BFFA94}"/>
              </a:ext>
            </a:extLst>
          </p:cNvPr>
          <p:cNvSpPr/>
          <p:nvPr/>
        </p:nvSpPr>
        <p:spPr>
          <a:xfrm>
            <a:off x="6452605" y="1810509"/>
            <a:ext cx="2283317" cy="742014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B1B622-DB66-4DFF-8024-F0DD27FD077B}"/>
              </a:ext>
            </a:extLst>
          </p:cNvPr>
          <p:cNvSpPr/>
          <p:nvPr/>
        </p:nvSpPr>
        <p:spPr>
          <a:xfrm>
            <a:off x="8980054" y="1781167"/>
            <a:ext cx="2472472" cy="742014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BDCD1D0-D69F-4C73-A659-D846F74ABFB7}"/>
              </a:ext>
            </a:extLst>
          </p:cNvPr>
          <p:cNvSpPr/>
          <p:nvPr/>
        </p:nvSpPr>
        <p:spPr>
          <a:xfrm>
            <a:off x="6452605" y="2905593"/>
            <a:ext cx="2283317" cy="742014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2606AA-4847-4C6C-8C5A-246834F1936C}"/>
              </a:ext>
            </a:extLst>
          </p:cNvPr>
          <p:cNvSpPr/>
          <p:nvPr/>
        </p:nvSpPr>
        <p:spPr>
          <a:xfrm>
            <a:off x="9010373" y="2893890"/>
            <a:ext cx="2283317" cy="742014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7BD15DB-2BDA-4E7F-ABA4-092E082718B8}"/>
              </a:ext>
            </a:extLst>
          </p:cNvPr>
          <p:cNvSpPr txBox="1"/>
          <p:nvPr/>
        </p:nvSpPr>
        <p:spPr>
          <a:xfrm>
            <a:off x="8067986" y="4307376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Decision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1D16F3-6832-41C7-A859-FADE9DBE3C22}"/>
              </a:ext>
            </a:extLst>
          </p:cNvPr>
          <p:cNvSpPr/>
          <p:nvPr/>
        </p:nvSpPr>
        <p:spPr>
          <a:xfrm>
            <a:off x="7008643" y="4137187"/>
            <a:ext cx="3662706" cy="835278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5DB384B-0957-49E1-95F1-F1F4C8F3D674}"/>
              </a:ext>
            </a:extLst>
          </p:cNvPr>
          <p:cNvCxnSpPr>
            <a:cxnSpLocks/>
          </p:cNvCxnSpPr>
          <p:nvPr/>
        </p:nvCxnSpPr>
        <p:spPr>
          <a:xfrm flipH="1">
            <a:off x="8168640" y="1306100"/>
            <a:ext cx="294611" cy="349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0245CC6-249A-4029-AB8D-6047BA5349A3}"/>
              </a:ext>
            </a:extLst>
          </p:cNvPr>
          <p:cNvCxnSpPr>
            <a:cxnSpLocks/>
          </p:cNvCxnSpPr>
          <p:nvPr/>
        </p:nvCxnSpPr>
        <p:spPr>
          <a:xfrm>
            <a:off x="9154387" y="1317784"/>
            <a:ext cx="339979" cy="321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0716576E-5DF8-43AA-906A-74563C87E47B}"/>
              </a:ext>
            </a:extLst>
          </p:cNvPr>
          <p:cNvCxnSpPr/>
          <p:nvPr/>
        </p:nvCxnSpPr>
        <p:spPr>
          <a:xfrm>
            <a:off x="7624743" y="2554274"/>
            <a:ext cx="0" cy="371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9304B7D-817B-4726-89AC-B1F5AABD67F8}"/>
              </a:ext>
            </a:extLst>
          </p:cNvPr>
          <p:cNvCxnSpPr/>
          <p:nvPr/>
        </p:nvCxnSpPr>
        <p:spPr>
          <a:xfrm>
            <a:off x="10216290" y="2523181"/>
            <a:ext cx="0" cy="371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5967336C-7FAC-4C60-A4CA-0AC5F8AF87AD}"/>
              </a:ext>
            </a:extLst>
          </p:cNvPr>
          <p:cNvCxnSpPr>
            <a:cxnSpLocks/>
          </p:cNvCxnSpPr>
          <p:nvPr/>
        </p:nvCxnSpPr>
        <p:spPr>
          <a:xfrm>
            <a:off x="8016374" y="3720851"/>
            <a:ext cx="304531" cy="347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5110E08-825C-48FE-A172-307E7DDD4555}"/>
              </a:ext>
            </a:extLst>
          </p:cNvPr>
          <p:cNvCxnSpPr>
            <a:cxnSpLocks/>
          </p:cNvCxnSpPr>
          <p:nvPr/>
        </p:nvCxnSpPr>
        <p:spPr>
          <a:xfrm flipH="1">
            <a:off x="9494366" y="3720851"/>
            <a:ext cx="321349" cy="386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AB50221E-FFAA-499F-BC79-197BA388F8B6}"/>
              </a:ext>
            </a:extLst>
          </p:cNvPr>
          <p:cNvCxnSpPr/>
          <p:nvPr/>
        </p:nvCxnSpPr>
        <p:spPr>
          <a:xfrm>
            <a:off x="8880364" y="5075149"/>
            <a:ext cx="0" cy="371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F964D17-9BC6-4F98-87DF-FAF05B7FDAFC}"/>
              </a:ext>
            </a:extLst>
          </p:cNvPr>
          <p:cNvSpPr txBox="1"/>
          <p:nvPr/>
        </p:nvSpPr>
        <p:spPr>
          <a:xfrm>
            <a:off x="7795499" y="5492454"/>
            <a:ext cx="2369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(Action Type)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92C411F-A5EA-4EA9-A843-2A117998E1FA}"/>
              </a:ext>
            </a:extLst>
          </p:cNvPr>
          <p:cNvSpPr txBox="1"/>
          <p:nvPr/>
        </p:nvSpPr>
        <p:spPr>
          <a:xfrm>
            <a:off x="1015090" y="208906"/>
            <a:ext cx="48654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A.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50556B4-F90A-4512-BDAB-C5980C6FF252}"/>
              </a:ext>
            </a:extLst>
          </p:cNvPr>
          <p:cNvSpPr txBox="1"/>
          <p:nvPr/>
        </p:nvSpPr>
        <p:spPr>
          <a:xfrm>
            <a:off x="6238854" y="188586"/>
            <a:ext cx="179273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B. (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better</a:t>
            </a:r>
            <a:r>
              <a:rPr lang="en-US" altLang="zh-TW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840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F64FDE4E-D3A4-47F4-A5C5-863697989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06" y="843827"/>
            <a:ext cx="4714830" cy="4845797"/>
          </a:xfrm>
          <a:prstGeom prst="rect">
            <a:avLst/>
          </a:prstGeom>
        </p:spPr>
      </p:pic>
      <p:sp>
        <p:nvSpPr>
          <p:cNvPr id="17" name="流程圖: 程序 16">
            <a:extLst>
              <a:ext uri="{FF2B5EF4-FFF2-40B4-BE49-F238E27FC236}">
                <a16:creationId xmlns:a16="http://schemas.microsoft.com/office/drawing/2014/main" id="{1E56E802-64BA-4452-B675-AEA16BB98BFA}"/>
              </a:ext>
            </a:extLst>
          </p:cNvPr>
          <p:cNvSpPr/>
          <p:nvPr/>
        </p:nvSpPr>
        <p:spPr>
          <a:xfrm>
            <a:off x="701040" y="3811922"/>
            <a:ext cx="5019040" cy="985520"/>
          </a:xfrm>
          <a:prstGeom prst="flowChartProcess">
            <a:avLst/>
          </a:prstGeom>
          <a:solidFill>
            <a:srgbClr val="3366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程序 18">
            <a:extLst>
              <a:ext uri="{FF2B5EF4-FFF2-40B4-BE49-F238E27FC236}">
                <a16:creationId xmlns:a16="http://schemas.microsoft.com/office/drawing/2014/main" id="{A0906B5E-C145-4D3E-A3DD-4096F876CDC1}"/>
              </a:ext>
            </a:extLst>
          </p:cNvPr>
          <p:cNvSpPr/>
          <p:nvPr/>
        </p:nvSpPr>
        <p:spPr>
          <a:xfrm>
            <a:off x="6471920" y="2645349"/>
            <a:ext cx="5019040" cy="1574486"/>
          </a:xfrm>
          <a:prstGeom prst="flowChartProcess">
            <a:avLst/>
          </a:prstGeom>
          <a:solidFill>
            <a:srgbClr val="3366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程序 19">
            <a:extLst>
              <a:ext uri="{FF2B5EF4-FFF2-40B4-BE49-F238E27FC236}">
                <a16:creationId xmlns:a16="http://schemas.microsoft.com/office/drawing/2014/main" id="{747A608F-0AD6-4DEF-A297-81A78C5EE88C}"/>
              </a:ext>
            </a:extLst>
          </p:cNvPr>
          <p:cNvSpPr/>
          <p:nvPr/>
        </p:nvSpPr>
        <p:spPr>
          <a:xfrm>
            <a:off x="6471920" y="4569023"/>
            <a:ext cx="5019040" cy="1902798"/>
          </a:xfrm>
          <a:prstGeom prst="flowChartProcess">
            <a:avLst/>
          </a:prstGeom>
          <a:solidFill>
            <a:srgbClr val="3366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流程圖: 程序 17">
            <a:extLst>
              <a:ext uri="{FF2B5EF4-FFF2-40B4-BE49-F238E27FC236}">
                <a16:creationId xmlns:a16="http://schemas.microsoft.com/office/drawing/2014/main" id="{66023115-E48D-4513-94A9-9BC20DD1B989}"/>
              </a:ext>
            </a:extLst>
          </p:cNvPr>
          <p:cNvSpPr/>
          <p:nvPr/>
        </p:nvSpPr>
        <p:spPr>
          <a:xfrm>
            <a:off x="6438504" y="626928"/>
            <a:ext cx="5019040" cy="1574486"/>
          </a:xfrm>
          <a:prstGeom prst="flowChartProcess">
            <a:avLst/>
          </a:prstGeom>
          <a:solidFill>
            <a:srgbClr val="3366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程序 14">
            <a:extLst>
              <a:ext uri="{FF2B5EF4-FFF2-40B4-BE49-F238E27FC236}">
                <a16:creationId xmlns:a16="http://schemas.microsoft.com/office/drawing/2014/main" id="{271A6BD2-11B8-4558-B044-AE52E3008E49}"/>
              </a:ext>
            </a:extLst>
          </p:cNvPr>
          <p:cNvSpPr/>
          <p:nvPr/>
        </p:nvSpPr>
        <p:spPr>
          <a:xfrm>
            <a:off x="701040" y="1666240"/>
            <a:ext cx="5019040" cy="985520"/>
          </a:xfrm>
          <a:prstGeom prst="flowChartProcess">
            <a:avLst/>
          </a:prstGeom>
          <a:solidFill>
            <a:srgbClr val="3366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C7A41B-80A6-4E22-BA91-8782B88FC770}"/>
              </a:ext>
            </a:extLst>
          </p:cNvPr>
          <p:cNvSpPr txBox="1"/>
          <p:nvPr/>
        </p:nvSpPr>
        <p:spPr>
          <a:xfrm>
            <a:off x="6759422" y="4612481"/>
            <a:ext cx="25599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State Machines/</a:t>
            </a:r>
          </a:p>
          <a:p>
            <a:r>
              <a:rPr lang="en-US" altLang="zh-TW" sz="2800" dirty="0"/>
              <a:t>SVM/</a:t>
            </a:r>
          </a:p>
          <a:p>
            <a:r>
              <a:rPr lang="en-US" altLang="zh-TW" sz="2800" dirty="0"/>
              <a:t>C3D/</a:t>
            </a:r>
          </a:p>
          <a:p>
            <a:r>
              <a:rPr lang="en-US" altLang="zh-TW" sz="2800" dirty="0"/>
              <a:t>Seq2Seq/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74E27D5-78AF-4212-B150-411DA998FA21}"/>
              </a:ext>
            </a:extLst>
          </p:cNvPr>
          <p:cNvSpPr txBox="1"/>
          <p:nvPr/>
        </p:nvSpPr>
        <p:spPr>
          <a:xfrm>
            <a:off x="6759421" y="2710843"/>
            <a:ext cx="44440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Supervised/</a:t>
            </a:r>
          </a:p>
          <a:p>
            <a:r>
              <a:rPr lang="en-US" altLang="zh-TW" sz="2800" dirty="0"/>
              <a:t>Base Unsupervised/</a:t>
            </a:r>
          </a:p>
          <a:p>
            <a:r>
              <a:rPr lang="en-US" altLang="zh-TW" sz="2800" dirty="0"/>
              <a:t>Our Unsupervised Structure/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44AF569-CB3E-4A79-9C1D-2E38F0C323EB}"/>
              </a:ext>
            </a:extLst>
          </p:cNvPr>
          <p:cNvSpPr txBox="1"/>
          <p:nvPr/>
        </p:nvSpPr>
        <p:spPr>
          <a:xfrm>
            <a:off x="6759420" y="754349"/>
            <a:ext cx="45889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Yolov3/</a:t>
            </a:r>
          </a:p>
          <a:p>
            <a:r>
              <a:rPr lang="en-US" altLang="zh-TW" sz="2800" dirty="0"/>
              <a:t>Mask-RCNN/</a:t>
            </a:r>
          </a:p>
          <a:p>
            <a:r>
              <a:rPr lang="en-US" altLang="zh-TW" sz="2800" dirty="0"/>
              <a:t>FCN/   </a:t>
            </a:r>
            <a:r>
              <a:rPr lang="zh-TW" altLang="en-US" sz="2800" dirty="0"/>
              <a:t> </a:t>
            </a:r>
            <a:r>
              <a:rPr lang="en-US" altLang="zh-TW" sz="2800" dirty="0"/>
              <a:t>Alphapose/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2E7F828-9E4D-41AD-8A28-7B09FED14424}"/>
              </a:ext>
            </a:extLst>
          </p:cNvPr>
          <p:cNvSpPr txBox="1"/>
          <p:nvPr/>
        </p:nvSpPr>
        <p:spPr>
          <a:xfrm>
            <a:off x="843606" y="406165"/>
            <a:ext cx="47160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B.</a:t>
            </a:r>
          </a:p>
        </p:txBody>
      </p:sp>
      <p:sp>
        <p:nvSpPr>
          <p:cNvPr id="16" name="流程圖: 程序 15">
            <a:extLst>
              <a:ext uri="{FF2B5EF4-FFF2-40B4-BE49-F238E27FC236}">
                <a16:creationId xmlns:a16="http://schemas.microsoft.com/office/drawing/2014/main" id="{207EFE39-301E-417E-AA14-31D985A3E7BC}"/>
              </a:ext>
            </a:extLst>
          </p:cNvPr>
          <p:cNvSpPr/>
          <p:nvPr/>
        </p:nvSpPr>
        <p:spPr>
          <a:xfrm>
            <a:off x="691501" y="2692412"/>
            <a:ext cx="5019040" cy="985520"/>
          </a:xfrm>
          <a:prstGeom prst="flowChartProcess">
            <a:avLst/>
          </a:prstGeom>
          <a:solidFill>
            <a:srgbClr val="3366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D6963E9-11CE-4CE6-BF27-6F9636309A75}"/>
              </a:ext>
            </a:extLst>
          </p:cNvPr>
          <p:cNvCxnSpPr>
            <a:stCxn id="18" idx="1"/>
            <a:endCxn id="15" idx="3"/>
          </p:cNvCxnSpPr>
          <p:nvPr/>
        </p:nvCxnSpPr>
        <p:spPr>
          <a:xfrm flipH="1">
            <a:off x="5720080" y="1414171"/>
            <a:ext cx="718424" cy="744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E9C0C95-551B-42A2-87D4-0B85AEF2348D}"/>
              </a:ext>
            </a:extLst>
          </p:cNvPr>
          <p:cNvCxnSpPr>
            <a:cxnSpLocks/>
            <a:stCxn id="19" idx="1"/>
            <a:endCxn id="16" idx="3"/>
          </p:cNvCxnSpPr>
          <p:nvPr/>
        </p:nvCxnSpPr>
        <p:spPr>
          <a:xfrm flipH="1" flipV="1">
            <a:off x="5710541" y="3185172"/>
            <a:ext cx="761379" cy="2474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EEB1C6B-C259-4B5C-8545-C971B67CE371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 flipV="1">
            <a:off x="5720080" y="4304682"/>
            <a:ext cx="751840" cy="1215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E474DAF-05E9-4197-813C-64F5660C2A9D}"/>
              </a:ext>
            </a:extLst>
          </p:cNvPr>
          <p:cNvSpPr txBox="1"/>
          <p:nvPr/>
        </p:nvSpPr>
        <p:spPr>
          <a:xfrm>
            <a:off x="6471920" y="303727"/>
            <a:ext cx="431060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Body Detector (Human, Head, Hand, ...)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7D1FB59-A907-4A51-ADFA-E894D7FC3CD2}"/>
              </a:ext>
            </a:extLst>
          </p:cNvPr>
          <p:cNvSpPr txBox="1"/>
          <p:nvPr/>
        </p:nvSpPr>
        <p:spPr>
          <a:xfrm>
            <a:off x="6489306" y="2321560"/>
            <a:ext cx="186980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Extract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EBEE779-F35A-49E3-9B88-7B4BE12AB247}"/>
              </a:ext>
            </a:extLst>
          </p:cNvPr>
          <p:cNvSpPr txBox="1"/>
          <p:nvPr/>
        </p:nvSpPr>
        <p:spPr>
          <a:xfrm>
            <a:off x="6489306" y="4263660"/>
            <a:ext cx="112082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115802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60F754A-990C-40FE-9313-E927E6F768C2}"/>
              </a:ext>
            </a:extLst>
          </p:cNvPr>
          <p:cNvSpPr txBox="1"/>
          <p:nvPr/>
        </p:nvSpPr>
        <p:spPr>
          <a:xfrm>
            <a:off x="551662" y="264474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Goal Datasets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EBB7CD-3257-470D-8AE3-34BF1CC9DCB3}"/>
              </a:ext>
            </a:extLst>
          </p:cNvPr>
          <p:cNvSpPr/>
          <p:nvPr/>
        </p:nvSpPr>
        <p:spPr>
          <a:xfrm>
            <a:off x="4359563" y="1675945"/>
            <a:ext cx="363016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4000" dirty="0"/>
              <a:t>HACS</a:t>
            </a:r>
          </a:p>
          <a:p>
            <a:pPr marL="742950" indent="-742950">
              <a:buAutoNum type="arabicPeriod"/>
            </a:pPr>
            <a:r>
              <a:rPr lang="en-US" altLang="zh-TW" sz="4000" dirty="0"/>
              <a:t>UCF-101</a:t>
            </a:r>
          </a:p>
          <a:p>
            <a:pPr marL="742950" indent="-742950">
              <a:buAutoNum type="arabicPeriod"/>
            </a:pPr>
            <a:r>
              <a:rPr lang="en-US" altLang="zh-TW" sz="4000" dirty="0"/>
              <a:t>DALY</a:t>
            </a:r>
          </a:p>
          <a:p>
            <a:pPr marL="742950" indent="-742950">
              <a:buAutoNum type="arabicPeriod"/>
            </a:pPr>
            <a:r>
              <a:rPr lang="en-US" altLang="zh-TW" sz="4000" dirty="0"/>
              <a:t>HMDB</a:t>
            </a:r>
          </a:p>
          <a:p>
            <a:pPr marL="742950" indent="-742950">
              <a:buAutoNum type="arabicPeriod"/>
            </a:pPr>
            <a:r>
              <a:rPr lang="en-US" altLang="zh-TW" sz="4000" dirty="0"/>
              <a:t>Our Datasets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1881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96</Words>
  <Application>Microsoft Office PowerPoint</Application>
  <PresentationFormat>寬螢幕</PresentationFormat>
  <Paragraphs>35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Chou</dc:creator>
  <cp:lastModifiedBy>Chou</cp:lastModifiedBy>
  <cp:revision>14</cp:revision>
  <dcterms:created xsi:type="dcterms:W3CDTF">2019-09-10T03:39:35Z</dcterms:created>
  <dcterms:modified xsi:type="dcterms:W3CDTF">2019-09-10T07:35:31Z</dcterms:modified>
</cp:coreProperties>
</file>