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Raleway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79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RAG系統簡易實作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技術</a:t>
            </a:r>
            <a:r>
              <a:rPr lang="zh-TW" alt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使用</a:t>
            </a:r>
            <a:r>
              <a:rPr lang="en-US" sz="445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與實</a:t>
            </a:r>
            <a:r>
              <a:rPr lang="zh-TW" alt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作</a:t>
            </a:r>
            <a:r>
              <a:rPr lang="en-US" sz="445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流程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2474" y="357604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技術</a:t>
            </a:r>
            <a:r>
              <a:rPr lang="zh-TW" alt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使用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8145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3.7+、LangChain、Chroma、Streamlit、Llama2/OpenAI API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46639" y="5274231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實</a:t>
            </a:r>
            <a:r>
              <a:rPr lang="zh-TW" altLang="en-US" sz="240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作</a:t>
            </a:r>
            <a:r>
              <a:rPr lang="en-US" sz="220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流程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連接LLM、文件上傳處理、資料儲存、互動式查詢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2816" y="489347"/>
            <a:ext cx="4449247" cy="556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架構圖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6" y="1401366"/>
            <a:ext cx="10501908" cy="59109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2816" y="7512487"/>
            <a:ext cx="13384768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3509" y="356354"/>
            <a:ext cx="3239810" cy="4049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範例文件</a:t>
            </a:r>
            <a:endParaRPr lang="en-US" sz="2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09" y="1020366"/>
            <a:ext cx="7840504" cy="661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3509" y="7783592"/>
            <a:ext cx="13723382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1252" y="386001"/>
            <a:ext cx="3509129" cy="438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50"/>
              </a:lnSpc>
              <a:buNone/>
            </a:pPr>
            <a:r>
              <a:rPr lang="en-US" sz="2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Demo展示(1/2)</a:t>
            </a:r>
            <a:endParaRPr lang="en-US" sz="2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52" y="1105138"/>
            <a:ext cx="8445698" cy="47505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91252" y="6013609"/>
            <a:ext cx="13647896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endParaRPr lang="en-US" sz="1100" dirty="0"/>
          </a:p>
        </p:txBody>
      </p:sp>
      <p:sp>
        <p:nvSpPr>
          <p:cNvPr id="5" name="Text 2"/>
          <p:cNvSpPr/>
          <p:nvPr/>
        </p:nvSpPr>
        <p:spPr>
          <a:xfrm>
            <a:off x="491252" y="6448663"/>
            <a:ext cx="1754505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上傳PDF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91252" y="6878479"/>
            <a:ext cx="13647896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sz="1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使用者可上傳PDF文檔，系統會處理並儲存資料。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91252" y="7260908"/>
            <a:ext cx="13647896" cy="224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491252" y="7695962"/>
            <a:ext cx="1754505" cy="219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8168" y="454223"/>
            <a:ext cx="4130278" cy="516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Demo展示(2/2)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8" y="1300877"/>
            <a:ext cx="9813846" cy="552116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8168" y="7069812"/>
            <a:ext cx="2065139" cy="258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查詢回應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78168" y="7575709"/>
            <a:ext cx="13474065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系統根據問題從資料庫檢索相關信息，利用LLM產生答案。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自訂</PresentationFormat>
  <Paragraphs>22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Raleway</vt:lpstr>
      <vt:lpstr>Roboto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樸 王</cp:lastModifiedBy>
  <cp:revision>2</cp:revision>
  <dcterms:created xsi:type="dcterms:W3CDTF">2025-02-13T19:56:57Z</dcterms:created>
  <dcterms:modified xsi:type="dcterms:W3CDTF">2025-02-13T20:43:24Z</dcterms:modified>
</cp:coreProperties>
</file>