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70" r:id="rId3"/>
    <p:sldId id="271" r:id="rId4"/>
    <p:sldId id="272" r:id="rId5"/>
    <p:sldId id="273" r:id="rId6"/>
    <p:sldId id="274" r:id="rId7"/>
    <p:sldId id="275" r:id="rId8"/>
    <p:sldId id="276" r:id="rId9"/>
    <p:sldId id="277" r:id="rId10"/>
    <p:sldId id="278" r:id="rId11"/>
    <p:sldId id="281" r:id="rId12"/>
    <p:sldId id="280"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Lst>
  <p:sldSz cx="12192000" cy="6858000"/>
  <p:notesSz cx="6858000" cy="9144000"/>
  <p:embeddedFontLst>
    <p:embeddedFont>
      <p:font typeface="Century Gothic" panose="020B0502020202020204" pitchFamily="34" charset="0"/>
      <p:regular r:id="rId28"/>
      <p:bold r:id="rId29"/>
      <p:italic r:id="rId30"/>
      <p:boldItalic r:id="rId31"/>
    </p:embeddedFont>
    <p:embeddedFont>
      <p:font typeface="Calibri" panose="020F050202020403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6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US"/>
              <a:t>There are many development life cycle models that have been developed in order to achieve different required objectives. </a:t>
            </a:r>
            <a:endParaRPr/>
          </a:p>
          <a:p>
            <a:pPr marL="0" lvl="0" indent="0" algn="just" rtl="0">
              <a:spcBef>
                <a:spcPts val="0"/>
              </a:spcBef>
              <a:spcAft>
                <a:spcPts val="0"/>
              </a:spcAft>
              <a:buNone/>
            </a:pPr>
            <a:r>
              <a:rPr lang="en-US"/>
              <a:t>The models specify the various stages of the process and the order in which they are carried out.</a:t>
            </a:r>
            <a:endParaRPr/>
          </a:p>
        </p:txBody>
      </p:sp>
      <p:sp>
        <p:nvSpPr>
          <p:cNvPr id="186" name="Google Shape;186;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A </a:t>
            </a:r>
            <a:r>
              <a:rPr lang="en-US" sz="1200" b="1" i="0">
                <a:solidFill>
                  <a:schemeClr val="dk1"/>
                </a:solidFill>
                <a:latin typeface="Calibri"/>
                <a:ea typeface="Calibri"/>
                <a:cs typeface="Calibri"/>
                <a:sym typeface="Calibri"/>
              </a:rPr>
              <a:t>stakeholder</a:t>
            </a:r>
            <a:r>
              <a:rPr lang="en-US" sz="1200" b="0" i="0">
                <a:solidFill>
                  <a:schemeClr val="dk1"/>
                </a:solidFill>
                <a:latin typeface="Calibri"/>
                <a:ea typeface="Calibri"/>
                <a:cs typeface="Calibri"/>
                <a:sym typeface="Calibri"/>
              </a:rPr>
              <a:t> has a vested interest in a company and can either affect or be affected by a business' operations and performance.</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Typical </a:t>
            </a:r>
            <a:r>
              <a:rPr lang="en-US" sz="1200" b="1" i="0">
                <a:solidFill>
                  <a:schemeClr val="dk1"/>
                </a:solidFill>
                <a:latin typeface="Calibri"/>
                <a:ea typeface="Calibri"/>
                <a:cs typeface="Calibri"/>
                <a:sym typeface="Calibri"/>
              </a:rPr>
              <a:t>stakeholders</a:t>
            </a:r>
            <a:r>
              <a:rPr lang="en-US" sz="1200" b="0" i="0">
                <a:solidFill>
                  <a:schemeClr val="dk1"/>
                </a:solidFill>
                <a:latin typeface="Calibri"/>
                <a:ea typeface="Calibri"/>
                <a:cs typeface="Calibri"/>
                <a:sym typeface="Calibri"/>
              </a:rPr>
              <a:t> are investors, employees, customers, suppliers, communities, governments, or trade associations.</a:t>
            </a:r>
            <a:endParaRPr/>
          </a:p>
          <a:p>
            <a:pPr marL="0" lvl="0" indent="0" algn="l" rtl="0">
              <a:spcBef>
                <a:spcPts val="0"/>
              </a:spcBef>
              <a:spcAft>
                <a:spcPts val="0"/>
              </a:spcAft>
              <a:buNone/>
            </a:pPr>
            <a:endParaRPr/>
          </a:p>
        </p:txBody>
      </p:sp>
      <p:sp>
        <p:nvSpPr>
          <p:cNvPr id="155" name="Google Shape;15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p:nvPr/>
        </p:nvSpPr>
        <p:spPr>
          <a:xfrm>
            <a:off x="1" y="0"/>
            <a:ext cx="12192000" cy="6858000"/>
          </a:xfrm>
          <a:prstGeom prst="rect">
            <a:avLst/>
          </a:prstGeom>
          <a:blipFill rotWithShape="1">
            <a:blip r:embed="rId2">
              <a:alphaModFix amt="45000"/>
            </a:blip>
            <a:tile tx="-31750" ty="-120650" sx="100000" sy="100000" flip="xy"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307870" y="1267730"/>
            <a:ext cx="9576262" cy="4307950"/>
          </a:xfrm>
          <a:prstGeom prst="rect">
            <a:avLst/>
          </a:prstGeom>
          <a:solidFill>
            <a:schemeClr val="lt1"/>
          </a:solidFill>
          <a:ln w="9525" cap="flat" cmpd="sng">
            <a:solidFill>
              <a:srgbClr val="FEFEFE"/>
            </a:solidFill>
            <a:prstDash val="solid"/>
            <a:round/>
            <a:headEnd type="none" w="sm" len="sm"/>
            <a:tailEnd type="none" w="sm" len="sm"/>
          </a:ln>
          <a:effectLst>
            <a:outerShdw blurRad="635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447801" y="1411615"/>
            <a:ext cx="9296400" cy="403477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35880" y="1267730"/>
            <a:ext cx="1920240" cy="731520"/>
          </a:xfrm>
          <a:prstGeom prst="rect">
            <a:avLst/>
          </a:prstGeom>
          <a:solidFill>
            <a:schemeClr val="accent1"/>
          </a:solidFill>
          <a:ln>
            <a:noFill/>
          </a:ln>
          <a:effectLst>
            <a:outerShdw blurRad="50800" dist="12700" dir="5400000" algn="t"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5250180" y="1267730"/>
            <a:ext cx="1691640" cy="645295"/>
            <a:chOff x="5318306" y="1386268"/>
            <a:chExt cx="1567331" cy="645295"/>
          </a:xfrm>
        </p:grpSpPr>
        <p:cxnSp>
          <p:nvCxnSpPr>
            <p:cNvPr id="23" name="Google Shape;23;p2"/>
            <p:cNvCxnSpPr/>
            <p:nvPr/>
          </p:nvCxnSpPr>
          <p:spPr>
            <a:xfrm>
              <a:off x="5318306" y="1386268"/>
              <a:ext cx="0" cy="640080"/>
            </a:xfrm>
            <a:prstGeom prst="straightConnector1">
              <a:avLst/>
            </a:prstGeom>
            <a:solidFill>
              <a:srgbClr val="FEFEFE"/>
            </a:solidFill>
            <a:ln w="9525" cap="flat" cmpd="sng">
              <a:solidFill>
                <a:srgbClr val="FFFFFF"/>
              </a:solidFill>
              <a:prstDash val="solid"/>
              <a:miter lim="800000"/>
              <a:headEnd type="none" w="sm" len="sm"/>
              <a:tailEnd type="none" w="sm" len="sm"/>
            </a:ln>
          </p:spPr>
        </p:cxnSp>
        <p:cxnSp>
          <p:nvCxnSpPr>
            <p:cNvPr id="24" name="Google Shape;24;p2"/>
            <p:cNvCxnSpPr/>
            <p:nvPr/>
          </p:nvCxnSpPr>
          <p:spPr>
            <a:xfrm>
              <a:off x="6885637" y="1386268"/>
              <a:ext cx="0" cy="640080"/>
            </a:xfrm>
            <a:prstGeom prst="straightConnector1">
              <a:avLst/>
            </a:prstGeom>
            <a:solidFill>
              <a:srgbClr val="FEFEFE"/>
            </a:solidFill>
            <a:ln w="9525" cap="flat" cmpd="sng">
              <a:solidFill>
                <a:srgbClr val="FFFFFF"/>
              </a:solidFill>
              <a:prstDash val="solid"/>
              <a:miter lim="800000"/>
              <a:headEnd type="none" w="sm" len="sm"/>
              <a:tailEnd type="none" w="sm" len="sm"/>
            </a:ln>
          </p:spPr>
        </p:cxnSp>
        <p:cxnSp>
          <p:nvCxnSpPr>
            <p:cNvPr id="25" name="Google Shape;25;p2"/>
            <p:cNvCxnSpPr/>
            <p:nvPr/>
          </p:nvCxnSpPr>
          <p:spPr>
            <a:xfrm>
              <a:off x="5318306" y="2031563"/>
              <a:ext cx="1567331" cy="0"/>
            </a:xfrm>
            <a:prstGeom prst="straightConnector1">
              <a:avLst/>
            </a:prstGeom>
            <a:solidFill>
              <a:srgbClr val="FEFEFE"/>
            </a:solidFill>
            <a:ln w="9525" cap="flat" cmpd="sng">
              <a:solidFill>
                <a:srgbClr val="FFFFFF"/>
              </a:solidFill>
              <a:prstDash val="solid"/>
              <a:miter lim="800000"/>
              <a:headEnd type="none" w="sm" len="sm"/>
              <a:tailEnd type="none" w="sm" len="sm"/>
            </a:ln>
          </p:spPr>
        </p:cxnSp>
      </p:grpSp>
      <p:sp>
        <p:nvSpPr>
          <p:cNvPr id="26" name="Google Shape;26;p2"/>
          <p:cNvSpPr txBox="1">
            <a:spLocks noGrp="1"/>
          </p:cNvSpPr>
          <p:nvPr>
            <p:ph type="ctrTitle"/>
          </p:nvPr>
        </p:nvSpPr>
        <p:spPr>
          <a:xfrm>
            <a:off x="1561708" y="2091263"/>
            <a:ext cx="9068586" cy="2590800"/>
          </a:xfrm>
          <a:prstGeom prst="rect">
            <a:avLst/>
          </a:prstGeom>
          <a:noFill/>
          <a:ln>
            <a:noFill/>
          </a:ln>
        </p:spPr>
        <p:txBody>
          <a:bodyPr spcFirstLastPara="1" wrap="square" lIns="91425" tIns="45700" rIns="91425" bIns="45700" anchor="ctr" anchorCtr="0">
            <a:noAutofit/>
          </a:bodyPr>
          <a:lstStyle>
            <a:lvl1pPr lvl="0" algn="ctr">
              <a:lnSpc>
                <a:spcPct val="83000"/>
              </a:lnSpc>
              <a:spcBef>
                <a:spcPts val="0"/>
              </a:spcBef>
              <a:spcAft>
                <a:spcPts val="0"/>
              </a:spcAft>
              <a:buClr>
                <a:schemeClr val="lt1"/>
              </a:buClr>
              <a:buSzPts val="7200"/>
              <a:buFont typeface="Century Gothic"/>
              <a:buNone/>
              <a:defRPr sz="7200" b="0"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562100" y="4682062"/>
            <a:ext cx="9070848" cy="457201"/>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SzPts val="1600"/>
              <a:buNone/>
              <a:defRPr sz="1600">
                <a:solidFill>
                  <a:schemeClr val="lt2"/>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a:endParaRPr/>
          </a:p>
        </p:txBody>
      </p:sp>
      <p:sp>
        <p:nvSpPr>
          <p:cNvPr id="28" name="Google Shape;28;p2"/>
          <p:cNvSpPr txBox="1">
            <a:spLocks noGrp="1"/>
          </p:cNvSpPr>
          <p:nvPr>
            <p:ph type="dt" idx="10"/>
          </p:nvPr>
        </p:nvSpPr>
        <p:spPr>
          <a:xfrm>
            <a:off x="5318760" y="1341255"/>
            <a:ext cx="1554480" cy="52721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ftr" idx="11"/>
          </p:nvPr>
        </p:nvSpPr>
        <p:spPr>
          <a:xfrm>
            <a:off x="1453896" y="5212080"/>
            <a:ext cx="5905500"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8606919" y="5212080"/>
            <a:ext cx="2111881"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i="0" u="none" strike="noStrike" cap="none">
                <a:solidFill>
                  <a:schemeClr val="lt2"/>
                </a:solidFill>
                <a:latin typeface="Century Gothic"/>
                <a:ea typeface="Century Gothic"/>
                <a:cs typeface="Century Gothic"/>
                <a:sym typeface="Century Gothic"/>
              </a:defRPr>
            </a:lvl1pPr>
            <a:lvl2pPr marL="0" lvl="1" indent="0" algn="r">
              <a:spcBef>
                <a:spcPts val="0"/>
              </a:spcBef>
              <a:buNone/>
              <a:defRPr sz="1000" b="0" i="0" u="none" strike="noStrike" cap="none">
                <a:solidFill>
                  <a:schemeClr val="lt2"/>
                </a:solidFill>
                <a:latin typeface="Century Gothic"/>
                <a:ea typeface="Century Gothic"/>
                <a:cs typeface="Century Gothic"/>
                <a:sym typeface="Century Gothic"/>
              </a:defRPr>
            </a:lvl2pPr>
            <a:lvl3pPr marL="0" lvl="2" indent="0" algn="r">
              <a:spcBef>
                <a:spcPts val="0"/>
              </a:spcBef>
              <a:buNone/>
              <a:defRPr sz="1000" b="0" i="0" u="none" strike="noStrike" cap="none">
                <a:solidFill>
                  <a:schemeClr val="lt2"/>
                </a:solidFill>
                <a:latin typeface="Century Gothic"/>
                <a:ea typeface="Century Gothic"/>
                <a:cs typeface="Century Gothic"/>
                <a:sym typeface="Century Gothic"/>
              </a:defRPr>
            </a:lvl3pPr>
            <a:lvl4pPr marL="0" lvl="3" indent="0" algn="r">
              <a:spcBef>
                <a:spcPts val="0"/>
              </a:spcBef>
              <a:buNone/>
              <a:defRPr sz="1000" b="0" i="0" u="none" strike="noStrike" cap="none">
                <a:solidFill>
                  <a:schemeClr val="lt2"/>
                </a:solidFill>
                <a:latin typeface="Century Gothic"/>
                <a:ea typeface="Century Gothic"/>
                <a:cs typeface="Century Gothic"/>
                <a:sym typeface="Century Gothic"/>
              </a:defRPr>
            </a:lvl4pPr>
            <a:lvl5pPr marL="0" lvl="4" indent="0" algn="r">
              <a:spcBef>
                <a:spcPts val="0"/>
              </a:spcBef>
              <a:buNone/>
              <a:defRPr sz="1000" b="0" i="0" u="none" strike="noStrike" cap="none">
                <a:solidFill>
                  <a:schemeClr val="lt2"/>
                </a:solidFill>
                <a:latin typeface="Century Gothic"/>
                <a:ea typeface="Century Gothic"/>
                <a:cs typeface="Century Gothic"/>
                <a:sym typeface="Century Gothic"/>
              </a:defRPr>
            </a:lvl5pPr>
            <a:lvl6pPr marL="0" lvl="5" indent="0" algn="r">
              <a:spcBef>
                <a:spcPts val="0"/>
              </a:spcBef>
              <a:buNone/>
              <a:defRPr sz="1000" b="0" i="0" u="none" strike="noStrike" cap="none">
                <a:solidFill>
                  <a:schemeClr val="lt2"/>
                </a:solidFill>
                <a:latin typeface="Century Gothic"/>
                <a:ea typeface="Century Gothic"/>
                <a:cs typeface="Century Gothic"/>
                <a:sym typeface="Century Gothic"/>
              </a:defRPr>
            </a:lvl6pPr>
            <a:lvl7pPr marL="0" lvl="6" indent="0" algn="r">
              <a:spcBef>
                <a:spcPts val="0"/>
              </a:spcBef>
              <a:buNone/>
              <a:defRPr sz="1000" b="0" i="0" u="none" strike="noStrike" cap="none">
                <a:solidFill>
                  <a:schemeClr val="lt2"/>
                </a:solidFill>
                <a:latin typeface="Century Gothic"/>
                <a:ea typeface="Century Gothic"/>
                <a:cs typeface="Century Gothic"/>
                <a:sym typeface="Century Gothic"/>
              </a:defRPr>
            </a:lvl7pPr>
            <a:lvl8pPr marL="0" lvl="7" indent="0" algn="r">
              <a:spcBef>
                <a:spcPts val="0"/>
              </a:spcBef>
              <a:buNone/>
              <a:defRPr sz="1000" b="0" i="0" u="none" strike="noStrike" cap="none">
                <a:solidFill>
                  <a:schemeClr val="lt2"/>
                </a:solidFill>
                <a:latin typeface="Century Gothic"/>
                <a:ea typeface="Century Gothic"/>
                <a:cs typeface="Century Gothic"/>
                <a:sym typeface="Century Gothic"/>
              </a:defRPr>
            </a:lvl8pPr>
            <a:lvl9pPr marL="0" lvl="8" indent="0" algn="r">
              <a:spcBef>
                <a:spcPts val="0"/>
              </a:spcBef>
              <a:buNone/>
              <a:defRPr sz="1000" b="0" i="0" u="none" strike="noStrike" cap="none">
                <a:solidFill>
                  <a:schemeClr val="lt2"/>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6"/>
        <p:cNvGrpSpPr/>
        <p:nvPr/>
      </p:nvGrpSpPr>
      <p:grpSpPr>
        <a:xfrm>
          <a:off x="0" y="0"/>
          <a:ext cx="0" cy="0"/>
          <a:chOff x="0" y="0"/>
          <a:chExt cx="0" cy="0"/>
        </a:xfrm>
      </p:grpSpPr>
      <p:sp>
        <p:nvSpPr>
          <p:cNvPr id="97" name="Google Shape;97;p1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1"/>
          <p:cNvSpPr txBox="1">
            <a:spLocks noGrp="1"/>
          </p:cNvSpPr>
          <p:nvPr>
            <p:ph type="body" idx="1"/>
          </p:nvPr>
        </p:nvSpPr>
        <p:spPr>
          <a:xfrm rot="5400000">
            <a:off x="4130040" y="-960120"/>
            <a:ext cx="3931920" cy="10058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99" name="Google Shape;99;p11"/>
          <p:cNvSpPr txBox="1">
            <a:spLocks noGrp="1"/>
          </p:cNvSpPr>
          <p:nvPr>
            <p:ph type="dt" idx="10"/>
          </p:nvPr>
        </p:nvSpPr>
        <p:spPr>
          <a:xfrm>
            <a:off x="389464" y="6214535"/>
            <a:ext cx="2743200" cy="25603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1"/>
          <p:cNvSpPr txBox="1">
            <a:spLocks noGrp="1"/>
          </p:cNvSpPr>
          <p:nvPr>
            <p:ph type="ftr" idx="11"/>
          </p:nvPr>
        </p:nvSpPr>
        <p:spPr>
          <a:xfrm>
            <a:off x="3489960" y="6214535"/>
            <a:ext cx="5212080" cy="25603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1"/>
          <p:cNvSpPr txBox="1">
            <a:spLocks noGrp="1"/>
          </p:cNvSpPr>
          <p:nvPr>
            <p:ph type="sldNum" idx="12"/>
          </p:nvPr>
        </p:nvSpPr>
        <p:spPr>
          <a:xfrm>
            <a:off x="10348535" y="6214535"/>
            <a:ext cx="1463040" cy="256032"/>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a:solidFill>
                  <a:schemeClr val="lt2"/>
                </a:solidFill>
                <a:latin typeface="Century Gothic"/>
                <a:ea typeface="Century Gothic"/>
                <a:cs typeface="Century Gothic"/>
                <a:sym typeface="Century Gothic"/>
              </a:defRPr>
            </a:lvl1pPr>
            <a:lvl2pPr marL="0" lvl="1" indent="0" algn="r">
              <a:spcBef>
                <a:spcPts val="0"/>
              </a:spcBef>
              <a:buNone/>
              <a:defRPr sz="1000">
                <a:solidFill>
                  <a:schemeClr val="lt2"/>
                </a:solidFill>
                <a:latin typeface="Century Gothic"/>
                <a:ea typeface="Century Gothic"/>
                <a:cs typeface="Century Gothic"/>
                <a:sym typeface="Century Gothic"/>
              </a:defRPr>
            </a:lvl2pPr>
            <a:lvl3pPr marL="0" lvl="2" indent="0" algn="r">
              <a:spcBef>
                <a:spcPts val="0"/>
              </a:spcBef>
              <a:buNone/>
              <a:defRPr sz="1000">
                <a:solidFill>
                  <a:schemeClr val="lt2"/>
                </a:solidFill>
                <a:latin typeface="Century Gothic"/>
                <a:ea typeface="Century Gothic"/>
                <a:cs typeface="Century Gothic"/>
                <a:sym typeface="Century Gothic"/>
              </a:defRPr>
            </a:lvl3pPr>
            <a:lvl4pPr marL="0" lvl="3" indent="0" algn="r">
              <a:spcBef>
                <a:spcPts val="0"/>
              </a:spcBef>
              <a:buNone/>
              <a:defRPr sz="1000">
                <a:solidFill>
                  <a:schemeClr val="lt2"/>
                </a:solidFill>
                <a:latin typeface="Century Gothic"/>
                <a:ea typeface="Century Gothic"/>
                <a:cs typeface="Century Gothic"/>
                <a:sym typeface="Century Gothic"/>
              </a:defRPr>
            </a:lvl4pPr>
            <a:lvl5pPr marL="0" lvl="4" indent="0" algn="r">
              <a:spcBef>
                <a:spcPts val="0"/>
              </a:spcBef>
              <a:buNone/>
              <a:defRPr sz="1000">
                <a:solidFill>
                  <a:schemeClr val="lt2"/>
                </a:solidFill>
                <a:latin typeface="Century Gothic"/>
                <a:ea typeface="Century Gothic"/>
                <a:cs typeface="Century Gothic"/>
                <a:sym typeface="Century Gothic"/>
              </a:defRPr>
            </a:lvl5pPr>
            <a:lvl6pPr marL="0" lvl="5" indent="0" algn="r">
              <a:spcBef>
                <a:spcPts val="0"/>
              </a:spcBef>
              <a:buNone/>
              <a:defRPr sz="1000">
                <a:solidFill>
                  <a:schemeClr val="lt2"/>
                </a:solidFill>
                <a:latin typeface="Century Gothic"/>
                <a:ea typeface="Century Gothic"/>
                <a:cs typeface="Century Gothic"/>
                <a:sym typeface="Century Gothic"/>
              </a:defRPr>
            </a:lvl6pPr>
            <a:lvl7pPr marL="0" lvl="6" indent="0" algn="r">
              <a:spcBef>
                <a:spcPts val="0"/>
              </a:spcBef>
              <a:buNone/>
              <a:defRPr sz="1000">
                <a:solidFill>
                  <a:schemeClr val="lt2"/>
                </a:solidFill>
                <a:latin typeface="Century Gothic"/>
                <a:ea typeface="Century Gothic"/>
                <a:cs typeface="Century Gothic"/>
                <a:sym typeface="Century Gothic"/>
              </a:defRPr>
            </a:lvl7pPr>
            <a:lvl8pPr marL="0" lvl="7" indent="0" algn="r">
              <a:spcBef>
                <a:spcPts val="0"/>
              </a:spcBef>
              <a:buNone/>
              <a:defRPr sz="1000">
                <a:solidFill>
                  <a:schemeClr val="lt2"/>
                </a:solidFill>
                <a:latin typeface="Century Gothic"/>
                <a:ea typeface="Century Gothic"/>
                <a:cs typeface="Century Gothic"/>
                <a:sym typeface="Century Gothic"/>
              </a:defRPr>
            </a:lvl8pPr>
            <a:lvl9pPr marL="0" lvl="8" indent="0" algn="r">
              <a:spcBef>
                <a:spcPts val="0"/>
              </a:spcBef>
              <a:buNone/>
              <a:defRPr sz="1000">
                <a:solidFill>
                  <a:schemeClr val="lt2"/>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2"/>
        <p:cNvGrpSpPr/>
        <p:nvPr/>
      </p:nvGrpSpPr>
      <p:grpSpPr>
        <a:xfrm>
          <a:off x="0" y="0"/>
          <a:ext cx="0" cy="0"/>
          <a:chOff x="0" y="0"/>
          <a:chExt cx="0" cy="0"/>
        </a:xfrm>
      </p:grpSpPr>
      <p:sp>
        <p:nvSpPr>
          <p:cNvPr id="103" name="Google Shape;103;p12"/>
          <p:cNvSpPr txBox="1">
            <a:spLocks noGrp="1"/>
          </p:cNvSpPr>
          <p:nvPr>
            <p:ph type="title"/>
          </p:nvPr>
        </p:nvSpPr>
        <p:spPr>
          <a:xfrm rot="5400000">
            <a:off x="7543800" y="2209800"/>
            <a:ext cx="5257800" cy="2362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12"/>
          <p:cNvSpPr txBox="1">
            <a:spLocks noGrp="1"/>
          </p:cNvSpPr>
          <p:nvPr>
            <p:ph type="body" idx="1"/>
          </p:nvPr>
        </p:nvSpPr>
        <p:spPr>
          <a:xfrm rot="5400000">
            <a:off x="2247900" y="-647700"/>
            <a:ext cx="5257800" cy="80772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105" name="Google Shape;105;p12"/>
          <p:cNvSpPr txBox="1">
            <a:spLocks noGrp="1"/>
          </p:cNvSpPr>
          <p:nvPr>
            <p:ph type="dt" idx="10"/>
          </p:nvPr>
        </p:nvSpPr>
        <p:spPr>
          <a:xfrm>
            <a:off x="389464" y="6214535"/>
            <a:ext cx="2743200" cy="25603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2"/>
          <p:cNvSpPr txBox="1">
            <a:spLocks noGrp="1"/>
          </p:cNvSpPr>
          <p:nvPr>
            <p:ph type="ftr" idx="11"/>
          </p:nvPr>
        </p:nvSpPr>
        <p:spPr>
          <a:xfrm>
            <a:off x="3489960" y="6214535"/>
            <a:ext cx="5212080" cy="25603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2"/>
          <p:cNvSpPr txBox="1">
            <a:spLocks noGrp="1"/>
          </p:cNvSpPr>
          <p:nvPr>
            <p:ph type="sldNum" idx="12"/>
          </p:nvPr>
        </p:nvSpPr>
        <p:spPr>
          <a:xfrm>
            <a:off x="10348535" y="6214535"/>
            <a:ext cx="1463040" cy="256032"/>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a:solidFill>
                  <a:schemeClr val="lt2"/>
                </a:solidFill>
                <a:latin typeface="Century Gothic"/>
                <a:ea typeface="Century Gothic"/>
                <a:cs typeface="Century Gothic"/>
                <a:sym typeface="Century Gothic"/>
              </a:defRPr>
            </a:lvl1pPr>
            <a:lvl2pPr marL="0" lvl="1" indent="0" algn="r">
              <a:spcBef>
                <a:spcPts val="0"/>
              </a:spcBef>
              <a:buNone/>
              <a:defRPr sz="1000">
                <a:solidFill>
                  <a:schemeClr val="lt2"/>
                </a:solidFill>
                <a:latin typeface="Century Gothic"/>
                <a:ea typeface="Century Gothic"/>
                <a:cs typeface="Century Gothic"/>
                <a:sym typeface="Century Gothic"/>
              </a:defRPr>
            </a:lvl2pPr>
            <a:lvl3pPr marL="0" lvl="2" indent="0" algn="r">
              <a:spcBef>
                <a:spcPts val="0"/>
              </a:spcBef>
              <a:buNone/>
              <a:defRPr sz="1000">
                <a:solidFill>
                  <a:schemeClr val="lt2"/>
                </a:solidFill>
                <a:latin typeface="Century Gothic"/>
                <a:ea typeface="Century Gothic"/>
                <a:cs typeface="Century Gothic"/>
                <a:sym typeface="Century Gothic"/>
              </a:defRPr>
            </a:lvl3pPr>
            <a:lvl4pPr marL="0" lvl="3" indent="0" algn="r">
              <a:spcBef>
                <a:spcPts val="0"/>
              </a:spcBef>
              <a:buNone/>
              <a:defRPr sz="1000">
                <a:solidFill>
                  <a:schemeClr val="lt2"/>
                </a:solidFill>
                <a:latin typeface="Century Gothic"/>
                <a:ea typeface="Century Gothic"/>
                <a:cs typeface="Century Gothic"/>
                <a:sym typeface="Century Gothic"/>
              </a:defRPr>
            </a:lvl4pPr>
            <a:lvl5pPr marL="0" lvl="4" indent="0" algn="r">
              <a:spcBef>
                <a:spcPts val="0"/>
              </a:spcBef>
              <a:buNone/>
              <a:defRPr sz="1000">
                <a:solidFill>
                  <a:schemeClr val="lt2"/>
                </a:solidFill>
                <a:latin typeface="Century Gothic"/>
                <a:ea typeface="Century Gothic"/>
                <a:cs typeface="Century Gothic"/>
                <a:sym typeface="Century Gothic"/>
              </a:defRPr>
            </a:lvl5pPr>
            <a:lvl6pPr marL="0" lvl="5" indent="0" algn="r">
              <a:spcBef>
                <a:spcPts val="0"/>
              </a:spcBef>
              <a:buNone/>
              <a:defRPr sz="1000">
                <a:solidFill>
                  <a:schemeClr val="lt2"/>
                </a:solidFill>
                <a:latin typeface="Century Gothic"/>
                <a:ea typeface="Century Gothic"/>
                <a:cs typeface="Century Gothic"/>
                <a:sym typeface="Century Gothic"/>
              </a:defRPr>
            </a:lvl6pPr>
            <a:lvl7pPr marL="0" lvl="6" indent="0" algn="r">
              <a:spcBef>
                <a:spcPts val="0"/>
              </a:spcBef>
              <a:buNone/>
              <a:defRPr sz="1000">
                <a:solidFill>
                  <a:schemeClr val="lt2"/>
                </a:solidFill>
                <a:latin typeface="Century Gothic"/>
                <a:ea typeface="Century Gothic"/>
                <a:cs typeface="Century Gothic"/>
                <a:sym typeface="Century Gothic"/>
              </a:defRPr>
            </a:lvl7pPr>
            <a:lvl8pPr marL="0" lvl="7" indent="0" algn="r">
              <a:spcBef>
                <a:spcPts val="0"/>
              </a:spcBef>
              <a:buNone/>
              <a:defRPr sz="1000">
                <a:solidFill>
                  <a:schemeClr val="lt2"/>
                </a:solidFill>
                <a:latin typeface="Century Gothic"/>
                <a:ea typeface="Century Gothic"/>
                <a:cs typeface="Century Gothic"/>
                <a:sym typeface="Century Gothic"/>
              </a:defRPr>
            </a:lvl8pPr>
            <a:lvl9pPr marL="0" lvl="8" indent="0" algn="r">
              <a:spcBef>
                <a:spcPts val="0"/>
              </a:spcBef>
              <a:buNone/>
              <a:defRPr sz="1000">
                <a:solidFill>
                  <a:schemeClr val="lt2"/>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lt1"/>
        </a:solidFill>
        <a:effectLst/>
      </p:bgPr>
    </p:bg>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34" name="Google Shape;34;p3"/>
          <p:cNvSpPr txBox="1">
            <a:spLocks noGrp="1"/>
          </p:cNvSpPr>
          <p:nvPr>
            <p:ph type="dt" idx="10"/>
          </p:nvPr>
        </p:nvSpPr>
        <p:spPr>
          <a:xfrm>
            <a:off x="389464" y="6214535"/>
            <a:ext cx="2743200" cy="25603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ftr" idx="11"/>
          </p:nvPr>
        </p:nvSpPr>
        <p:spPr>
          <a:xfrm>
            <a:off x="3489960" y="6214535"/>
            <a:ext cx="5212080" cy="25603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
          <p:cNvSpPr txBox="1">
            <a:spLocks noGrp="1"/>
          </p:cNvSpPr>
          <p:nvPr>
            <p:ph type="sldNum" idx="12"/>
          </p:nvPr>
        </p:nvSpPr>
        <p:spPr>
          <a:xfrm>
            <a:off x="10348535" y="6214535"/>
            <a:ext cx="1463040" cy="256032"/>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a:solidFill>
                  <a:schemeClr val="lt2"/>
                </a:solidFill>
                <a:latin typeface="Century Gothic"/>
                <a:ea typeface="Century Gothic"/>
                <a:cs typeface="Century Gothic"/>
                <a:sym typeface="Century Gothic"/>
              </a:defRPr>
            </a:lvl1pPr>
            <a:lvl2pPr marL="0" lvl="1" indent="0" algn="r">
              <a:spcBef>
                <a:spcPts val="0"/>
              </a:spcBef>
              <a:buNone/>
              <a:defRPr sz="1000">
                <a:solidFill>
                  <a:schemeClr val="lt2"/>
                </a:solidFill>
                <a:latin typeface="Century Gothic"/>
                <a:ea typeface="Century Gothic"/>
                <a:cs typeface="Century Gothic"/>
                <a:sym typeface="Century Gothic"/>
              </a:defRPr>
            </a:lvl2pPr>
            <a:lvl3pPr marL="0" lvl="2" indent="0" algn="r">
              <a:spcBef>
                <a:spcPts val="0"/>
              </a:spcBef>
              <a:buNone/>
              <a:defRPr sz="1000">
                <a:solidFill>
                  <a:schemeClr val="lt2"/>
                </a:solidFill>
                <a:latin typeface="Century Gothic"/>
                <a:ea typeface="Century Gothic"/>
                <a:cs typeface="Century Gothic"/>
                <a:sym typeface="Century Gothic"/>
              </a:defRPr>
            </a:lvl3pPr>
            <a:lvl4pPr marL="0" lvl="3" indent="0" algn="r">
              <a:spcBef>
                <a:spcPts val="0"/>
              </a:spcBef>
              <a:buNone/>
              <a:defRPr sz="1000">
                <a:solidFill>
                  <a:schemeClr val="lt2"/>
                </a:solidFill>
                <a:latin typeface="Century Gothic"/>
                <a:ea typeface="Century Gothic"/>
                <a:cs typeface="Century Gothic"/>
                <a:sym typeface="Century Gothic"/>
              </a:defRPr>
            </a:lvl4pPr>
            <a:lvl5pPr marL="0" lvl="4" indent="0" algn="r">
              <a:spcBef>
                <a:spcPts val="0"/>
              </a:spcBef>
              <a:buNone/>
              <a:defRPr sz="1000">
                <a:solidFill>
                  <a:schemeClr val="lt2"/>
                </a:solidFill>
                <a:latin typeface="Century Gothic"/>
                <a:ea typeface="Century Gothic"/>
                <a:cs typeface="Century Gothic"/>
                <a:sym typeface="Century Gothic"/>
              </a:defRPr>
            </a:lvl5pPr>
            <a:lvl6pPr marL="0" lvl="5" indent="0" algn="r">
              <a:spcBef>
                <a:spcPts val="0"/>
              </a:spcBef>
              <a:buNone/>
              <a:defRPr sz="1000">
                <a:solidFill>
                  <a:schemeClr val="lt2"/>
                </a:solidFill>
                <a:latin typeface="Century Gothic"/>
                <a:ea typeface="Century Gothic"/>
                <a:cs typeface="Century Gothic"/>
                <a:sym typeface="Century Gothic"/>
              </a:defRPr>
            </a:lvl6pPr>
            <a:lvl7pPr marL="0" lvl="6" indent="0" algn="r">
              <a:spcBef>
                <a:spcPts val="0"/>
              </a:spcBef>
              <a:buNone/>
              <a:defRPr sz="1000">
                <a:solidFill>
                  <a:schemeClr val="lt2"/>
                </a:solidFill>
                <a:latin typeface="Century Gothic"/>
                <a:ea typeface="Century Gothic"/>
                <a:cs typeface="Century Gothic"/>
                <a:sym typeface="Century Gothic"/>
              </a:defRPr>
            </a:lvl7pPr>
            <a:lvl8pPr marL="0" lvl="7" indent="0" algn="r">
              <a:spcBef>
                <a:spcPts val="0"/>
              </a:spcBef>
              <a:buNone/>
              <a:defRPr sz="1000">
                <a:solidFill>
                  <a:schemeClr val="lt2"/>
                </a:solidFill>
                <a:latin typeface="Century Gothic"/>
                <a:ea typeface="Century Gothic"/>
                <a:cs typeface="Century Gothic"/>
                <a:sym typeface="Century Gothic"/>
              </a:defRPr>
            </a:lvl8pPr>
            <a:lvl9pPr marL="0" lvl="8" indent="0" algn="r">
              <a:spcBef>
                <a:spcPts val="0"/>
              </a:spcBef>
              <a:buNone/>
              <a:defRPr sz="1000">
                <a:solidFill>
                  <a:schemeClr val="lt2"/>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7"/>
        <p:cNvGrpSpPr/>
        <p:nvPr/>
      </p:nvGrpSpPr>
      <p:grpSpPr>
        <a:xfrm>
          <a:off x="0" y="0"/>
          <a:ext cx="0" cy="0"/>
          <a:chOff x="0" y="0"/>
          <a:chExt cx="0" cy="0"/>
        </a:xfrm>
      </p:grpSpPr>
      <p:sp>
        <p:nvSpPr>
          <p:cNvPr id="38" name="Google Shape;38;p4"/>
          <p:cNvSpPr/>
          <p:nvPr/>
        </p:nvSpPr>
        <p:spPr>
          <a:xfrm>
            <a:off x="0" y="0"/>
            <a:ext cx="12192000" cy="6858000"/>
          </a:xfrm>
          <a:prstGeom prst="rect">
            <a:avLst/>
          </a:prstGeom>
          <a:blipFill rotWithShape="1">
            <a:blip r:embed="rId2">
              <a:alphaModFix amt="40000"/>
            </a:blip>
            <a:tile tx="-31750" ty="-120650" sx="100000" sy="100000" flip="xy"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1307870" y="1267730"/>
            <a:ext cx="9576262" cy="4307950"/>
          </a:xfrm>
          <a:prstGeom prst="rect">
            <a:avLst/>
          </a:prstGeom>
          <a:solidFill>
            <a:schemeClr val="lt1"/>
          </a:solidFill>
          <a:ln w="9525" cap="flat" cmpd="sng">
            <a:solidFill>
              <a:srgbClr val="FEFEFE"/>
            </a:solidFill>
            <a:prstDash val="solid"/>
            <a:round/>
            <a:headEnd type="none" w="sm" len="sm"/>
            <a:tailEnd type="none" w="sm" len="sm"/>
          </a:ln>
          <a:effectLst>
            <a:outerShdw blurRad="635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1447801" y="1411615"/>
            <a:ext cx="9296400" cy="403477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5135880" y="1267730"/>
            <a:ext cx="1920240" cy="731520"/>
          </a:xfrm>
          <a:prstGeom prst="rect">
            <a:avLst/>
          </a:prstGeom>
          <a:solidFill>
            <a:schemeClr val="accent1"/>
          </a:solidFill>
          <a:ln>
            <a:noFill/>
          </a:ln>
          <a:effectLst>
            <a:outerShdw blurRad="50800" dist="12700" dir="5400000" algn="t"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4"/>
          <p:cNvGrpSpPr/>
          <p:nvPr/>
        </p:nvGrpSpPr>
        <p:grpSpPr>
          <a:xfrm>
            <a:off x="5250180" y="1267730"/>
            <a:ext cx="1691640" cy="645295"/>
            <a:chOff x="5318306" y="1386268"/>
            <a:chExt cx="1567331" cy="645295"/>
          </a:xfrm>
        </p:grpSpPr>
        <p:cxnSp>
          <p:nvCxnSpPr>
            <p:cNvPr id="43" name="Google Shape;43;p4"/>
            <p:cNvCxnSpPr/>
            <p:nvPr/>
          </p:nvCxnSpPr>
          <p:spPr>
            <a:xfrm>
              <a:off x="5318306" y="1386268"/>
              <a:ext cx="0" cy="640080"/>
            </a:xfrm>
            <a:prstGeom prst="straightConnector1">
              <a:avLst/>
            </a:prstGeom>
            <a:solidFill>
              <a:srgbClr val="FEFEFE"/>
            </a:solidFill>
            <a:ln w="9525" cap="flat" cmpd="sng">
              <a:solidFill>
                <a:srgbClr val="FFFFFF"/>
              </a:solidFill>
              <a:prstDash val="solid"/>
              <a:miter lim="800000"/>
              <a:headEnd type="none" w="sm" len="sm"/>
              <a:tailEnd type="none" w="sm" len="sm"/>
            </a:ln>
          </p:spPr>
        </p:cxnSp>
        <p:cxnSp>
          <p:nvCxnSpPr>
            <p:cNvPr id="44" name="Google Shape;44;p4"/>
            <p:cNvCxnSpPr/>
            <p:nvPr/>
          </p:nvCxnSpPr>
          <p:spPr>
            <a:xfrm>
              <a:off x="6885637" y="1386268"/>
              <a:ext cx="0" cy="640080"/>
            </a:xfrm>
            <a:prstGeom prst="straightConnector1">
              <a:avLst/>
            </a:prstGeom>
            <a:solidFill>
              <a:srgbClr val="FEFEFE"/>
            </a:solidFill>
            <a:ln w="9525" cap="flat" cmpd="sng">
              <a:solidFill>
                <a:srgbClr val="FFFFFF"/>
              </a:solidFill>
              <a:prstDash val="solid"/>
              <a:miter lim="800000"/>
              <a:headEnd type="none" w="sm" len="sm"/>
              <a:tailEnd type="none" w="sm" len="sm"/>
            </a:ln>
          </p:spPr>
        </p:cxnSp>
        <p:cxnSp>
          <p:nvCxnSpPr>
            <p:cNvPr id="45" name="Google Shape;45;p4"/>
            <p:cNvCxnSpPr/>
            <p:nvPr/>
          </p:nvCxnSpPr>
          <p:spPr>
            <a:xfrm>
              <a:off x="5318306" y="2031563"/>
              <a:ext cx="1567331" cy="0"/>
            </a:xfrm>
            <a:prstGeom prst="straightConnector1">
              <a:avLst/>
            </a:prstGeom>
            <a:solidFill>
              <a:srgbClr val="FEFEFE"/>
            </a:solidFill>
            <a:ln w="9525" cap="flat" cmpd="sng">
              <a:solidFill>
                <a:srgbClr val="FFFFFF"/>
              </a:solidFill>
              <a:prstDash val="solid"/>
              <a:miter lim="800000"/>
              <a:headEnd type="none" w="sm" len="sm"/>
              <a:tailEnd type="none" w="sm" len="sm"/>
            </a:ln>
          </p:spPr>
        </p:cxnSp>
      </p:grpSp>
      <p:sp>
        <p:nvSpPr>
          <p:cNvPr id="46" name="Google Shape;46;p4"/>
          <p:cNvSpPr txBox="1">
            <a:spLocks noGrp="1"/>
          </p:cNvSpPr>
          <p:nvPr>
            <p:ph type="title"/>
          </p:nvPr>
        </p:nvSpPr>
        <p:spPr>
          <a:xfrm>
            <a:off x="1563623" y="2094309"/>
            <a:ext cx="9070848" cy="2587752"/>
          </a:xfrm>
          <a:prstGeom prst="rect">
            <a:avLst/>
          </a:prstGeom>
          <a:noFill/>
          <a:ln>
            <a:noFill/>
          </a:ln>
        </p:spPr>
        <p:txBody>
          <a:bodyPr spcFirstLastPara="1" wrap="square" lIns="91425" tIns="45700" rIns="91425" bIns="45700" anchor="ctr" anchorCtr="0">
            <a:noAutofit/>
          </a:bodyPr>
          <a:lstStyle>
            <a:lvl1pPr lvl="0" algn="ctr">
              <a:lnSpc>
                <a:spcPct val="83000"/>
              </a:lnSpc>
              <a:spcBef>
                <a:spcPts val="0"/>
              </a:spcBef>
              <a:spcAft>
                <a:spcPts val="0"/>
              </a:spcAft>
              <a:buClr>
                <a:schemeClr val="lt1"/>
              </a:buClr>
              <a:buSzPts val="7200"/>
              <a:buFont typeface="Century Gothic"/>
              <a:buNone/>
              <a:defRPr sz="7200" b="0"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4"/>
          <p:cNvSpPr txBox="1">
            <a:spLocks noGrp="1"/>
          </p:cNvSpPr>
          <p:nvPr>
            <p:ph type="body" idx="1"/>
          </p:nvPr>
        </p:nvSpPr>
        <p:spPr>
          <a:xfrm>
            <a:off x="1563624" y="4682062"/>
            <a:ext cx="9070848" cy="4572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900"/>
              </a:spcBef>
              <a:spcAft>
                <a:spcPts val="0"/>
              </a:spcAft>
              <a:buSzPts val="1600"/>
              <a:buNone/>
              <a:defRPr sz="1600">
                <a:solidFill>
                  <a:schemeClr val="lt2"/>
                </a:solidFill>
              </a:defRPr>
            </a:lvl1pPr>
            <a:lvl2pPr marL="914400" lvl="1" indent="-228600" algn="l">
              <a:lnSpc>
                <a:spcPct val="100000"/>
              </a:lnSpc>
              <a:spcBef>
                <a:spcPts val="500"/>
              </a:spcBef>
              <a:spcAft>
                <a:spcPts val="0"/>
              </a:spcAft>
              <a:buSzPts val="1600"/>
              <a:buNone/>
              <a:defRPr sz="1600">
                <a:solidFill>
                  <a:schemeClr val="lt1"/>
                </a:solidFill>
              </a:defRPr>
            </a:lvl2pPr>
            <a:lvl3pPr marL="1371600" lvl="2" indent="-228600" algn="l">
              <a:lnSpc>
                <a:spcPct val="100000"/>
              </a:lnSpc>
              <a:spcBef>
                <a:spcPts val="500"/>
              </a:spcBef>
              <a:spcAft>
                <a:spcPts val="0"/>
              </a:spcAft>
              <a:buSzPts val="1600"/>
              <a:buNone/>
              <a:defRPr sz="1600">
                <a:solidFill>
                  <a:schemeClr val="lt1"/>
                </a:solidFill>
              </a:defRPr>
            </a:lvl3pPr>
            <a:lvl4pPr marL="1828800" lvl="3" indent="-228600" algn="l">
              <a:lnSpc>
                <a:spcPct val="100000"/>
              </a:lnSpc>
              <a:spcBef>
                <a:spcPts val="500"/>
              </a:spcBef>
              <a:spcAft>
                <a:spcPts val="0"/>
              </a:spcAft>
              <a:buSzPts val="1400"/>
              <a:buNone/>
              <a:defRPr sz="1400">
                <a:solidFill>
                  <a:schemeClr val="lt1"/>
                </a:solidFill>
              </a:defRPr>
            </a:lvl4pPr>
            <a:lvl5pPr marL="2286000" lvl="4" indent="-228600" algn="l">
              <a:lnSpc>
                <a:spcPct val="100000"/>
              </a:lnSpc>
              <a:spcBef>
                <a:spcPts val="500"/>
              </a:spcBef>
              <a:spcAft>
                <a:spcPts val="0"/>
              </a:spcAft>
              <a:buSzPts val="1400"/>
              <a:buNone/>
              <a:defRPr sz="1400">
                <a:solidFill>
                  <a:schemeClr val="lt1"/>
                </a:solidFill>
              </a:defRPr>
            </a:lvl5pPr>
            <a:lvl6pPr marL="2743200" lvl="5" indent="-228600" algn="l">
              <a:lnSpc>
                <a:spcPct val="100000"/>
              </a:lnSpc>
              <a:spcBef>
                <a:spcPts val="500"/>
              </a:spcBef>
              <a:spcAft>
                <a:spcPts val="0"/>
              </a:spcAft>
              <a:buSzPts val="1400"/>
              <a:buNone/>
              <a:defRPr sz="1400">
                <a:solidFill>
                  <a:schemeClr val="lt1"/>
                </a:solidFill>
              </a:defRPr>
            </a:lvl6pPr>
            <a:lvl7pPr marL="3200400" lvl="6" indent="-228600" algn="l">
              <a:lnSpc>
                <a:spcPct val="100000"/>
              </a:lnSpc>
              <a:spcBef>
                <a:spcPts val="500"/>
              </a:spcBef>
              <a:spcAft>
                <a:spcPts val="0"/>
              </a:spcAft>
              <a:buSzPts val="1400"/>
              <a:buNone/>
              <a:defRPr sz="1400">
                <a:solidFill>
                  <a:schemeClr val="lt1"/>
                </a:solidFill>
              </a:defRPr>
            </a:lvl7pPr>
            <a:lvl8pPr marL="3657600" lvl="7" indent="-228600" algn="l">
              <a:lnSpc>
                <a:spcPct val="100000"/>
              </a:lnSpc>
              <a:spcBef>
                <a:spcPts val="500"/>
              </a:spcBef>
              <a:spcAft>
                <a:spcPts val="0"/>
              </a:spcAft>
              <a:buSzPts val="1400"/>
              <a:buNone/>
              <a:defRPr sz="1400">
                <a:solidFill>
                  <a:schemeClr val="lt1"/>
                </a:solidFill>
              </a:defRPr>
            </a:lvl8pPr>
            <a:lvl9pPr marL="4114800" lvl="8" indent="-228600" algn="l">
              <a:lnSpc>
                <a:spcPct val="100000"/>
              </a:lnSpc>
              <a:spcBef>
                <a:spcPts val="500"/>
              </a:spcBef>
              <a:spcAft>
                <a:spcPts val="0"/>
              </a:spcAft>
              <a:buSzPts val="1400"/>
              <a:buNone/>
              <a:defRPr sz="1400">
                <a:solidFill>
                  <a:schemeClr val="lt1"/>
                </a:solidFill>
              </a:defRPr>
            </a:lvl9pPr>
          </a:lstStyle>
          <a:p>
            <a:endParaRPr/>
          </a:p>
        </p:txBody>
      </p:sp>
      <p:sp>
        <p:nvSpPr>
          <p:cNvPr id="48" name="Google Shape;48;p4"/>
          <p:cNvSpPr txBox="1">
            <a:spLocks noGrp="1"/>
          </p:cNvSpPr>
          <p:nvPr>
            <p:ph type="dt" idx="10"/>
          </p:nvPr>
        </p:nvSpPr>
        <p:spPr>
          <a:xfrm>
            <a:off x="5321808" y="1344502"/>
            <a:ext cx="1554480" cy="53035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ftr" idx="11"/>
          </p:nvPr>
        </p:nvSpPr>
        <p:spPr>
          <a:xfrm>
            <a:off x="1453896" y="5212080"/>
            <a:ext cx="5907024"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
          <p:cNvSpPr txBox="1">
            <a:spLocks noGrp="1"/>
          </p:cNvSpPr>
          <p:nvPr>
            <p:ph type="sldNum" idx="12"/>
          </p:nvPr>
        </p:nvSpPr>
        <p:spPr>
          <a:xfrm>
            <a:off x="8604504" y="5212080"/>
            <a:ext cx="2112264"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a:solidFill>
                  <a:schemeClr val="lt2"/>
                </a:solidFill>
                <a:latin typeface="Century Gothic"/>
                <a:ea typeface="Century Gothic"/>
                <a:cs typeface="Century Gothic"/>
                <a:sym typeface="Century Gothic"/>
              </a:defRPr>
            </a:lvl1pPr>
            <a:lvl2pPr marL="0" lvl="1" indent="0" algn="r">
              <a:spcBef>
                <a:spcPts val="0"/>
              </a:spcBef>
              <a:buNone/>
              <a:defRPr sz="1000">
                <a:solidFill>
                  <a:schemeClr val="lt2"/>
                </a:solidFill>
                <a:latin typeface="Century Gothic"/>
                <a:ea typeface="Century Gothic"/>
                <a:cs typeface="Century Gothic"/>
                <a:sym typeface="Century Gothic"/>
              </a:defRPr>
            </a:lvl2pPr>
            <a:lvl3pPr marL="0" lvl="2" indent="0" algn="r">
              <a:spcBef>
                <a:spcPts val="0"/>
              </a:spcBef>
              <a:buNone/>
              <a:defRPr sz="1000">
                <a:solidFill>
                  <a:schemeClr val="lt2"/>
                </a:solidFill>
                <a:latin typeface="Century Gothic"/>
                <a:ea typeface="Century Gothic"/>
                <a:cs typeface="Century Gothic"/>
                <a:sym typeface="Century Gothic"/>
              </a:defRPr>
            </a:lvl3pPr>
            <a:lvl4pPr marL="0" lvl="3" indent="0" algn="r">
              <a:spcBef>
                <a:spcPts val="0"/>
              </a:spcBef>
              <a:buNone/>
              <a:defRPr sz="1000">
                <a:solidFill>
                  <a:schemeClr val="lt2"/>
                </a:solidFill>
                <a:latin typeface="Century Gothic"/>
                <a:ea typeface="Century Gothic"/>
                <a:cs typeface="Century Gothic"/>
                <a:sym typeface="Century Gothic"/>
              </a:defRPr>
            </a:lvl4pPr>
            <a:lvl5pPr marL="0" lvl="4" indent="0" algn="r">
              <a:spcBef>
                <a:spcPts val="0"/>
              </a:spcBef>
              <a:buNone/>
              <a:defRPr sz="1000">
                <a:solidFill>
                  <a:schemeClr val="lt2"/>
                </a:solidFill>
                <a:latin typeface="Century Gothic"/>
                <a:ea typeface="Century Gothic"/>
                <a:cs typeface="Century Gothic"/>
                <a:sym typeface="Century Gothic"/>
              </a:defRPr>
            </a:lvl5pPr>
            <a:lvl6pPr marL="0" lvl="5" indent="0" algn="r">
              <a:spcBef>
                <a:spcPts val="0"/>
              </a:spcBef>
              <a:buNone/>
              <a:defRPr sz="1000">
                <a:solidFill>
                  <a:schemeClr val="lt2"/>
                </a:solidFill>
                <a:latin typeface="Century Gothic"/>
                <a:ea typeface="Century Gothic"/>
                <a:cs typeface="Century Gothic"/>
                <a:sym typeface="Century Gothic"/>
              </a:defRPr>
            </a:lvl6pPr>
            <a:lvl7pPr marL="0" lvl="6" indent="0" algn="r">
              <a:spcBef>
                <a:spcPts val="0"/>
              </a:spcBef>
              <a:buNone/>
              <a:defRPr sz="1000">
                <a:solidFill>
                  <a:schemeClr val="lt2"/>
                </a:solidFill>
                <a:latin typeface="Century Gothic"/>
                <a:ea typeface="Century Gothic"/>
                <a:cs typeface="Century Gothic"/>
                <a:sym typeface="Century Gothic"/>
              </a:defRPr>
            </a:lvl7pPr>
            <a:lvl8pPr marL="0" lvl="7" indent="0" algn="r">
              <a:spcBef>
                <a:spcPts val="0"/>
              </a:spcBef>
              <a:buNone/>
              <a:defRPr sz="1000">
                <a:solidFill>
                  <a:schemeClr val="lt2"/>
                </a:solidFill>
                <a:latin typeface="Century Gothic"/>
                <a:ea typeface="Century Gothic"/>
                <a:cs typeface="Century Gothic"/>
                <a:sym typeface="Century Gothic"/>
              </a:defRPr>
            </a:lvl8pPr>
            <a:lvl9pPr marL="0" lvl="8" indent="0" algn="r">
              <a:spcBef>
                <a:spcPts val="0"/>
              </a:spcBef>
              <a:buNone/>
              <a:defRPr sz="1000">
                <a:solidFill>
                  <a:schemeClr val="lt2"/>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5"/>
          <p:cNvSpPr txBox="1">
            <a:spLocks noGrp="1"/>
          </p:cNvSpPr>
          <p:nvPr>
            <p:ph type="body" idx="1"/>
          </p:nvPr>
        </p:nvSpPr>
        <p:spPr>
          <a:xfrm>
            <a:off x="1066800" y="2103120"/>
            <a:ext cx="475488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54" name="Google Shape;54;p5"/>
          <p:cNvSpPr txBox="1">
            <a:spLocks noGrp="1"/>
          </p:cNvSpPr>
          <p:nvPr>
            <p:ph type="body" idx="2"/>
          </p:nvPr>
        </p:nvSpPr>
        <p:spPr>
          <a:xfrm>
            <a:off x="6370320" y="2103120"/>
            <a:ext cx="475488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55" name="Google Shape;55;p5"/>
          <p:cNvSpPr txBox="1">
            <a:spLocks noGrp="1"/>
          </p:cNvSpPr>
          <p:nvPr>
            <p:ph type="dt" idx="10"/>
          </p:nvPr>
        </p:nvSpPr>
        <p:spPr>
          <a:xfrm>
            <a:off x="389464" y="6214535"/>
            <a:ext cx="2743200" cy="25603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
          <p:cNvSpPr txBox="1">
            <a:spLocks noGrp="1"/>
          </p:cNvSpPr>
          <p:nvPr>
            <p:ph type="ftr" idx="11"/>
          </p:nvPr>
        </p:nvSpPr>
        <p:spPr>
          <a:xfrm>
            <a:off x="3489960" y="6214535"/>
            <a:ext cx="5212080" cy="25603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sldNum" idx="12"/>
          </p:nvPr>
        </p:nvSpPr>
        <p:spPr>
          <a:xfrm>
            <a:off x="10348535" y="6214535"/>
            <a:ext cx="1463040" cy="256032"/>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a:solidFill>
                  <a:schemeClr val="lt2"/>
                </a:solidFill>
                <a:latin typeface="Century Gothic"/>
                <a:ea typeface="Century Gothic"/>
                <a:cs typeface="Century Gothic"/>
                <a:sym typeface="Century Gothic"/>
              </a:defRPr>
            </a:lvl1pPr>
            <a:lvl2pPr marL="0" lvl="1" indent="0" algn="r">
              <a:spcBef>
                <a:spcPts val="0"/>
              </a:spcBef>
              <a:buNone/>
              <a:defRPr sz="1000">
                <a:solidFill>
                  <a:schemeClr val="lt2"/>
                </a:solidFill>
                <a:latin typeface="Century Gothic"/>
                <a:ea typeface="Century Gothic"/>
                <a:cs typeface="Century Gothic"/>
                <a:sym typeface="Century Gothic"/>
              </a:defRPr>
            </a:lvl2pPr>
            <a:lvl3pPr marL="0" lvl="2" indent="0" algn="r">
              <a:spcBef>
                <a:spcPts val="0"/>
              </a:spcBef>
              <a:buNone/>
              <a:defRPr sz="1000">
                <a:solidFill>
                  <a:schemeClr val="lt2"/>
                </a:solidFill>
                <a:latin typeface="Century Gothic"/>
                <a:ea typeface="Century Gothic"/>
                <a:cs typeface="Century Gothic"/>
                <a:sym typeface="Century Gothic"/>
              </a:defRPr>
            </a:lvl3pPr>
            <a:lvl4pPr marL="0" lvl="3" indent="0" algn="r">
              <a:spcBef>
                <a:spcPts val="0"/>
              </a:spcBef>
              <a:buNone/>
              <a:defRPr sz="1000">
                <a:solidFill>
                  <a:schemeClr val="lt2"/>
                </a:solidFill>
                <a:latin typeface="Century Gothic"/>
                <a:ea typeface="Century Gothic"/>
                <a:cs typeface="Century Gothic"/>
                <a:sym typeface="Century Gothic"/>
              </a:defRPr>
            </a:lvl4pPr>
            <a:lvl5pPr marL="0" lvl="4" indent="0" algn="r">
              <a:spcBef>
                <a:spcPts val="0"/>
              </a:spcBef>
              <a:buNone/>
              <a:defRPr sz="1000">
                <a:solidFill>
                  <a:schemeClr val="lt2"/>
                </a:solidFill>
                <a:latin typeface="Century Gothic"/>
                <a:ea typeface="Century Gothic"/>
                <a:cs typeface="Century Gothic"/>
                <a:sym typeface="Century Gothic"/>
              </a:defRPr>
            </a:lvl5pPr>
            <a:lvl6pPr marL="0" lvl="5" indent="0" algn="r">
              <a:spcBef>
                <a:spcPts val="0"/>
              </a:spcBef>
              <a:buNone/>
              <a:defRPr sz="1000">
                <a:solidFill>
                  <a:schemeClr val="lt2"/>
                </a:solidFill>
                <a:latin typeface="Century Gothic"/>
                <a:ea typeface="Century Gothic"/>
                <a:cs typeface="Century Gothic"/>
                <a:sym typeface="Century Gothic"/>
              </a:defRPr>
            </a:lvl6pPr>
            <a:lvl7pPr marL="0" lvl="6" indent="0" algn="r">
              <a:spcBef>
                <a:spcPts val="0"/>
              </a:spcBef>
              <a:buNone/>
              <a:defRPr sz="1000">
                <a:solidFill>
                  <a:schemeClr val="lt2"/>
                </a:solidFill>
                <a:latin typeface="Century Gothic"/>
                <a:ea typeface="Century Gothic"/>
                <a:cs typeface="Century Gothic"/>
                <a:sym typeface="Century Gothic"/>
              </a:defRPr>
            </a:lvl7pPr>
            <a:lvl8pPr marL="0" lvl="7" indent="0" algn="r">
              <a:spcBef>
                <a:spcPts val="0"/>
              </a:spcBef>
              <a:buNone/>
              <a:defRPr sz="1000">
                <a:solidFill>
                  <a:schemeClr val="lt2"/>
                </a:solidFill>
                <a:latin typeface="Century Gothic"/>
                <a:ea typeface="Century Gothic"/>
                <a:cs typeface="Century Gothic"/>
                <a:sym typeface="Century Gothic"/>
              </a:defRPr>
            </a:lvl8pPr>
            <a:lvl9pPr marL="0" lvl="8" indent="0" algn="r">
              <a:spcBef>
                <a:spcPts val="0"/>
              </a:spcBef>
              <a:buNone/>
              <a:defRPr sz="1000">
                <a:solidFill>
                  <a:schemeClr val="lt2"/>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6"/>
          <p:cNvSpPr txBox="1">
            <a:spLocks noGrp="1"/>
          </p:cNvSpPr>
          <p:nvPr>
            <p:ph type="body" idx="1"/>
          </p:nvPr>
        </p:nvSpPr>
        <p:spPr>
          <a:xfrm>
            <a:off x="1069848" y="2074334"/>
            <a:ext cx="4754880" cy="64008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SzPts val="1800"/>
              <a:buNone/>
              <a:defRPr sz="1800" b="0">
                <a:solidFill>
                  <a:schemeClr val="lt2"/>
                </a:solidFill>
                <a:latin typeface="Century Gothic"/>
                <a:ea typeface="Century Gothic"/>
                <a:cs typeface="Century Gothic"/>
                <a:sym typeface="Century Gothic"/>
              </a:defRPr>
            </a:lvl1pPr>
            <a:lvl2pPr marL="914400" lvl="1" indent="-228600" algn="l">
              <a:lnSpc>
                <a:spcPct val="100000"/>
              </a:lnSpc>
              <a:spcBef>
                <a:spcPts val="500"/>
              </a:spcBef>
              <a:spcAft>
                <a:spcPts val="0"/>
              </a:spcAft>
              <a:buSzPts val="1800"/>
              <a:buNone/>
              <a:defRPr sz="18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61" name="Google Shape;61;p6"/>
          <p:cNvSpPr txBox="1">
            <a:spLocks noGrp="1"/>
          </p:cNvSpPr>
          <p:nvPr>
            <p:ph type="body" idx="2"/>
          </p:nvPr>
        </p:nvSpPr>
        <p:spPr>
          <a:xfrm>
            <a:off x="1069848" y="2755898"/>
            <a:ext cx="4754880" cy="3200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62" name="Google Shape;62;p6"/>
          <p:cNvSpPr txBox="1">
            <a:spLocks noGrp="1"/>
          </p:cNvSpPr>
          <p:nvPr>
            <p:ph type="body" idx="3"/>
          </p:nvPr>
        </p:nvSpPr>
        <p:spPr>
          <a:xfrm>
            <a:off x="6373368" y="2074334"/>
            <a:ext cx="4754880" cy="64008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SzPts val="1800"/>
              <a:buNone/>
              <a:defRPr sz="1800" b="0">
                <a:solidFill>
                  <a:schemeClr val="lt2"/>
                </a:solidFill>
              </a:defRPr>
            </a:lvl1pPr>
            <a:lvl2pPr marL="914400" lvl="1" indent="-228600" algn="l">
              <a:lnSpc>
                <a:spcPct val="100000"/>
              </a:lnSpc>
              <a:spcBef>
                <a:spcPts val="500"/>
              </a:spcBef>
              <a:spcAft>
                <a:spcPts val="0"/>
              </a:spcAft>
              <a:buSzPts val="1800"/>
              <a:buNone/>
              <a:defRPr sz="18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63" name="Google Shape;63;p6"/>
          <p:cNvSpPr txBox="1">
            <a:spLocks noGrp="1"/>
          </p:cNvSpPr>
          <p:nvPr>
            <p:ph type="body" idx="4"/>
          </p:nvPr>
        </p:nvSpPr>
        <p:spPr>
          <a:xfrm>
            <a:off x="6373368" y="2756581"/>
            <a:ext cx="4754880" cy="3200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64" name="Google Shape;64;p6"/>
          <p:cNvSpPr txBox="1">
            <a:spLocks noGrp="1"/>
          </p:cNvSpPr>
          <p:nvPr>
            <p:ph type="dt" idx="10"/>
          </p:nvPr>
        </p:nvSpPr>
        <p:spPr>
          <a:xfrm>
            <a:off x="389464" y="6214535"/>
            <a:ext cx="2743200" cy="25603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ftr" idx="11"/>
          </p:nvPr>
        </p:nvSpPr>
        <p:spPr>
          <a:xfrm>
            <a:off x="3489960" y="6214535"/>
            <a:ext cx="5212080" cy="25603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10348535" y="6214535"/>
            <a:ext cx="1463040" cy="256032"/>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a:solidFill>
                  <a:schemeClr val="lt2"/>
                </a:solidFill>
                <a:latin typeface="Century Gothic"/>
                <a:ea typeface="Century Gothic"/>
                <a:cs typeface="Century Gothic"/>
                <a:sym typeface="Century Gothic"/>
              </a:defRPr>
            </a:lvl1pPr>
            <a:lvl2pPr marL="0" lvl="1" indent="0" algn="r">
              <a:spcBef>
                <a:spcPts val="0"/>
              </a:spcBef>
              <a:buNone/>
              <a:defRPr sz="1000">
                <a:solidFill>
                  <a:schemeClr val="lt2"/>
                </a:solidFill>
                <a:latin typeface="Century Gothic"/>
                <a:ea typeface="Century Gothic"/>
                <a:cs typeface="Century Gothic"/>
                <a:sym typeface="Century Gothic"/>
              </a:defRPr>
            </a:lvl2pPr>
            <a:lvl3pPr marL="0" lvl="2" indent="0" algn="r">
              <a:spcBef>
                <a:spcPts val="0"/>
              </a:spcBef>
              <a:buNone/>
              <a:defRPr sz="1000">
                <a:solidFill>
                  <a:schemeClr val="lt2"/>
                </a:solidFill>
                <a:latin typeface="Century Gothic"/>
                <a:ea typeface="Century Gothic"/>
                <a:cs typeface="Century Gothic"/>
                <a:sym typeface="Century Gothic"/>
              </a:defRPr>
            </a:lvl3pPr>
            <a:lvl4pPr marL="0" lvl="3" indent="0" algn="r">
              <a:spcBef>
                <a:spcPts val="0"/>
              </a:spcBef>
              <a:buNone/>
              <a:defRPr sz="1000">
                <a:solidFill>
                  <a:schemeClr val="lt2"/>
                </a:solidFill>
                <a:latin typeface="Century Gothic"/>
                <a:ea typeface="Century Gothic"/>
                <a:cs typeface="Century Gothic"/>
                <a:sym typeface="Century Gothic"/>
              </a:defRPr>
            </a:lvl4pPr>
            <a:lvl5pPr marL="0" lvl="4" indent="0" algn="r">
              <a:spcBef>
                <a:spcPts val="0"/>
              </a:spcBef>
              <a:buNone/>
              <a:defRPr sz="1000">
                <a:solidFill>
                  <a:schemeClr val="lt2"/>
                </a:solidFill>
                <a:latin typeface="Century Gothic"/>
                <a:ea typeface="Century Gothic"/>
                <a:cs typeface="Century Gothic"/>
                <a:sym typeface="Century Gothic"/>
              </a:defRPr>
            </a:lvl5pPr>
            <a:lvl6pPr marL="0" lvl="5" indent="0" algn="r">
              <a:spcBef>
                <a:spcPts val="0"/>
              </a:spcBef>
              <a:buNone/>
              <a:defRPr sz="1000">
                <a:solidFill>
                  <a:schemeClr val="lt2"/>
                </a:solidFill>
                <a:latin typeface="Century Gothic"/>
                <a:ea typeface="Century Gothic"/>
                <a:cs typeface="Century Gothic"/>
                <a:sym typeface="Century Gothic"/>
              </a:defRPr>
            </a:lvl6pPr>
            <a:lvl7pPr marL="0" lvl="6" indent="0" algn="r">
              <a:spcBef>
                <a:spcPts val="0"/>
              </a:spcBef>
              <a:buNone/>
              <a:defRPr sz="1000">
                <a:solidFill>
                  <a:schemeClr val="lt2"/>
                </a:solidFill>
                <a:latin typeface="Century Gothic"/>
                <a:ea typeface="Century Gothic"/>
                <a:cs typeface="Century Gothic"/>
                <a:sym typeface="Century Gothic"/>
              </a:defRPr>
            </a:lvl7pPr>
            <a:lvl8pPr marL="0" lvl="7" indent="0" algn="r">
              <a:spcBef>
                <a:spcPts val="0"/>
              </a:spcBef>
              <a:buNone/>
              <a:defRPr sz="1000">
                <a:solidFill>
                  <a:schemeClr val="lt2"/>
                </a:solidFill>
                <a:latin typeface="Century Gothic"/>
                <a:ea typeface="Century Gothic"/>
                <a:cs typeface="Century Gothic"/>
                <a:sym typeface="Century Gothic"/>
              </a:defRPr>
            </a:lvl8pPr>
            <a:lvl9pPr marL="0" lvl="8" indent="0" algn="r">
              <a:spcBef>
                <a:spcPts val="0"/>
              </a:spcBef>
              <a:buNone/>
              <a:defRPr sz="1000">
                <a:solidFill>
                  <a:schemeClr val="lt2"/>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7"/>
          <p:cNvSpPr txBox="1">
            <a:spLocks noGrp="1"/>
          </p:cNvSpPr>
          <p:nvPr>
            <p:ph type="dt" idx="10"/>
          </p:nvPr>
        </p:nvSpPr>
        <p:spPr>
          <a:xfrm>
            <a:off x="389464" y="6214535"/>
            <a:ext cx="2743200" cy="25603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ftr" idx="11"/>
          </p:nvPr>
        </p:nvSpPr>
        <p:spPr>
          <a:xfrm>
            <a:off x="3489960" y="6214535"/>
            <a:ext cx="5212080" cy="25603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
          <p:cNvSpPr txBox="1">
            <a:spLocks noGrp="1"/>
          </p:cNvSpPr>
          <p:nvPr>
            <p:ph type="sldNum" idx="12"/>
          </p:nvPr>
        </p:nvSpPr>
        <p:spPr>
          <a:xfrm>
            <a:off x="10348535" y="6214535"/>
            <a:ext cx="1463040" cy="256032"/>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a:solidFill>
                  <a:schemeClr val="lt2"/>
                </a:solidFill>
                <a:latin typeface="Century Gothic"/>
                <a:ea typeface="Century Gothic"/>
                <a:cs typeface="Century Gothic"/>
                <a:sym typeface="Century Gothic"/>
              </a:defRPr>
            </a:lvl1pPr>
            <a:lvl2pPr marL="0" lvl="1" indent="0" algn="r">
              <a:spcBef>
                <a:spcPts val="0"/>
              </a:spcBef>
              <a:buNone/>
              <a:defRPr sz="1000">
                <a:solidFill>
                  <a:schemeClr val="lt2"/>
                </a:solidFill>
                <a:latin typeface="Century Gothic"/>
                <a:ea typeface="Century Gothic"/>
                <a:cs typeface="Century Gothic"/>
                <a:sym typeface="Century Gothic"/>
              </a:defRPr>
            </a:lvl2pPr>
            <a:lvl3pPr marL="0" lvl="2" indent="0" algn="r">
              <a:spcBef>
                <a:spcPts val="0"/>
              </a:spcBef>
              <a:buNone/>
              <a:defRPr sz="1000">
                <a:solidFill>
                  <a:schemeClr val="lt2"/>
                </a:solidFill>
                <a:latin typeface="Century Gothic"/>
                <a:ea typeface="Century Gothic"/>
                <a:cs typeface="Century Gothic"/>
                <a:sym typeface="Century Gothic"/>
              </a:defRPr>
            </a:lvl3pPr>
            <a:lvl4pPr marL="0" lvl="3" indent="0" algn="r">
              <a:spcBef>
                <a:spcPts val="0"/>
              </a:spcBef>
              <a:buNone/>
              <a:defRPr sz="1000">
                <a:solidFill>
                  <a:schemeClr val="lt2"/>
                </a:solidFill>
                <a:latin typeface="Century Gothic"/>
                <a:ea typeface="Century Gothic"/>
                <a:cs typeface="Century Gothic"/>
                <a:sym typeface="Century Gothic"/>
              </a:defRPr>
            </a:lvl4pPr>
            <a:lvl5pPr marL="0" lvl="4" indent="0" algn="r">
              <a:spcBef>
                <a:spcPts val="0"/>
              </a:spcBef>
              <a:buNone/>
              <a:defRPr sz="1000">
                <a:solidFill>
                  <a:schemeClr val="lt2"/>
                </a:solidFill>
                <a:latin typeface="Century Gothic"/>
                <a:ea typeface="Century Gothic"/>
                <a:cs typeface="Century Gothic"/>
                <a:sym typeface="Century Gothic"/>
              </a:defRPr>
            </a:lvl5pPr>
            <a:lvl6pPr marL="0" lvl="5" indent="0" algn="r">
              <a:spcBef>
                <a:spcPts val="0"/>
              </a:spcBef>
              <a:buNone/>
              <a:defRPr sz="1000">
                <a:solidFill>
                  <a:schemeClr val="lt2"/>
                </a:solidFill>
                <a:latin typeface="Century Gothic"/>
                <a:ea typeface="Century Gothic"/>
                <a:cs typeface="Century Gothic"/>
                <a:sym typeface="Century Gothic"/>
              </a:defRPr>
            </a:lvl6pPr>
            <a:lvl7pPr marL="0" lvl="6" indent="0" algn="r">
              <a:spcBef>
                <a:spcPts val="0"/>
              </a:spcBef>
              <a:buNone/>
              <a:defRPr sz="1000">
                <a:solidFill>
                  <a:schemeClr val="lt2"/>
                </a:solidFill>
                <a:latin typeface="Century Gothic"/>
                <a:ea typeface="Century Gothic"/>
                <a:cs typeface="Century Gothic"/>
                <a:sym typeface="Century Gothic"/>
              </a:defRPr>
            </a:lvl7pPr>
            <a:lvl8pPr marL="0" lvl="7" indent="0" algn="r">
              <a:spcBef>
                <a:spcPts val="0"/>
              </a:spcBef>
              <a:buNone/>
              <a:defRPr sz="1000">
                <a:solidFill>
                  <a:schemeClr val="lt2"/>
                </a:solidFill>
                <a:latin typeface="Century Gothic"/>
                <a:ea typeface="Century Gothic"/>
                <a:cs typeface="Century Gothic"/>
                <a:sym typeface="Century Gothic"/>
              </a:defRPr>
            </a:lvl8pPr>
            <a:lvl9pPr marL="0" lvl="8" indent="0" algn="r">
              <a:spcBef>
                <a:spcPts val="0"/>
              </a:spcBef>
              <a:buNone/>
              <a:defRPr sz="1000">
                <a:solidFill>
                  <a:schemeClr val="lt2"/>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8"/>
          <p:cNvSpPr txBox="1">
            <a:spLocks noGrp="1"/>
          </p:cNvSpPr>
          <p:nvPr>
            <p:ph type="dt" idx="10"/>
          </p:nvPr>
        </p:nvSpPr>
        <p:spPr>
          <a:xfrm>
            <a:off x="389464" y="6214535"/>
            <a:ext cx="2743200" cy="25603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
          <p:cNvSpPr txBox="1">
            <a:spLocks noGrp="1"/>
          </p:cNvSpPr>
          <p:nvPr>
            <p:ph type="ftr" idx="11"/>
          </p:nvPr>
        </p:nvSpPr>
        <p:spPr>
          <a:xfrm>
            <a:off x="3489960" y="6214535"/>
            <a:ext cx="5212080" cy="25603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
          <p:cNvSpPr txBox="1">
            <a:spLocks noGrp="1"/>
          </p:cNvSpPr>
          <p:nvPr>
            <p:ph type="sldNum" idx="12"/>
          </p:nvPr>
        </p:nvSpPr>
        <p:spPr>
          <a:xfrm>
            <a:off x="10348535" y="6214535"/>
            <a:ext cx="1463040" cy="256032"/>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a:solidFill>
                  <a:schemeClr val="lt2"/>
                </a:solidFill>
                <a:latin typeface="Century Gothic"/>
                <a:ea typeface="Century Gothic"/>
                <a:cs typeface="Century Gothic"/>
                <a:sym typeface="Century Gothic"/>
              </a:defRPr>
            </a:lvl1pPr>
            <a:lvl2pPr marL="0" lvl="1" indent="0" algn="r">
              <a:spcBef>
                <a:spcPts val="0"/>
              </a:spcBef>
              <a:buNone/>
              <a:defRPr sz="1000">
                <a:solidFill>
                  <a:schemeClr val="lt2"/>
                </a:solidFill>
                <a:latin typeface="Century Gothic"/>
                <a:ea typeface="Century Gothic"/>
                <a:cs typeface="Century Gothic"/>
                <a:sym typeface="Century Gothic"/>
              </a:defRPr>
            </a:lvl2pPr>
            <a:lvl3pPr marL="0" lvl="2" indent="0" algn="r">
              <a:spcBef>
                <a:spcPts val="0"/>
              </a:spcBef>
              <a:buNone/>
              <a:defRPr sz="1000">
                <a:solidFill>
                  <a:schemeClr val="lt2"/>
                </a:solidFill>
                <a:latin typeface="Century Gothic"/>
                <a:ea typeface="Century Gothic"/>
                <a:cs typeface="Century Gothic"/>
                <a:sym typeface="Century Gothic"/>
              </a:defRPr>
            </a:lvl3pPr>
            <a:lvl4pPr marL="0" lvl="3" indent="0" algn="r">
              <a:spcBef>
                <a:spcPts val="0"/>
              </a:spcBef>
              <a:buNone/>
              <a:defRPr sz="1000">
                <a:solidFill>
                  <a:schemeClr val="lt2"/>
                </a:solidFill>
                <a:latin typeface="Century Gothic"/>
                <a:ea typeface="Century Gothic"/>
                <a:cs typeface="Century Gothic"/>
                <a:sym typeface="Century Gothic"/>
              </a:defRPr>
            </a:lvl4pPr>
            <a:lvl5pPr marL="0" lvl="4" indent="0" algn="r">
              <a:spcBef>
                <a:spcPts val="0"/>
              </a:spcBef>
              <a:buNone/>
              <a:defRPr sz="1000">
                <a:solidFill>
                  <a:schemeClr val="lt2"/>
                </a:solidFill>
                <a:latin typeface="Century Gothic"/>
                <a:ea typeface="Century Gothic"/>
                <a:cs typeface="Century Gothic"/>
                <a:sym typeface="Century Gothic"/>
              </a:defRPr>
            </a:lvl5pPr>
            <a:lvl6pPr marL="0" lvl="5" indent="0" algn="r">
              <a:spcBef>
                <a:spcPts val="0"/>
              </a:spcBef>
              <a:buNone/>
              <a:defRPr sz="1000">
                <a:solidFill>
                  <a:schemeClr val="lt2"/>
                </a:solidFill>
                <a:latin typeface="Century Gothic"/>
                <a:ea typeface="Century Gothic"/>
                <a:cs typeface="Century Gothic"/>
                <a:sym typeface="Century Gothic"/>
              </a:defRPr>
            </a:lvl6pPr>
            <a:lvl7pPr marL="0" lvl="6" indent="0" algn="r">
              <a:spcBef>
                <a:spcPts val="0"/>
              </a:spcBef>
              <a:buNone/>
              <a:defRPr sz="1000">
                <a:solidFill>
                  <a:schemeClr val="lt2"/>
                </a:solidFill>
                <a:latin typeface="Century Gothic"/>
                <a:ea typeface="Century Gothic"/>
                <a:cs typeface="Century Gothic"/>
                <a:sym typeface="Century Gothic"/>
              </a:defRPr>
            </a:lvl7pPr>
            <a:lvl8pPr marL="0" lvl="7" indent="0" algn="r">
              <a:spcBef>
                <a:spcPts val="0"/>
              </a:spcBef>
              <a:buNone/>
              <a:defRPr sz="1000">
                <a:solidFill>
                  <a:schemeClr val="lt2"/>
                </a:solidFill>
                <a:latin typeface="Century Gothic"/>
                <a:ea typeface="Century Gothic"/>
                <a:cs typeface="Century Gothic"/>
                <a:sym typeface="Century Gothic"/>
              </a:defRPr>
            </a:lvl8pPr>
            <a:lvl9pPr marL="0" lvl="8" indent="0" algn="r">
              <a:spcBef>
                <a:spcPts val="0"/>
              </a:spcBef>
              <a:buNone/>
              <a:defRPr sz="1000">
                <a:solidFill>
                  <a:schemeClr val="lt2"/>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6"/>
        <p:cNvGrpSpPr/>
        <p:nvPr/>
      </p:nvGrpSpPr>
      <p:grpSpPr>
        <a:xfrm>
          <a:off x="0" y="0"/>
          <a:ext cx="0" cy="0"/>
          <a:chOff x="0" y="0"/>
          <a:chExt cx="0" cy="0"/>
        </a:xfrm>
      </p:grpSpPr>
      <p:sp>
        <p:nvSpPr>
          <p:cNvPr id="77" name="Google Shape;77;p9"/>
          <p:cNvSpPr/>
          <p:nvPr/>
        </p:nvSpPr>
        <p:spPr>
          <a:xfrm>
            <a:off x="234693" y="237744"/>
            <a:ext cx="8633081" cy="6382512"/>
          </a:xfrm>
          <a:prstGeom prst="rect">
            <a:avLst/>
          </a:prstGeom>
          <a:solidFill>
            <a:schemeClr val="lt1"/>
          </a:solidFill>
          <a:ln w="9525"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a:off x="371856" y="374904"/>
            <a:ext cx="8353044" cy="610819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a:off x="9020386" y="237744"/>
            <a:ext cx="2926080" cy="638251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title"/>
          </p:nvPr>
        </p:nvSpPr>
        <p:spPr>
          <a:xfrm>
            <a:off x="9296400" y="607392"/>
            <a:ext cx="2430780" cy="16459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Century Gothic"/>
              <a:buNone/>
              <a:defRPr sz="2800" b="0"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9"/>
          <p:cNvSpPr txBox="1">
            <a:spLocks noGrp="1"/>
          </p:cNvSpPr>
          <p:nvPr>
            <p:ph type="body" idx="1"/>
          </p:nvPr>
        </p:nvSpPr>
        <p:spPr>
          <a:xfrm>
            <a:off x="790575" y="704850"/>
            <a:ext cx="7562850" cy="5143500"/>
          </a:xfrm>
          <a:prstGeom prst="rect">
            <a:avLst/>
          </a:prstGeom>
          <a:noFill/>
          <a:ln>
            <a:noFill/>
          </a:ln>
        </p:spPr>
        <p:txBody>
          <a:bodyPr spcFirstLastPara="1" wrap="square" lIns="91425" tIns="45700" rIns="91425" bIns="45700" anchor="t" anchorCtr="0">
            <a:normAutofit/>
          </a:bodyPr>
          <a:lstStyle>
            <a:lvl1pPr marL="457200" lvl="0" indent="-349250" algn="l">
              <a:lnSpc>
                <a:spcPct val="100000"/>
              </a:lnSpc>
              <a:spcBef>
                <a:spcPts val="900"/>
              </a:spcBef>
              <a:spcAft>
                <a:spcPts val="0"/>
              </a:spcAft>
              <a:buSzPts val="1900"/>
              <a:buChar char="•"/>
              <a:defRPr sz="19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82" name="Google Shape;82;p9"/>
          <p:cNvSpPr txBox="1">
            <a:spLocks noGrp="1"/>
          </p:cNvSpPr>
          <p:nvPr>
            <p:ph type="body" idx="2"/>
          </p:nvPr>
        </p:nvSpPr>
        <p:spPr>
          <a:xfrm>
            <a:off x="9296400" y="2286000"/>
            <a:ext cx="2430780" cy="35052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400"/>
              <a:buNone/>
              <a:defRPr sz="1400">
                <a:solidFill>
                  <a:schemeClr val="dk1"/>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83" name="Google Shape;83;p9"/>
          <p:cNvSpPr txBox="1">
            <a:spLocks noGrp="1"/>
          </p:cNvSpPr>
          <p:nvPr>
            <p:ph type="dt" idx="10"/>
          </p:nvPr>
        </p:nvSpPr>
        <p:spPr>
          <a:xfrm>
            <a:off x="389464" y="6214535"/>
            <a:ext cx="2743200" cy="25603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9"/>
          <p:cNvSpPr txBox="1">
            <a:spLocks noGrp="1"/>
          </p:cNvSpPr>
          <p:nvPr>
            <p:ph type="ftr" idx="11"/>
          </p:nvPr>
        </p:nvSpPr>
        <p:spPr>
          <a:xfrm>
            <a:off x="3439158" y="6214535"/>
            <a:ext cx="5184648" cy="25603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9"/>
          <p:cNvSpPr txBox="1">
            <a:spLocks noGrp="1"/>
          </p:cNvSpPr>
          <p:nvPr>
            <p:ph type="sldNum" idx="12"/>
          </p:nvPr>
        </p:nvSpPr>
        <p:spPr>
          <a:xfrm>
            <a:off x="10348535" y="6214535"/>
            <a:ext cx="1463040" cy="256032"/>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a:solidFill>
                  <a:schemeClr val="dk2"/>
                </a:solidFill>
                <a:latin typeface="Century Gothic"/>
                <a:ea typeface="Century Gothic"/>
                <a:cs typeface="Century Gothic"/>
                <a:sym typeface="Century Gothic"/>
              </a:defRPr>
            </a:lvl1pPr>
            <a:lvl2pPr marL="0" lvl="1" indent="0" algn="r">
              <a:spcBef>
                <a:spcPts val="0"/>
              </a:spcBef>
              <a:buNone/>
              <a:defRPr sz="1000">
                <a:solidFill>
                  <a:schemeClr val="dk2"/>
                </a:solidFill>
                <a:latin typeface="Century Gothic"/>
                <a:ea typeface="Century Gothic"/>
                <a:cs typeface="Century Gothic"/>
                <a:sym typeface="Century Gothic"/>
              </a:defRPr>
            </a:lvl2pPr>
            <a:lvl3pPr marL="0" lvl="2" indent="0" algn="r">
              <a:spcBef>
                <a:spcPts val="0"/>
              </a:spcBef>
              <a:buNone/>
              <a:defRPr sz="1000">
                <a:solidFill>
                  <a:schemeClr val="dk2"/>
                </a:solidFill>
                <a:latin typeface="Century Gothic"/>
                <a:ea typeface="Century Gothic"/>
                <a:cs typeface="Century Gothic"/>
                <a:sym typeface="Century Gothic"/>
              </a:defRPr>
            </a:lvl3pPr>
            <a:lvl4pPr marL="0" lvl="3" indent="0" algn="r">
              <a:spcBef>
                <a:spcPts val="0"/>
              </a:spcBef>
              <a:buNone/>
              <a:defRPr sz="1000">
                <a:solidFill>
                  <a:schemeClr val="dk2"/>
                </a:solidFill>
                <a:latin typeface="Century Gothic"/>
                <a:ea typeface="Century Gothic"/>
                <a:cs typeface="Century Gothic"/>
                <a:sym typeface="Century Gothic"/>
              </a:defRPr>
            </a:lvl4pPr>
            <a:lvl5pPr marL="0" lvl="4" indent="0" algn="r">
              <a:spcBef>
                <a:spcPts val="0"/>
              </a:spcBef>
              <a:buNone/>
              <a:defRPr sz="1000">
                <a:solidFill>
                  <a:schemeClr val="dk2"/>
                </a:solidFill>
                <a:latin typeface="Century Gothic"/>
                <a:ea typeface="Century Gothic"/>
                <a:cs typeface="Century Gothic"/>
                <a:sym typeface="Century Gothic"/>
              </a:defRPr>
            </a:lvl5pPr>
            <a:lvl6pPr marL="0" lvl="5" indent="0" algn="r">
              <a:spcBef>
                <a:spcPts val="0"/>
              </a:spcBef>
              <a:buNone/>
              <a:defRPr sz="1000">
                <a:solidFill>
                  <a:schemeClr val="dk2"/>
                </a:solidFill>
                <a:latin typeface="Century Gothic"/>
                <a:ea typeface="Century Gothic"/>
                <a:cs typeface="Century Gothic"/>
                <a:sym typeface="Century Gothic"/>
              </a:defRPr>
            </a:lvl6pPr>
            <a:lvl7pPr marL="0" lvl="6" indent="0" algn="r">
              <a:spcBef>
                <a:spcPts val="0"/>
              </a:spcBef>
              <a:buNone/>
              <a:defRPr sz="1000">
                <a:solidFill>
                  <a:schemeClr val="dk2"/>
                </a:solidFill>
                <a:latin typeface="Century Gothic"/>
                <a:ea typeface="Century Gothic"/>
                <a:cs typeface="Century Gothic"/>
                <a:sym typeface="Century Gothic"/>
              </a:defRPr>
            </a:lvl7pPr>
            <a:lvl8pPr marL="0" lvl="7" indent="0" algn="r">
              <a:spcBef>
                <a:spcPts val="0"/>
              </a:spcBef>
              <a:buNone/>
              <a:defRPr sz="1000">
                <a:solidFill>
                  <a:schemeClr val="dk2"/>
                </a:solidFill>
                <a:latin typeface="Century Gothic"/>
                <a:ea typeface="Century Gothic"/>
                <a:cs typeface="Century Gothic"/>
                <a:sym typeface="Century Gothic"/>
              </a:defRPr>
            </a:lvl8pPr>
            <a:lvl9pPr marL="0" lvl="8" indent="0" algn="r">
              <a:spcBef>
                <a:spcPts val="0"/>
              </a:spcBef>
              <a:buNone/>
              <a:defRPr sz="1000">
                <a:solidFill>
                  <a:schemeClr val="dk2"/>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86" name="Google Shape;86;p9"/>
          <p:cNvSpPr/>
          <p:nvPr/>
        </p:nvSpPr>
        <p:spPr>
          <a:xfrm>
            <a:off x="9157546" y="374904"/>
            <a:ext cx="2651760" cy="6108192"/>
          </a:xfrm>
          <a:prstGeom prst="rect">
            <a:avLst/>
          </a:prstGeom>
          <a:noFill/>
          <a:ln w="9525" cap="sq" cmpd="sng">
            <a:solidFill>
              <a:srgbClr val="FEFEF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7"/>
        <p:cNvGrpSpPr/>
        <p:nvPr/>
      </p:nvGrpSpPr>
      <p:grpSpPr>
        <a:xfrm>
          <a:off x="0" y="0"/>
          <a:ext cx="0" cy="0"/>
          <a:chOff x="0" y="0"/>
          <a:chExt cx="0" cy="0"/>
        </a:xfrm>
      </p:grpSpPr>
      <p:sp>
        <p:nvSpPr>
          <p:cNvPr id="88" name="Google Shape;88;p10"/>
          <p:cNvSpPr/>
          <p:nvPr/>
        </p:nvSpPr>
        <p:spPr>
          <a:xfrm>
            <a:off x="9020386" y="237744"/>
            <a:ext cx="2926080" cy="6382512"/>
          </a:xfrm>
          <a:prstGeom prst="rect">
            <a:avLst/>
          </a:prstGeom>
          <a:solidFill>
            <a:schemeClr val="lt1"/>
          </a:solidFill>
          <a:ln w="9525" cap="sq" cmpd="sng">
            <a:solidFill>
              <a:srgbClr val="BFBFB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a:off x="9157546" y="374904"/>
            <a:ext cx="2651760" cy="610819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txBox="1">
            <a:spLocks noGrp="1"/>
          </p:cNvSpPr>
          <p:nvPr>
            <p:ph type="title"/>
          </p:nvPr>
        </p:nvSpPr>
        <p:spPr>
          <a:xfrm>
            <a:off x="9296400" y="603504"/>
            <a:ext cx="2432304" cy="164592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2800"/>
              <a:buFont typeface="Century Gothic"/>
              <a:buNone/>
              <a:defRPr sz="2800" b="0">
                <a:solidFill>
                  <a:schemeClr val="lt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0"/>
          <p:cNvSpPr>
            <a:spLocks noGrp="1"/>
          </p:cNvSpPr>
          <p:nvPr>
            <p:ph type="pic" idx="2"/>
          </p:nvPr>
        </p:nvSpPr>
        <p:spPr>
          <a:xfrm>
            <a:off x="228599" y="237744"/>
            <a:ext cx="8601076" cy="6382512"/>
          </a:xfrm>
          <a:prstGeom prst="rect">
            <a:avLst/>
          </a:prstGeom>
          <a:solidFill>
            <a:srgbClr val="808080"/>
          </a:solidFill>
          <a:ln>
            <a:noFill/>
          </a:ln>
        </p:spPr>
      </p:sp>
      <p:sp>
        <p:nvSpPr>
          <p:cNvPr id="92" name="Google Shape;92;p10"/>
          <p:cNvSpPr txBox="1">
            <a:spLocks noGrp="1"/>
          </p:cNvSpPr>
          <p:nvPr>
            <p:ph type="body" idx="1"/>
          </p:nvPr>
        </p:nvSpPr>
        <p:spPr>
          <a:xfrm>
            <a:off x="9296400" y="2286000"/>
            <a:ext cx="2432304" cy="350215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400"/>
              <a:buNone/>
              <a:defRPr sz="1400">
                <a:solidFill>
                  <a:schemeClr val="lt1"/>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93" name="Google Shape;93;p10"/>
          <p:cNvSpPr txBox="1">
            <a:spLocks noGrp="1"/>
          </p:cNvSpPr>
          <p:nvPr>
            <p:ph type="dt" idx="10"/>
          </p:nvPr>
        </p:nvSpPr>
        <p:spPr>
          <a:xfrm>
            <a:off x="389464" y="6214535"/>
            <a:ext cx="2743200" cy="25603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0"/>
          <p:cNvSpPr txBox="1">
            <a:spLocks noGrp="1"/>
          </p:cNvSpPr>
          <p:nvPr>
            <p:ph type="ftr" idx="11"/>
          </p:nvPr>
        </p:nvSpPr>
        <p:spPr>
          <a:xfrm>
            <a:off x="3489960" y="6214535"/>
            <a:ext cx="5212080" cy="25603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sz="10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0"/>
          <p:cNvSpPr txBox="1">
            <a:spLocks noGrp="1"/>
          </p:cNvSpPr>
          <p:nvPr>
            <p:ph type="sldNum" idx="12"/>
          </p:nvPr>
        </p:nvSpPr>
        <p:spPr>
          <a:xfrm>
            <a:off x="10348535" y="6214535"/>
            <a:ext cx="1463040" cy="256032"/>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a:solidFill>
                  <a:schemeClr val="lt2"/>
                </a:solidFill>
                <a:latin typeface="Century Gothic"/>
                <a:ea typeface="Century Gothic"/>
                <a:cs typeface="Century Gothic"/>
                <a:sym typeface="Century Gothic"/>
              </a:defRPr>
            </a:lvl1pPr>
            <a:lvl2pPr marL="0" lvl="1" indent="0" algn="r">
              <a:spcBef>
                <a:spcPts val="0"/>
              </a:spcBef>
              <a:buNone/>
              <a:defRPr sz="1000">
                <a:solidFill>
                  <a:schemeClr val="lt2"/>
                </a:solidFill>
                <a:latin typeface="Century Gothic"/>
                <a:ea typeface="Century Gothic"/>
                <a:cs typeface="Century Gothic"/>
                <a:sym typeface="Century Gothic"/>
              </a:defRPr>
            </a:lvl2pPr>
            <a:lvl3pPr marL="0" lvl="2" indent="0" algn="r">
              <a:spcBef>
                <a:spcPts val="0"/>
              </a:spcBef>
              <a:buNone/>
              <a:defRPr sz="1000">
                <a:solidFill>
                  <a:schemeClr val="lt2"/>
                </a:solidFill>
                <a:latin typeface="Century Gothic"/>
                <a:ea typeface="Century Gothic"/>
                <a:cs typeface="Century Gothic"/>
                <a:sym typeface="Century Gothic"/>
              </a:defRPr>
            </a:lvl3pPr>
            <a:lvl4pPr marL="0" lvl="3" indent="0" algn="r">
              <a:spcBef>
                <a:spcPts val="0"/>
              </a:spcBef>
              <a:buNone/>
              <a:defRPr sz="1000">
                <a:solidFill>
                  <a:schemeClr val="lt2"/>
                </a:solidFill>
                <a:latin typeface="Century Gothic"/>
                <a:ea typeface="Century Gothic"/>
                <a:cs typeface="Century Gothic"/>
                <a:sym typeface="Century Gothic"/>
              </a:defRPr>
            </a:lvl4pPr>
            <a:lvl5pPr marL="0" lvl="4" indent="0" algn="r">
              <a:spcBef>
                <a:spcPts val="0"/>
              </a:spcBef>
              <a:buNone/>
              <a:defRPr sz="1000">
                <a:solidFill>
                  <a:schemeClr val="lt2"/>
                </a:solidFill>
                <a:latin typeface="Century Gothic"/>
                <a:ea typeface="Century Gothic"/>
                <a:cs typeface="Century Gothic"/>
                <a:sym typeface="Century Gothic"/>
              </a:defRPr>
            </a:lvl5pPr>
            <a:lvl6pPr marL="0" lvl="5" indent="0" algn="r">
              <a:spcBef>
                <a:spcPts val="0"/>
              </a:spcBef>
              <a:buNone/>
              <a:defRPr sz="1000">
                <a:solidFill>
                  <a:schemeClr val="lt2"/>
                </a:solidFill>
                <a:latin typeface="Century Gothic"/>
                <a:ea typeface="Century Gothic"/>
                <a:cs typeface="Century Gothic"/>
                <a:sym typeface="Century Gothic"/>
              </a:defRPr>
            </a:lvl6pPr>
            <a:lvl7pPr marL="0" lvl="6" indent="0" algn="r">
              <a:spcBef>
                <a:spcPts val="0"/>
              </a:spcBef>
              <a:buNone/>
              <a:defRPr sz="1000">
                <a:solidFill>
                  <a:schemeClr val="lt2"/>
                </a:solidFill>
                <a:latin typeface="Century Gothic"/>
                <a:ea typeface="Century Gothic"/>
                <a:cs typeface="Century Gothic"/>
                <a:sym typeface="Century Gothic"/>
              </a:defRPr>
            </a:lvl7pPr>
            <a:lvl8pPr marL="0" lvl="7" indent="0" algn="r">
              <a:spcBef>
                <a:spcPts val="0"/>
              </a:spcBef>
              <a:buNone/>
              <a:defRPr sz="1000">
                <a:solidFill>
                  <a:schemeClr val="lt2"/>
                </a:solidFill>
                <a:latin typeface="Century Gothic"/>
                <a:ea typeface="Century Gothic"/>
                <a:cs typeface="Century Gothic"/>
                <a:sym typeface="Century Gothic"/>
              </a:defRPr>
            </a:lvl8pPr>
            <a:lvl9pPr marL="0" lvl="8" indent="0" algn="r">
              <a:spcBef>
                <a:spcPts val="0"/>
              </a:spcBef>
              <a:buNone/>
              <a:defRPr sz="1000">
                <a:solidFill>
                  <a:schemeClr val="lt2"/>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234696" y="237744"/>
            <a:ext cx="11722608" cy="6382512"/>
          </a:xfrm>
          <a:prstGeom prst="rect">
            <a:avLst/>
          </a:prstGeom>
          <a:solidFill>
            <a:schemeClr val="lt1"/>
          </a:solidFill>
          <a:ln w="9525"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371856" y="374904"/>
            <a:ext cx="11448288" cy="610819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800"/>
              <a:buFont typeface="Century Gothic"/>
              <a:buNone/>
              <a:defRPr sz="48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900"/>
              </a:spcBef>
              <a:spcAft>
                <a:spcPts val="0"/>
              </a:spcAft>
              <a:buClr>
                <a:srgbClr val="EEEAE2"/>
              </a:buClr>
              <a:buSzPts val="1800"/>
              <a:buFont typeface="Arial"/>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lnSpc>
                <a:spcPct val="100000"/>
              </a:lnSpc>
              <a:spcBef>
                <a:spcPts val="500"/>
              </a:spcBef>
              <a:spcAft>
                <a:spcPts val="0"/>
              </a:spcAft>
              <a:buClr>
                <a:srgbClr val="EEEAE2"/>
              </a:buClr>
              <a:buSzPts val="1600"/>
              <a:buFont typeface="Arial"/>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lnSpc>
                <a:spcPct val="100000"/>
              </a:lnSpc>
              <a:spcBef>
                <a:spcPts val="500"/>
              </a:spcBef>
              <a:spcAft>
                <a:spcPts val="0"/>
              </a:spcAft>
              <a:buClr>
                <a:srgbClr val="EEEAE2"/>
              </a:buClr>
              <a:buSzPts val="1400"/>
              <a:buFont typeface="Arial"/>
              <a:buChar char="•"/>
              <a:defRPr sz="1400" b="0" i="0" u="none" strike="noStrike" cap="none">
                <a:solidFill>
                  <a:schemeClr val="lt1"/>
                </a:solidFill>
                <a:latin typeface="Century Gothic"/>
                <a:ea typeface="Century Gothic"/>
                <a:cs typeface="Century Gothic"/>
                <a:sym typeface="Century Gothic"/>
              </a:defRPr>
            </a:lvl3pPr>
            <a:lvl4pPr marL="1828800" marR="0" lvl="3" indent="-317500" algn="l" rtl="0">
              <a:lnSpc>
                <a:spcPct val="100000"/>
              </a:lnSpc>
              <a:spcBef>
                <a:spcPts val="500"/>
              </a:spcBef>
              <a:spcAft>
                <a:spcPts val="0"/>
              </a:spcAft>
              <a:buClr>
                <a:srgbClr val="EEEAE2"/>
              </a:buClr>
              <a:buSzPts val="1400"/>
              <a:buFont typeface="Arial"/>
              <a:buChar char="•"/>
              <a:defRPr sz="1400" b="0" i="0" u="none" strike="noStrike" cap="none">
                <a:solidFill>
                  <a:schemeClr val="lt1"/>
                </a:solidFill>
                <a:latin typeface="Century Gothic"/>
                <a:ea typeface="Century Gothic"/>
                <a:cs typeface="Century Gothic"/>
                <a:sym typeface="Century Gothic"/>
              </a:defRPr>
            </a:lvl4pPr>
            <a:lvl5pPr marL="2286000" marR="0" lvl="4" indent="-317500" algn="l" rtl="0">
              <a:lnSpc>
                <a:spcPct val="100000"/>
              </a:lnSpc>
              <a:spcBef>
                <a:spcPts val="500"/>
              </a:spcBef>
              <a:spcAft>
                <a:spcPts val="0"/>
              </a:spcAft>
              <a:buClr>
                <a:srgbClr val="EEEAE2"/>
              </a:buClr>
              <a:buSzPts val="1400"/>
              <a:buFont typeface="Arial"/>
              <a:buChar char="•"/>
              <a:defRPr sz="1400" b="0" i="0" u="none" strike="noStrike" cap="none">
                <a:solidFill>
                  <a:schemeClr val="lt1"/>
                </a:solidFill>
                <a:latin typeface="Century Gothic"/>
                <a:ea typeface="Century Gothic"/>
                <a:cs typeface="Century Gothic"/>
                <a:sym typeface="Century Gothic"/>
              </a:defRPr>
            </a:lvl5pPr>
            <a:lvl6pPr marL="2743200" marR="0" lvl="5" indent="-317500" algn="l" rtl="0">
              <a:lnSpc>
                <a:spcPct val="100000"/>
              </a:lnSpc>
              <a:spcBef>
                <a:spcPts val="500"/>
              </a:spcBef>
              <a:spcAft>
                <a:spcPts val="0"/>
              </a:spcAft>
              <a:buClr>
                <a:srgbClr val="EEEAE2"/>
              </a:buClr>
              <a:buSzPts val="1400"/>
              <a:buFont typeface="Arial"/>
              <a:buChar char="•"/>
              <a:defRPr sz="1400" b="0" i="0" u="none" strike="noStrike" cap="none">
                <a:solidFill>
                  <a:schemeClr val="dk1"/>
                </a:solidFill>
                <a:latin typeface="Century Gothic"/>
                <a:ea typeface="Century Gothic"/>
                <a:cs typeface="Century Gothic"/>
                <a:sym typeface="Century Gothic"/>
              </a:defRPr>
            </a:lvl6pPr>
            <a:lvl7pPr marL="3200400" marR="0" lvl="6" indent="-317500" algn="l" rtl="0">
              <a:lnSpc>
                <a:spcPct val="100000"/>
              </a:lnSpc>
              <a:spcBef>
                <a:spcPts val="500"/>
              </a:spcBef>
              <a:spcAft>
                <a:spcPts val="0"/>
              </a:spcAft>
              <a:buClr>
                <a:srgbClr val="EEEAE2"/>
              </a:buClr>
              <a:buSzPts val="1400"/>
              <a:buFont typeface="Arial"/>
              <a:buChar char="•"/>
              <a:defRPr sz="1400" b="0" i="0" u="none" strike="noStrike" cap="none">
                <a:solidFill>
                  <a:schemeClr val="dk1"/>
                </a:solidFill>
                <a:latin typeface="Century Gothic"/>
                <a:ea typeface="Century Gothic"/>
                <a:cs typeface="Century Gothic"/>
                <a:sym typeface="Century Gothic"/>
              </a:defRPr>
            </a:lvl7pPr>
            <a:lvl8pPr marL="3657600" marR="0" lvl="7" indent="-317500" algn="l" rtl="0">
              <a:lnSpc>
                <a:spcPct val="100000"/>
              </a:lnSpc>
              <a:spcBef>
                <a:spcPts val="500"/>
              </a:spcBef>
              <a:spcAft>
                <a:spcPts val="0"/>
              </a:spcAft>
              <a:buClr>
                <a:srgbClr val="EEEAE2"/>
              </a:buClr>
              <a:buSzPts val="1400"/>
              <a:buFont typeface="Arial"/>
              <a:buChar char="•"/>
              <a:defRPr sz="1400" b="0" i="0" u="none" strike="noStrike" cap="none">
                <a:solidFill>
                  <a:schemeClr val="dk1"/>
                </a:solidFill>
                <a:latin typeface="Century Gothic"/>
                <a:ea typeface="Century Gothic"/>
                <a:cs typeface="Century Gothic"/>
                <a:sym typeface="Century Gothic"/>
              </a:defRPr>
            </a:lvl8pPr>
            <a:lvl9pPr marL="4114800" marR="0" lvl="8" indent="-317500" algn="l" rtl="0">
              <a:lnSpc>
                <a:spcPct val="100000"/>
              </a:lnSpc>
              <a:spcBef>
                <a:spcPts val="500"/>
              </a:spcBef>
              <a:spcAft>
                <a:spcPts val="0"/>
              </a:spcAft>
              <a:buClr>
                <a:srgbClr val="EEEAE2"/>
              </a:buClr>
              <a:buSzPts val="1400"/>
              <a:buFont typeface="Arial"/>
              <a:buChar char="•"/>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dt" idx="10"/>
          </p:nvPr>
        </p:nvSpPr>
        <p:spPr>
          <a:xfrm>
            <a:off x="389464" y="6214535"/>
            <a:ext cx="2743200" cy="25603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b="0" i="0" u="none" strike="noStrike" cap="none">
                <a:solidFill>
                  <a:schemeClr val="dk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ftr" idx="11"/>
          </p:nvPr>
        </p:nvSpPr>
        <p:spPr>
          <a:xfrm>
            <a:off x="3489960" y="6214535"/>
            <a:ext cx="5212080" cy="256032"/>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000" b="0" i="0" u="none" strike="noStrike" cap="none">
                <a:solidFill>
                  <a:schemeClr val="dk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
          <p:cNvSpPr txBox="1">
            <a:spLocks noGrp="1"/>
          </p:cNvSpPr>
          <p:nvPr>
            <p:ph type="sldNum" idx="12"/>
          </p:nvPr>
        </p:nvSpPr>
        <p:spPr>
          <a:xfrm>
            <a:off x="10348535" y="6214535"/>
            <a:ext cx="1463040" cy="256032"/>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i="0" u="none" strike="noStrike" cap="none">
                <a:solidFill>
                  <a:schemeClr val="dk2"/>
                </a:solidFill>
                <a:latin typeface="Century Gothic"/>
                <a:ea typeface="Century Gothic"/>
                <a:cs typeface="Century Gothic"/>
                <a:sym typeface="Century Gothic"/>
              </a:defRPr>
            </a:lvl1pPr>
            <a:lvl2pPr marL="0" marR="0" lvl="1" indent="0" algn="r" rtl="0">
              <a:spcBef>
                <a:spcPts val="0"/>
              </a:spcBef>
              <a:buNone/>
              <a:defRPr sz="1000" b="0" i="0" u="none" strike="noStrike" cap="none">
                <a:solidFill>
                  <a:schemeClr val="dk2"/>
                </a:solidFill>
                <a:latin typeface="Century Gothic"/>
                <a:ea typeface="Century Gothic"/>
                <a:cs typeface="Century Gothic"/>
                <a:sym typeface="Century Gothic"/>
              </a:defRPr>
            </a:lvl2pPr>
            <a:lvl3pPr marL="0" marR="0" lvl="2" indent="0" algn="r" rtl="0">
              <a:spcBef>
                <a:spcPts val="0"/>
              </a:spcBef>
              <a:buNone/>
              <a:defRPr sz="1000" b="0" i="0" u="none" strike="noStrike" cap="none">
                <a:solidFill>
                  <a:schemeClr val="dk2"/>
                </a:solidFill>
                <a:latin typeface="Century Gothic"/>
                <a:ea typeface="Century Gothic"/>
                <a:cs typeface="Century Gothic"/>
                <a:sym typeface="Century Gothic"/>
              </a:defRPr>
            </a:lvl3pPr>
            <a:lvl4pPr marL="0" marR="0" lvl="3" indent="0" algn="r" rtl="0">
              <a:spcBef>
                <a:spcPts val="0"/>
              </a:spcBef>
              <a:buNone/>
              <a:defRPr sz="1000" b="0" i="0" u="none" strike="noStrike" cap="none">
                <a:solidFill>
                  <a:schemeClr val="dk2"/>
                </a:solidFill>
                <a:latin typeface="Century Gothic"/>
                <a:ea typeface="Century Gothic"/>
                <a:cs typeface="Century Gothic"/>
                <a:sym typeface="Century Gothic"/>
              </a:defRPr>
            </a:lvl4pPr>
            <a:lvl5pPr marL="0" marR="0" lvl="4" indent="0" algn="r" rtl="0">
              <a:spcBef>
                <a:spcPts val="0"/>
              </a:spcBef>
              <a:buNone/>
              <a:defRPr sz="1000" b="0" i="0" u="none" strike="noStrike" cap="none">
                <a:solidFill>
                  <a:schemeClr val="dk2"/>
                </a:solidFill>
                <a:latin typeface="Century Gothic"/>
                <a:ea typeface="Century Gothic"/>
                <a:cs typeface="Century Gothic"/>
                <a:sym typeface="Century Gothic"/>
              </a:defRPr>
            </a:lvl5pPr>
            <a:lvl6pPr marL="0" marR="0" lvl="5" indent="0" algn="r" rtl="0">
              <a:spcBef>
                <a:spcPts val="0"/>
              </a:spcBef>
              <a:buNone/>
              <a:defRPr sz="1000" b="0" i="0" u="none" strike="noStrike" cap="none">
                <a:solidFill>
                  <a:schemeClr val="dk2"/>
                </a:solidFill>
                <a:latin typeface="Century Gothic"/>
                <a:ea typeface="Century Gothic"/>
                <a:cs typeface="Century Gothic"/>
                <a:sym typeface="Century Gothic"/>
              </a:defRPr>
            </a:lvl6pPr>
            <a:lvl7pPr marL="0" marR="0" lvl="6" indent="0" algn="r" rtl="0">
              <a:spcBef>
                <a:spcPts val="0"/>
              </a:spcBef>
              <a:buNone/>
              <a:defRPr sz="1000" b="0" i="0" u="none" strike="noStrike" cap="none">
                <a:solidFill>
                  <a:schemeClr val="dk2"/>
                </a:solidFill>
                <a:latin typeface="Century Gothic"/>
                <a:ea typeface="Century Gothic"/>
                <a:cs typeface="Century Gothic"/>
                <a:sym typeface="Century Gothic"/>
              </a:defRPr>
            </a:lvl7pPr>
            <a:lvl8pPr marL="0" marR="0" lvl="7" indent="0" algn="r" rtl="0">
              <a:spcBef>
                <a:spcPts val="0"/>
              </a:spcBef>
              <a:buNone/>
              <a:defRPr sz="1000" b="0" i="0" u="none" strike="noStrike" cap="none">
                <a:solidFill>
                  <a:schemeClr val="dk2"/>
                </a:solidFill>
                <a:latin typeface="Century Gothic"/>
                <a:ea typeface="Century Gothic"/>
                <a:cs typeface="Century Gothic"/>
                <a:sym typeface="Century Gothic"/>
              </a:defRPr>
            </a:lvl8pPr>
            <a:lvl9pPr marL="0" marR="0" lvl="8" indent="0" algn="r" rtl="0">
              <a:spcBef>
                <a:spcPts val="0"/>
              </a:spcBef>
              <a:buNone/>
              <a:defRPr sz="1000" b="0" i="0" u="none" strike="noStrike" cap="none">
                <a:solidFill>
                  <a:schemeClr val="dk2"/>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i-QyW8D3ei0"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3"/>
          <p:cNvSpPr txBox="1">
            <a:spLocks noGrp="1"/>
          </p:cNvSpPr>
          <p:nvPr>
            <p:ph type="ctrTitle"/>
          </p:nvPr>
        </p:nvSpPr>
        <p:spPr>
          <a:xfrm>
            <a:off x="2547871" y="3830389"/>
            <a:ext cx="7095728" cy="676141"/>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3000"/>
              <a:buFont typeface="Century Gothic"/>
              <a:buNone/>
            </a:pPr>
            <a:r>
              <a:rPr lang="en-US" sz="2400" b="1" dirty="0" err="1" smtClean="0"/>
              <a:t>Lec</a:t>
            </a:r>
            <a:r>
              <a:rPr lang="en-US" sz="2400" b="1" dirty="0" smtClean="0"/>
              <a:t> 10: SOFTWARE ENGINEERING</a:t>
            </a:r>
            <a:endParaRPr sz="2800" b="1" dirty="0"/>
          </a:p>
        </p:txBody>
      </p:sp>
      <p:sp>
        <p:nvSpPr>
          <p:cNvPr id="113" name="Google Shape;113;p13"/>
          <p:cNvSpPr txBox="1">
            <a:spLocks noGrp="1"/>
          </p:cNvSpPr>
          <p:nvPr>
            <p:ph type="subTitle" idx="1"/>
          </p:nvPr>
        </p:nvSpPr>
        <p:spPr>
          <a:xfrm>
            <a:off x="2547871" y="4597065"/>
            <a:ext cx="7095728" cy="811814"/>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600"/>
              <a:buNone/>
            </a:pPr>
            <a:r>
              <a:rPr lang="en-US" b="1" dirty="0">
                <a:latin typeface="Calibri"/>
                <a:ea typeface="Calibri"/>
                <a:cs typeface="Calibri"/>
                <a:sym typeface="Calibri"/>
              </a:rPr>
              <a:t>Instructor: </a:t>
            </a:r>
            <a:r>
              <a:rPr lang="en-US" b="1" dirty="0" smtClean="0">
                <a:latin typeface="Calibri"/>
                <a:ea typeface="Calibri"/>
                <a:cs typeface="Calibri"/>
                <a:sym typeface="Calibri"/>
              </a:rPr>
              <a:t>Alina </a:t>
            </a:r>
            <a:r>
              <a:rPr lang="en-US" b="1" dirty="0" err="1">
                <a:latin typeface="Calibri"/>
                <a:ea typeface="Calibri"/>
                <a:cs typeface="Calibri"/>
                <a:sym typeface="Calibri"/>
              </a:rPr>
              <a:t>Maryum</a:t>
            </a:r>
            <a:endParaRPr dirty="0"/>
          </a:p>
          <a:p>
            <a:pPr marL="0" lvl="0" indent="0" algn="ctr" rtl="0">
              <a:lnSpc>
                <a:spcPct val="100000"/>
              </a:lnSpc>
              <a:spcBef>
                <a:spcPts val="0"/>
              </a:spcBef>
              <a:spcAft>
                <a:spcPts val="0"/>
              </a:spcAft>
              <a:buSzPts val="1600"/>
              <a:buNone/>
            </a:pPr>
            <a:endParaRPr b="1" dirty="0">
              <a:latin typeface="Calibri"/>
              <a:ea typeface="Calibri"/>
              <a:cs typeface="Calibri"/>
              <a:sym typeface="Calibri"/>
            </a:endParaRPr>
          </a:p>
          <a:p>
            <a:pPr marL="0" lvl="0" indent="0" algn="ctr" rtl="0">
              <a:lnSpc>
                <a:spcPct val="100000"/>
              </a:lnSpc>
              <a:spcBef>
                <a:spcPts val="0"/>
              </a:spcBef>
              <a:spcAft>
                <a:spcPts val="0"/>
              </a:spcAft>
              <a:buSzPts val="1600"/>
              <a:buNone/>
            </a:pPr>
            <a:r>
              <a:rPr lang="en-US" b="1" dirty="0">
                <a:latin typeface="Arial"/>
                <a:ea typeface="Arial"/>
                <a:cs typeface="Arial"/>
                <a:sym typeface="Arial"/>
              </a:rPr>
              <a:t/>
            </a:r>
            <a:br>
              <a:rPr lang="en-US" b="1" dirty="0">
                <a:latin typeface="Arial"/>
                <a:ea typeface="Arial"/>
                <a:cs typeface="Arial"/>
                <a:sym typeface="Arial"/>
              </a:rPr>
            </a:br>
            <a:endParaRPr b="1" dirty="0"/>
          </a:p>
        </p:txBody>
      </p:sp>
      <p:sp>
        <p:nvSpPr>
          <p:cNvPr id="114" name="Google Shape;114;p13"/>
          <p:cNvSpPr txBox="1"/>
          <p:nvPr/>
        </p:nvSpPr>
        <p:spPr>
          <a:xfrm>
            <a:off x="5710853" y="1496677"/>
            <a:ext cx="898177" cy="3000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b="1" i="0" u="none" strike="noStrike" cap="none" dirty="0" smtClean="0">
                <a:solidFill>
                  <a:schemeClr val="lt1"/>
                </a:solidFill>
                <a:latin typeface="Century Gothic"/>
                <a:ea typeface="Century Gothic"/>
                <a:cs typeface="Century Gothic"/>
                <a:sym typeface="Century Gothic"/>
              </a:rPr>
              <a:t>GE-100</a:t>
            </a:r>
            <a:endParaRPr dirty="0"/>
          </a:p>
        </p:txBody>
      </p:sp>
      <p:sp>
        <p:nvSpPr>
          <p:cNvPr id="5" name="Google Shape;88;p13"/>
          <p:cNvSpPr txBox="1">
            <a:spLocks/>
          </p:cNvSpPr>
          <p:nvPr/>
        </p:nvSpPr>
        <p:spPr>
          <a:xfrm>
            <a:off x="2547871" y="2039689"/>
            <a:ext cx="6858000" cy="1473056"/>
          </a:xfrm>
          <a:prstGeom prst="rect">
            <a:avLst/>
          </a:prstGeom>
          <a:noFill/>
          <a:ln>
            <a:noFill/>
          </a:ln>
        </p:spPr>
        <p:txBody>
          <a:bodyPr spcFirstLastPara="1" vert="horz" wrap="square" lIns="68569" tIns="34275" rIns="68569" bIns="34275" rtlCol="0" anchor="b"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spcBef>
                <a:spcPts val="0"/>
              </a:spcBef>
              <a:buClr>
                <a:schemeClr val="dk1"/>
              </a:buClr>
              <a:buSzPts val="4800"/>
            </a:pPr>
            <a:r>
              <a:rPr lang="en-US" sz="3600" b="1" dirty="0" smtClean="0">
                <a:solidFill>
                  <a:schemeClr val="bg1"/>
                </a:solidFill>
              </a:rPr>
              <a:t>Application </a:t>
            </a:r>
            <a:r>
              <a:rPr lang="en-US" sz="3600" b="1" dirty="0">
                <a:solidFill>
                  <a:schemeClr val="bg1"/>
                </a:solidFill>
              </a:rPr>
              <a:t>of Information and Communication Technologies</a:t>
            </a:r>
            <a:endParaRPr lang="en-US" sz="36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3331" y="823349"/>
            <a:ext cx="10468719" cy="5414489"/>
          </a:xfrm>
          <a:prstGeom prst="rect">
            <a:avLst/>
          </a:prstGeom>
        </p:spPr>
      </p:pic>
    </p:spTree>
    <p:extLst>
      <p:ext uri="{BB962C8B-B14F-4D97-AF65-F5344CB8AC3E}">
        <p14:creationId xmlns:p14="http://schemas.microsoft.com/office/powerpoint/2010/main" val="2537122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Software</a:t>
            </a:r>
            <a:endParaRPr lang="en-US" dirty="0"/>
          </a:p>
        </p:txBody>
      </p:sp>
      <p:sp>
        <p:nvSpPr>
          <p:cNvPr id="3" name="Text Placeholder 2"/>
          <p:cNvSpPr>
            <a:spLocks noGrp="1"/>
          </p:cNvSpPr>
          <p:nvPr>
            <p:ph type="body" idx="1"/>
          </p:nvPr>
        </p:nvSpPr>
        <p:spPr/>
        <p:txBody>
          <a:bodyPr>
            <a:normAutofit/>
          </a:bodyPr>
          <a:lstStyle/>
          <a:p>
            <a:pPr eaLnBrk="1" hangingPunct="1"/>
            <a:r>
              <a:rPr lang="en-US" altLang="en-US" sz="2400" i="1" dirty="0"/>
              <a:t>“Legacy software can be characterized informally as old software that is still performing a useful job for the community.”</a:t>
            </a:r>
          </a:p>
          <a:p>
            <a:pPr eaLnBrk="1" hangingPunct="1"/>
            <a:endParaRPr lang="en-US" altLang="en-US" sz="2400" dirty="0"/>
          </a:p>
          <a:p>
            <a:pPr eaLnBrk="1" hangingPunct="1"/>
            <a:r>
              <a:rPr lang="en-US" altLang="en-US" sz="2400" dirty="0"/>
              <a:t>Legacy software systems are programs that are still well used by the community or have some potential inherent value but that were developed years ago using early versions of Fortran or other languages. </a:t>
            </a:r>
          </a:p>
          <a:p>
            <a:endParaRPr lang="en-US" sz="2400" dirty="0"/>
          </a:p>
        </p:txBody>
      </p:sp>
    </p:spTree>
    <p:extLst>
      <p:ext uri="{BB962C8B-B14F-4D97-AF65-F5344CB8AC3E}">
        <p14:creationId xmlns:p14="http://schemas.microsoft.com/office/powerpoint/2010/main" val="1795123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932709"/>
          </a:xfrm>
        </p:spPr>
        <p:txBody>
          <a:bodyPr/>
          <a:lstStyle/>
          <a:p>
            <a:r>
              <a:rPr lang="en-US" dirty="0" smtClean="0"/>
              <a:t>Attributes of Good Software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362955" y="1734235"/>
            <a:ext cx="7220138" cy="4456875"/>
          </a:xfrm>
        </p:spPr>
      </p:pic>
    </p:spTree>
    <p:extLst>
      <p:ext uri="{BB962C8B-B14F-4D97-AF65-F5344CB8AC3E}">
        <p14:creationId xmlns:p14="http://schemas.microsoft.com/office/powerpoint/2010/main" val="576802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4"/>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800"/>
              <a:buFont typeface="Century Gothic"/>
              <a:buNone/>
            </a:pPr>
            <a:r>
              <a:rPr lang="en-US" b="1"/>
              <a:t>Software Process</a:t>
            </a:r>
            <a:endParaRPr/>
          </a:p>
        </p:txBody>
      </p:sp>
      <p:sp>
        <p:nvSpPr>
          <p:cNvPr id="120" name="Google Shape;120;p14"/>
          <p:cNvSpPr txBox="1">
            <a:spLocks noGrp="1"/>
          </p:cNvSpPr>
          <p:nvPr>
            <p:ph type="body" idx="1"/>
          </p:nvPr>
        </p:nvSpPr>
        <p:spPr>
          <a:xfrm>
            <a:off x="671015" y="2014194"/>
            <a:ext cx="10849970" cy="3931920"/>
          </a:xfrm>
          <a:prstGeom prst="rect">
            <a:avLst/>
          </a:prstGeom>
          <a:noFill/>
          <a:ln>
            <a:noFill/>
          </a:ln>
        </p:spPr>
        <p:txBody>
          <a:bodyPr spcFirstLastPara="1" wrap="square" lIns="91425" tIns="45700" rIns="91425" bIns="45700" anchor="t" anchorCtr="0">
            <a:noAutofit/>
          </a:bodyPr>
          <a:lstStyle/>
          <a:p>
            <a:pPr marL="182880" lvl="0" indent="-182880" algn="l" rtl="0">
              <a:lnSpc>
                <a:spcPct val="100000"/>
              </a:lnSpc>
              <a:spcBef>
                <a:spcPts val="0"/>
              </a:spcBef>
              <a:spcAft>
                <a:spcPts val="0"/>
              </a:spcAft>
              <a:buSzPts val="1800"/>
              <a:buChar char="•"/>
            </a:pPr>
            <a:r>
              <a:rPr lang="en-US"/>
              <a:t>A framework that describes the activities performed at each stage of a software development project. A set of activities whose goal is the development or evolution of</a:t>
            </a:r>
            <a:br>
              <a:rPr lang="en-US"/>
            </a:br>
            <a:r>
              <a:rPr lang="en-US"/>
              <a:t>software.</a:t>
            </a:r>
            <a:endParaRPr/>
          </a:p>
          <a:p>
            <a:pPr marL="0" lvl="0" indent="0" algn="l" rtl="0">
              <a:lnSpc>
                <a:spcPct val="100000"/>
              </a:lnSpc>
              <a:spcBef>
                <a:spcPts val="900"/>
              </a:spcBef>
              <a:spcAft>
                <a:spcPts val="0"/>
              </a:spcAft>
              <a:buSzPts val="1800"/>
              <a:buNone/>
            </a:pPr>
            <a:r>
              <a:rPr lang="en-US"/>
              <a:t/>
            </a:r>
            <a:br>
              <a:rPr lang="en-US"/>
            </a:br>
            <a:r>
              <a:rPr lang="en-US"/>
              <a:t>Generic activities in all software processes are:</a:t>
            </a:r>
            <a:br>
              <a:rPr lang="en-US"/>
            </a:br>
            <a:endParaRPr/>
          </a:p>
          <a:p>
            <a:pPr marL="182880" lvl="0" indent="-182880" algn="l" rtl="0">
              <a:lnSpc>
                <a:spcPct val="160000"/>
              </a:lnSpc>
              <a:spcBef>
                <a:spcPts val="900"/>
              </a:spcBef>
              <a:spcAft>
                <a:spcPts val="0"/>
              </a:spcAft>
              <a:buSzPts val="1800"/>
              <a:buChar char="•"/>
            </a:pPr>
            <a:r>
              <a:rPr lang="en-US" b="1"/>
              <a:t>Specification</a:t>
            </a:r>
            <a:r>
              <a:rPr lang="en-US"/>
              <a:t> - what the system should do and its development</a:t>
            </a:r>
            <a:br>
              <a:rPr lang="en-US"/>
            </a:br>
            <a:r>
              <a:rPr lang="en-US"/>
              <a:t>constraints</a:t>
            </a:r>
            <a:endParaRPr/>
          </a:p>
          <a:p>
            <a:pPr marL="182880" lvl="0" indent="-182880" algn="l" rtl="0">
              <a:lnSpc>
                <a:spcPct val="160000"/>
              </a:lnSpc>
              <a:spcBef>
                <a:spcPts val="900"/>
              </a:spcBef>
              <a:spcAft>
                <a:spcPts val="0"/>
              </a:spcAft>
              <a:buSzPts val="1800"/>
              <a:buChar char="•"/>
            </a:pPr>
            <a:r>
              <a:rPr lang="en-US" b="1"/>
              <a:t>Development </a:t>
            </a:r>
            <a:r>
              <a:rPr lang="en-US"/>
              <a:t>- production of the software system</a:t>
            </a:r>
            <a:endParaRPr/>
          </a:p>
          <a:p>
            <a:pPr marL="182880" lvl="0" indent="-182880" algn="l" rtl="0">
              <a:lnSpc>
                <a:spcPct val="160000"/>
              </a:lnSpc>
              <a:spcBef>
                <a:spcPts val="900"/>
              </a:spcBef>
              <a:spcAft>
                <a:spcPts val="0"/>
              </a:spcAft>
              <a:buSzPts val="1800"/>
              <a:buChar char="•"/>
            </a:pPr>
            <a:r>
              <a:rPr lang="en-US" b="1"/>
              <a:t>Validation</a:t>
            </a:r>
            <a:r>
              <a:rPr lang="en-US"/>
              <a:t> - checking that the software is what the customer</a:t>
            </a:r>
            <a:br>
              <a:rPr lang="en-US"/>
            </a:br>
            <a:r>
              <a:rPr lang="en-US"/>
              <a:t>wants</a:t>
            </a:r>
            <a:endParaRPr/>
          </a:p>
          <a:p>
            <a:pPr marL="182880" lvl="0" indent="-182880" algn="l" rtl="0">
              <a:lnSpc>
                <a:spcPct val="160000"/>
              </a:lnSpc>
              <a:spcBef>
                <a:spcPts val="900"/>
              </a:spcBef>
              <a:spcAft>
                <a:spcPts val="0"/>
              </a:spcAft>
              <a:buSzPts val="1800"/>
              <a:buChar char="•"/>
            </a:pPr>
            <a:r>
              <a:rPr lang="en-US" b="1"/>
              <a:t>Evolution</a:t>
            </a:r>
            <a:r>
              <a:rPr lang="en-US"/>
              <a:t> - changing the software in response to changing</a:t>
            </a:r>
            <a:br>
              <a:rPr lang="en-US"/>
            </a:br>
            <a:r>
              <a:rPr lang="en-US"/>
              <a:t>demands. </a:t>
            </a:r>
            <a:br>
              <a:rPr lang="en-US"/>
            </a:b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5"/>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800"/>
              <a:buFont typeface="Century Gothic"/>
              <a:buNone/>
            </a:pPr>
            <a:r>
              <a:rPr lang="en-US" b="1"/>
              <a:t>Software Development Life Cycle</a:t>
            </a:r>
            <a:endParaRPr/>
          </a:p>
        </p:txBody>
      </p:sp>
      <p:sp>
        <p:nvSpPr>
          <p:cNvPr id="126" name="Google Shape;126;p15"/>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fontScale="92500" lnSpcReduction="20000"/>
          </a:bodyPr>
          <a:lstStyle/>
          <a:p>
            <a:pPr marL="182880" lvl="0" indent="-182880" algn="just" rtl="0">
              <a:lnSpc>
                <a:spcPct val="150000"/>
              </a:lnSpc>
              <a:spcBef>
                <a:spcPts val="0"/>
              </a:spcBef>
              <a:spcAft>
                <a:spcPts val="0"/>
              </a:spcAft>
              <a:buSzPct val="100000"/>
              <a:buChar char="•"/>
            </a:pPr>
            <a:r>
              <a:rPr lang="en-US"/>
              <a:t>Software Development Life Cycle (SDLC) is a process used by the software industry to design, develop and test high quality softwares. The SDLC aims to produce a high-quality software that meets or exceeds customer expectations, reaches completion within times and cost estimates.</a:t>
            </a:r>
            <a:endParaRPr/>
          </a:p>
          <a:p>
            <a:pPr marL="182880" lvl="0" indent="-182880" algn="just" rtl="0">
              <a:lnSpc>
                <a:spcPct val="150000"/>
              </a:lnSpc>
              <a:spcBef>
                <a:spcPts val="900"/>
              </a:spcBef>
              <a:spcAft>
                <a:spcPts val="0"/>
              </a:spcAft>
              <a:buSzPct val="100000"/>
              <a:buChar char="•"/>
            </a:pPr>
            <a:r>
              <a:rPr lang="en-US"/>
              <a:t>SDLC is the acronym of Software Development Life Cycle.</a:t>
            </a:r>
            <a:endParaRPr/>
          </a:p>
          <a:p>
            <a:pPr marL="182880" lvl="0" indent="-182880" algn="just" rtl="0">
              <a:lnSpc>
                <a:spcPct val="150000"/>
              </a:lnSpc>
              <a:spcBef>
                <a:spcPts val="900"/>
              </a:spcBef>
              <a:spcAft>
                <a:spcPts val="0"/>
              </a:spcAft>
              <a:buSzPct val="100000"/>
              <a:buChar char="•"/>
            </a:pPr>
            <a:r>
              <a:rPr lang="en-US"/>
              <a:t>It is also called as Software Development Process.</a:t>
            </a:r>
            <a:endParaRPr/>
          </a:p>
          <a:p>
            <a:pPr marL="182880" lvl="0" indent="-182880" algn="just" rtl="0">
              <a:lnSpc>
                <a:spcPct val="150000"/>
              </a:lnSpc>
              <a:spcBef>
                <a:spcPts val="900"/>
              </a:spcBef>
              <a:spcAft>
                <a:spcPts val="0"/>
              </a:spcAft>
              <a:buSzPct val="100000"/>
              <a:buChar char="•"/>
            </a:pPr>
            <a:r>
              <a:rPr lang="en-US"/>
              <a:t>SDLC is a framework defining tasks performed at each step in the software development process.</a:t>
            </a:r>
            <a:endParaRPr/>
          </a:p>
          <a:p>
            <a:pPr marL="182880" lvl="0" indent="-182880" algn="just" rtl="0">
              <a:lnSpc>
                <a:spcPct val="150000"/>
              </a:lnSpc>
              <a:spcBef>
                <a:spcPts val="900"/>
              </a:spcBef>
              <a:spcAft>
                <a:spcPts val="0"/>
              </a:spcAft>
              <a:buSzPct val="100000"/>
              <a:buChar char="•"/>
            </a:pPr>
            <a:r>
              <a:rPr lang="en-US"/>
              <a:t>ISO/IEC 12207 is an international standard for software life-cycle processes. It aims to be the standard that defines all the tasks required for developing and maintaining software.</a:t>
            </a:r>
            <a:endParaRPr/>
          </a:p>
          <a:p>
            <a:pPr marL="0" lvl="0" indent="0" algn="just" rtl="0">
              <a:lnSpc>
                <a:spcPct val="150000"/>
              </a:lnSpc>
              <a:spcBef>
                <a:spcPts val="900"/>
              </a:spcBef>
              <a:spcAft>
                <a:spcPts val="0"/>
              </a:spcAft>
              <a:buSzPct val="1000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title"/>
          </p:nvPr>
        </p:nvSpPr>
        <p:spPr>
          <a:xfrm>
            <a:off x="1080448" y="1364775"/>
            <a:ext cx="10058400" cy="840487"/>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ct val="100000"/>
              <a:buFont typeface="Century Gothic"/>
              <a:buNone/>
            </a:pPr>
            <a:r>
              <a:rPr lang="en-US" b="1"/>
              <a:t>What is SDLC?</a:t>
            </a:r>
            <a:br>
              <a:rPr lang="en-US" b="1"/>
            </a:br>
            <a:endParaRPr b="1"/>
          </a:p>
        </p:txBody>
      </p:sp>
      <p:sp>
        <p:nvSpPr>
          <p:cNvPr id="132" name="Google Shape;132;p16"/>
          <p:cNvSpPr txBox="1">
            <a:spLocks noGrp="1"/>
          </p:cNvSpPr>
          <p:nvPr>
            <p:ph type="body" idx="1"/>
          </p:nvPr>
        </p:nvSpPr>
        <p:spPr>
          <a:xfrm>
            <a:off x="1175982" y="2539849"/>
            <a:ext cx="10058400" cy="3931920"/>
          </a:xfrm>
          <a:prstGeom prst="rect">
            <a:avLst/>
          </a:prstGeom>
          <a:noFill/>
          <a:ln>
            <a:noFill/>
          </a:ln>
        </p:spPr>
        <p:txBody>
          <a:bodyPr spcFirstLastPara="1" wrap="square" lIns="91425" tIns="45700" rIns="91425" bIns="45700" anchor="t" anchorCtr="0">
            <a:normAutofit/>
          </a:bodyPr>
          <a:lstStyle/>
          <a:p>
            <a:pPr marL="182880" lvl="0" indent="-182880" algn="just" rtl="0">
              <a:lnSpc>
                <a:spcPct val="100000"/>
              </a:lnSpc>
              <a:spcBef>
                <a:spcPts val="0"/>
              </a:spcBef>
              <a:spcAft>
                <a:spcPts val="0"/>
              </a:spcAft>
              <a:buSzPts val="1800"/>
              <a:buChar char="•"/>
            </a:pPr>
            <a:r>
              <a:rPr lang="en-US"/>
              <a:t>SDLC is a process followed for a software project, within a software organization. </a:t>
            </a:r>
            <a:endParaRPr/>
          </a:p>
          <a:p>
            <a:pPr marL="182880" lvl="0" indent="-182880" algn="just" rtl="0">
              <a:lnSpc>
                <a:spcPct val="100000"/>
              </a:lnSpc>
              <a:spcBef>
                <a:spcPts val="900"/>
              </a:spcBef>
              <a:spcAft>
                <a:spcPts val="0"/>
              </a:spcAft>
              <a:buSzPts val="1800"/>
              <a:buChar char="•"/>
            </a:pPr>
            <a:r>
              <a:rPr lang="en-US"/>
              <a:t>It consists of a detailed plan describing how to develop, maintain, replace and alter or enhance specific software. </a:t>
            </a:r>
            <a:endParaRPr/>
          </a:p>
          <a:p>
            <a:pPr marL="182880" lvl="0" indent="-182880" algn="just" rtl="0">
              <a:lnSpc>
                <a:spcPct val="100000"/>
              </a:lnSpc>
              <a:spcBef>
                <a:spcPts val="900"/>
              </a:spcBef>
              <a:spcAft>
                <a:spcPts val="0"/>
              </a:spcAft>
              <a:buSzPts val="1800"/>
              <a:buChar char="•"/>
            </a:pPr>
            <a:r>
              <a:rPr lang="en-US"/>
              <a:t>The life cycle defines a methodology for improving the quality of software and the overall development process.</a:t>
            </a:r>
            <a:endParaRPr/>
          </a:p>
          <a:p>
            <a:pPr marL="0" lvl="0" indent="0" algn="just" rtl="0">
              <a:lnSpc>
                <a:spcPct val="100000"/>
              </a:lnSpc>
              <a:spcBef>
                <a:spcPts val="900"/>
              </a:spcBef>
              <a:spcAft>
                <a:spcPts val="0"/>
              </a:spcAft>
              <a:buSzPts val="18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7"/>
          <p:cNvSpPr txBox="1">
            <a:spLocks noGrp="1"/>
          </p:cNvSpPr>
          <p:nvPr>
            <p:ph type="title"/>
          </p:nvPr>
        </p:nvSpPr>
        <p:spPr>
          <a:xfrm>
            <a:off x="1066800" y="294110"/>
            <a:ext cx="10058400" cy="137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1800"/>
              <a:buFont typeface="Century Gothic"/>
              <a:buNone/>
            </a:pPr>
            <a:r>
              <a:rPr lang="en-US" sz="1800"/>
              <a:t>The following figure is a graphical representation of the various stages of a typical SDLC.</a:t>
            </a:r>
            <a:br>
              <a:rPr lang="en-US" sz="1800"/>
            </a:br>
            <a:endParaRPr sz="1800"/>
          </a:p>
        </p:txBody>
      </p:sp>
      <p:sp>
        <p:nvSpPr>
          <p:cNvPr id="138" name="Google Shape;138;p17"/>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182880" lvl="0" indent="-68579" algn="l" rtl="0">
              <a:lnSpc>
                <a:spcPct val="100000"/>
              </a:lnSpc>
              <a:spcBef>
                <a:spcPts val="0"/>
              </a:spcBef>
              <a:spcAft>
                <a:spcPts val="0"/>
              </a:spcAft>
              <a:buSzPts val="1800"/>
              <a:buNone/>
            </a:pPr>
            <a:endParaRPr/>
          </a:p>
        </p:txBody>
      </p:sp>
      <p:pic>
        <p:nvPicPr>
          <p:cNvPr id="139" name="Google Shape;139;p17"/>
          <p:cNvPicPr preferRelativeResize="0"/>
          <p:nvPr/>
        </p:nvPicPr>
        <p:blipFill rotWithShape="1">
          <a:blip r:embed="rId3">
            <a:alphaModFix/>
          </a:blip>
          <a:srcRect/>
          <a:stretch/>
        </p:blipFill>
        <p:spPr>
          <a:xfrm>
            <a:off x="368489" y="1228299"/>
            <a:ext cx="11464119" cy="52543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1066800" y="1678674"/>
            <a:ext cx="10058400" cy="33551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Century Gothic"/>
              <a:buNone/>
            </a:pPr>
            <a:r>
              <a:rPr lang="en-US" sz="3600" b="1"/>
              <a:t>Stage 1: Planning and Requirement Analysis</a:t>
            </a:r>
            <a:br>
              <a:rPr lang="en-US" sz="3600" b="1"/>
            </a:br>
            <a:endParaRPr sz="3600" b="1"/>
          </a:p>
        </p:txBody>
      </p:sp>
      <p:sp>
        <p:nvSpPr>
          <p:cNvPr id="145" name="Google Shape;145;p18"/>
          <p:cNvSpPr txBox="1">
            <a:spLocks noGrp="1"/>
          </p:cNvSpPr>
          <p:nvPr>
            <p:ph type="body" idx="1"/>
          </p:nvPr>
        </p:nvSpPr>
        <p:spPr>
          <a:xfrm>
            <a:off x="1066800" y="2470244"/>
            <a:ext cx="10058400" cy="3564795"/>
          </a:xfrm>
          <a:prstGeom prst="rect">
            <a:avLst/>
          </a:prstGeom>
          <a:noFill/>
          <a:ln>
            <a:noFill/>
          </a:ln>
        </p:spPr>
        <p:txBody>
          <a:bodyPr spcFirstLastPara="1" wrap="square" lIns="91425" tIns="45700" rIns="91425" bIns="45700" anchor="t" anchorCtr="0">
            <a:normAutofit/>
          </a:bodyPr>
          <a:lstStyle/>
          <a:p>
            <a:pPr marL="182880" lvl="0" indent="-182880" algn="just" rtl="0">
              <a:lnSpc>
                <a:spcPct val="100000"/>
              </a:lnSpc>
              <a:spcBef>
                <a:spcPts val="0"/>
              </a:spcBef>
              <a:spcAft>
                <a:spcPts val="0"/>
              </a:spcAft>
              <a:buSzPts val="1800"/>
              <a:buChar char="•"/>
            </a:pPr>
            <a:r>
              <a:rPr lang="en-US"/>
              <a:t>Requirement analysis is the most important and fundamental stage in SDLC. It is performed by the senior members of the team with inputs from the customer, the sales department, market surveys and domain experts in the industry. </a:t>
            </a:r>
            <a:endParaRPr/>
          </a:p>
          <a:p>
            <a:pPr marL="182880" lvl="0" indent="-182880" algn="just" rtl="0">
              <a:lnSpc>
                <a:spcPct val="100000"/>
              </a:lnSpc>
              <a:spcBef>
                <a:spcPts val="900"/>
              </a:spcBef>
              <a:spcAft>
                <a:spcPts val="0"/>
              </a:spcAft>
              <a:buSzPts val="1800"/>
              <a:buChar char="•"/>
            </a:pPr>
            <a:r>
              <a:rPr lang="en-US"/>
              <a:t>This information is then used to plan the basic project approach and to conduct product feasibility study in the economical, operational and technical areas.</a:t>
            </a:r>
            <a:endParaRPr/>
          </a:p>
          <a:p>
            <a:pPr marL="182880" lvl="0" indent="-182880" algn="just" rtl="0">
              <a:lnSpc>
                <a:spcPct val="100000"/>
              </a:lnSpc>
              <a:spcBef>
                <a:spcPts val="900"/>
              </a:spcBef>
              <a:spcAft>
                <a:spcPts val="0"/>
              </a:spcAft>
              <a:buSzPts val="1800"/>
              <a:buChar char="•"/>
            </a:pPr>
            <a:r>
              <a:rPr lang="en-US"/>
              <a:t>Planning for the quality assurance requirements and identification of the risks associated with the project is also done in the planning stage.</a:t>
            </a:r>
            <a:endParaRPr/>
          </a:p>
          <a:p>
            <a:pPr marL="182880" lvl="0" indent="-182880" algn="just" rtl="0">
              <a:lnSpc>
                <a:spcPct val="100000"/>
              </a:lnSpc>
              <a:spcBef>
                <a:spcPts val="900"/>
              </a:spcBef>
              <a:spcAft>
                <a:spcPts val="0"/>
              </a:spcAft>
              <a:buSzPts val="1800"/>
              <a:buChar char="•"/>
            </a:pPr>
            <a:r>
              <a:rPr lang="en-US"/>
              <a:t> The outcome of the technical feasibility study is to define the various technical approaches that can be followed to implement the project successfully with minimum risks.</a:t>
            </a:r>
            <a:endParaRPr/>
          </a:p>
          <a:p>
            <a:pPr marL="182880" lvl="0" indent="-68579" algn="just" rtl="0">
              <a:lnSpc>
                <a:spcPct val="100000"/>
              </a:lnSpc>
              <a:spcBef>
                <a:spcPts val="900"/>
              </a:spcBef>
              <a:spcAft>
                <a:spcPts val="0"/>
              </a:spcAft>
              <a:buSzPts val="18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Century Gothic"/>
              <a:buNone/>
            </a:pPr>
            <a:r>
              <a:rPr lang="en-US" sz="4000" b="1"/>
              <a:t>Stage 2: Defining Requirements</a:t>
            </a:r>
            <a:endParaRPr/>
          </a:p>
        </p:txBody>
      </p:sp>
      <p:sp>
        <p:nvSpPr>
          <p:cNvPr id="151" name="Google Shape;151;p19"/>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182880" lvl="0" indent="-182880" algn="just" rtl="0">
              <a:lnSpc>
                <a:spcPct val="100000"/>
              </a:lnSpc>
              <a:spcBef>
                <a:spcPts val="0"/>
              </a:spcBef>
              <a:spcAft>
                <a:spcPts val="0"/>
              </a:spcAft>
              <a:buSzPts val="1800"/>
              <a:buChar char="•"/>
            </a:pPr>
            <a:r>
              <a:rPr lang="en-US"/>
              <a:t>Once the requirement analysis is done the next step is to clearly define and document the product requirements and get them approved from the customer or the market analysts. </a:t>
            </a:r>
            <a:endParaRPr/>
          </a:p>
          <a:p>
            <a:pPr marL="182880" lvl="0" indent="-182880" algn="just" rtl="0">
              <a:lnSpc>
                <a:spcPct val="100000"/>
              </a:lnSpc>
              <a:spcBef>
                <a:spcPts val="900"/>
              </a:spcBef>
              <a:spcAft>
                <a:spcPts val="0"/>
              </a:spcAft>
              <a:buSzPts val="1800"/>
              <a:buChar char="•"/>
            </a:pPr>
            <a:r>
              <a:rPr lang="en-US"/>
              <a:t>This is done through an </a:t>
            </a:r>
            <a:r>
              <a:rPr lang="en-US" b="1"/>
              <a:t>SRS (Software Requirement Specification)</a:t>
            </a:r>
            <a:r>
              <a:rPr lang="en-US"/>
              <a:t> document which consists of all the product requirements to be designed and developed during the project life cycle.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0"/>
          <p:cNvSpPr txBox="1">
            <a:spLocks noGrp="1"/>
          </p:cNvSpPr>
          <p:nvPr>
            <p:ph type="title"/>
          </p:nvPr>
        </p:nvSpPr>
        <p:spPr>
          <a:xfrm>
            <a:off x="1066800" y="1105468"/>
            <a:ext cx="10058400" cy="90872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Century Gothic"/>
              <a:buNone/>
            </a:pPr>
            <a:r>
              <a:rPr lang="en-US" sz="3600" b="1"/>
              <a:t>Stage 3: Designing the Product Architecture</a:t>
            </a:r>
            <a:br>
              <a:rPr lang="en-US" sz="3600" b="1"/>
            </a:br>
            <a:endParaRPr sz="3600" b="1"/>
          </a:p>
        </p:txBody>
      </p:sp>
      <p:sp>
        <p:nvSpPr>
          <p:cNvPr id="158" name="Google Shape;158;p20"/>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t>Based on the requirements specified in SRS, usually more than one design approach for the product architecture is proposed and documented in a DDS - Design Document Specification.</a:t>
            </a:r>
            <a:endParaRPr/>
          </a:p>
          <a:p>
            <a:pPr marL="182880" lvl="0" indent="-182880" algn="l" rtl="0">
              <a:lnSpc>
                <a:spcPct val="100000"/>
              </a:lnSpc>
              <a:spcBef>
                <a:spcPts val="900"/>
              </a:spcBef>
              <a:spcAft>
                <a:spcPts val="0"/>
              </a:spcAft>
              <a:buSzPts val="1800"/>
              <a:buChar char="•"/>
            </a:pPr>
            <a:r>
              <a:rPr lang="en-US"/>
              <a:t>This DDS is reviewed by all the important stakeholders and based on various parameters as risk assessment, product robustness, design modularity, budget and time constraints, the best design approach is selected for the product.</a:t>
            </a:r>
            <a:endParaRPr/>
          </a:p>
          <a:p>
            <a:pPr marL="182880" lvl="0" indent="-182880" algn="l" rtl="0">
              <a:lnSpc>
                <a:spcPct val="100000"/>
              </a:lnSpc>
              <a:spcBef>
                <a:spcPts val="900"/>
              </a:spcBef>
              <a:spcAft>
                <a:spcPts val="0"/>
              </a:spcAft>
              <a:buSzPts val="1800"/>
              <a:buChar char="•"/>
            </a:pPr>
            <a:r>
              <a:rPr lang="en-US"/>
              <a:t>A design approach clearly defines all the architectural modules of the product along with its communication and data flow representation with the external and third party modules (if any). </a:t>
            </a:r>
            <a:endParaRPr/>
          </a:p>
          <a:p>
            <a:pPr marL="182880" lvl="0" indent="-182880" algn="l" rtl="0">
              <a:lnSpc>
                <a:spcPct val="100000"/>
              </a:lnSpc>
              <a:spcBef>
                <a:spcPts val="900"/>
              </a:spcBef>
              <a:spcAft>
                <a:spcPts val="0"/>
              </a:spcAft>
              <a:buSzPts val="1800"/>
              <a:buChar char="•"/>
            </a:pPr>
            <a:r>
              <a:rPr lang="en-US"/>
              <a:t>The internal design of all the modules of the proposed architecture should be clearly defined with the minutest of the details in DDS.</a:t>
            </a:r>
            <a:endParaRPr/>
          </a:p>
          <a:p>
            <a:pPr marL="182880" lvl="0" indent="-68579" algn="l" rtl="0">
              <a:lnSpc>
                <a:spcPct val="100000"/>
              </a:lnSpc>
              <a:spcBef>
                <a:spcPts val="900"/>
              </a:spcBef>
              <a:spcAft>
                <a:spcPts val="0"/>
              </a:spcAft>
              <a:buSzPts val="1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64873" y="706171"/>
            <a:ext cx="9579057" cy="4846857"/>
          </a:xfrm>
          <a:prstGeom prst="rect">
            <a:avLst/>
          </a:prstGeom>
        </p:spPr>
      </p:pic>
    </p:spTree>
    <p:extLst>
      <p:ext uri="{BB962C8B-B14F-4D97-AF65-F5344CB8AC3E}">
        <p14:creationId xmlns:p14="http://schemas.microsoft.com/office/powerpoint/2010/main" val="337589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a:spLocks noGrp="1"/>
          </p:cNvSpPr>
          <p:nvPr>
            <p:ph type="title"/>
          </p:nvPr>
        </p:nvSpPr>
        <p:spPr>
          <a:xfrm>
            <a:off x="1066800" y="1160060"/>
            <a:ext cx="10058400" cy="85413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Century Gothic"/>
              <a:buNone/>
            </a:pPr>
            <a:r>
              <a:rPr lang="en-US" sz="3600" b="1"/>
              <a:t>Stage 4: Building or Developing the Product</a:t>
            </a:r>
            <a:br>
              <a:rPr lang="en-US" sz="3600" b="1"/>
            </a:br>
            <a:endParaRPr sz="3600" b="1"/>
          </a:p>
        </p:txBody>
      </p:sp>
      <p:sp>
        <p:nvSpPr>
          <p:cNvPr id="164" name="Google Shape;164;p21"/>
          <p:cNvSpPr txBox="1">
            <a:spLocks noGrp="1"/>
          </p:cNvSpPr>
          <p:nvPr>
            <p:ph type="body" idx="1"/>
          </p:nvPr>
        </p:nvSpPr>
        <p:spPr>
          <a:xfrm>
            <a:off x="1066800" y="2647666"/>
            <a:ext cx="10058400" cy="3387374"/>
          </a:xfrm>
          <a:prstGeom prst="rect">
            <a:avLst/>
          </a:prstGeom>
          <a:noFill/>
          <a:ln>
            <a:noFill/>
          </a:ln>
        </p:spPr>
        <p:txBody>
          <a:bodyPr spcFirstLastPara="1" wrap="square" lIns="91425" tIns="45700" rIns="91425" bIns="45700" anchor="t" anchorCtr="0">
            <a:normAutofit/>
          </a:bodyPr>
          <a:lstStyle/>
          <a:p>
            <a:pPr marL="182880" lvl="0" indent="-182880" algn="just" rtl="0">
              <a:lnSpc>
                <a:spcPct val="100000"/>
              </a:lnSpc>
              <a:spcBef>
                <a:spcPts val="0"/>
              </a:spcBef>
              <a:spcAft>
                <a:spcPts val="0"/>
              </a:spcAft>
              <a:buSzPts val="2000"/>
              <a:buChar char="•"/>
            </a:pPr>
            <a:r>
              <a:rPr lang="en-US" sz="2000"/>
              <a:t>In this stage of SDLC the actual development starts and the product is built. The programming code is generated as per DDS during this stage</a:t>
            </a:r>
            <a:endParaRPr/>
          </a:p>
          <a:p>
            <a:pPr marL="182880" lvl="0" indent="-182880" algn="just" rtl="0">
              <a:lnSpc>
                <a:spcPct val="100000"/>
              </a:lnSpc>
              <a:spcBef>
                <a:spcPts val="900"/>
              </a:spcBef>
              <a:spcAft>
                <a:spcPts val="0"/>
              </a:spcAft>
              <a:buSzPts val="2000"/>
              <a:buChar char="•"/>
            </a:pPr>
            <a:r>
              <a:rPr lang="en-US" sz="2000"/>
              <a:t>Developers must follow the coding guidelines defined by their organization and programming tools like compilers, interpreters, debuggers, etc. are used to generate the code. </a:t>
            </a:r>
            <a:endParaRPr/>
          </a:p>
          <a:p>
            <a:pPr marL="182880" lvl="0" indent="-182880" algn="just" rtl="0">
              <a:lnSpc>
                <a:spcPct val="100000"/>
              </a:lnSpc>
              <a:spcBef>
                <a:spcPts val="900"/>
              </a:spcBef>
              <a:spcAft>
                <a:spcPts val="0"/>
              </a:spcAft>
              <a:buSzPts val="2000"/>
              <a:buChar char="•"/>
            </a:pPr>
            <a:r>
              <a:rPr lang="en-US" sz="2000"/>
              <a:t>Different high level programming languages such as C, C++, Pascal, Java and PHP are used for coding. The programming language is chosen with respect to the type of software being developed.</a:t>
            </a:r>
            <a:endParaRPr/>
          </a:p>
          <a:p>
            <a:pPr marL="0" lvl="0" indent="0" algn="just" rtl="0">
              <a:lnSpc>
                <a:spcPct val="100000"/>
              </a:lnSpc>
              <a:spcBef>
                <a:spcPts val="900"/>
              </a:spcBef>
              <a:spcAft>
                <a:spcPts val="0"/>
              </a:spcAft>
              <a:buSzPts val="2000"/>
              <a:buNone/>
            </a:pP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txBox="1">
            <a:spLocks noGrp="1"/>
          </p:cNvSpPr>
          <p:nvPr>
            <p:ph type="title"/>
          </p:nvPr>
        </p:nvSpPr>
        <p:spPr>
          <a:xfrm>
            <a:off x="1066800" y="1214650"/>
            <a:ext cx="10058400" cy="79954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ct val="100000"/>
              <a:buFont typeface="Century Gothic"/>
              <a:buNone/>
            </a:pPr>
            <a:r>
              <a:rPr lang="en-US" b="1"/>
              <a:t>Stage 5: Testing the Product</a:t>
            </a:r>
            <a:br>
              <a:rPr lang="en-US" b="1"/>
            </a:br>
            <a:endParaRPr b="1"/>
          </a:p>
        </p:txBody>
      </p:sp>
      <p:sp>
        <p:nvSpPr>
          <p:cNvPr id="170" name="Google Shape;170;p22"/>
          <p:cNvSpPr txBox="1">
            <a:spLocks noGrp="1"/>
          </p:cNvSpPr>
          <p:nvPr>
            <p:ph type="body" idx="1"/>
          </p:nvPr>
        </p:nvSpPr>
        <p:spPr>
          <a:xfrm>
            <a:off x="1066800" y="2593074"/>
            <a:ext cx="10058400" cy="3441965"/>
          </a:xfrm>
          <a:prstGeom prst="rect">
            <a:avLst/>
          </a:prstGeom>
          <a:noFill/>
          <a:ln>
            <a:noFill/>
          </a:ln>
        </p:spPr>
        <p:txBody>
          <a:bodyPr spcFirstLastPara="1" wrap="square" lIns="91425" tIns="45700" rIns="91425" bIns="45700" anchor="t" anchorCtr="0">
            <a:normAutofit/>
          </a:bodyPr>
          <a:lstStyle/>
          <a:p>
            <a:pPr marL="182880" lvl="0" indent="-182880" algn="just" rtl="0">
              <a:lnSpc>
                <a:spcPct val="100000"/>
              </a:lnSpc>
              <a:spcBef>
                <a:spcPts val="0"/>
              </a:spcBef>
              <a:spcAft>
                <a:spcPts val="0"/>
              </a:spcAft>
              <a:buSzPts val="1800"/>
              <a:buChar char="•"/>
            </a:pPr>
            <a:r>
              <a:rPr lang="en-US"/>
              <a:t>This stage is usually a subset of all the stages as in the modern SDLC models, the testing activities are mostly involved in all the stages of SDLC. </a:t>
            </a:r>
            <a:endParaRPr/>
          </a:p>
          <a:p>
            <a:pPr marL="182880" lvl="0" indent="-182880" algn="just" rtl="0">
              <a:lnSpc>
                <a:spcPct val="100000"/>
              </a:lnSpc>
              <a:spcBef>
                <a:spcPts val="900"/>
              </a:spcBef>
              <a:spcAft>
                <a:spcPts val="0"/>
              </a:spcAft>
              <a:buSzPts val="1800"/>
              <a:buChar char="•"/>
            </a:pPr>
            <a:r>
              <a:rPr lang="en-US"/>
              <a:t>However, this stage refers to testing of the product where product defects are reported, tracked, fixed and retested, until the product reaches the quality standards defined in the SRS.</a:t>
            </a:r>
            <a:endParaRPr/>
          </a:p>
          <a:p>
            <a:pPr marL="182880" lvl="0" indent="-68579" algn="just" rtl="0">
              <a:lnSpc>
                <a:spcPct val="100000"/>
              </a:lnSpc>
              <a:spcBef>
                <a:spcPts val="900"/>
              </a:spcBef>
              <a:spcAft>
                <a:spcPts val="0"/>
              </a:spcAft>
              <a:buSzPts val="18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3"/>
          <p:cNvSpPr txBox="1">
            <a:spLocks noGrp="1"/>
          </p:cNvSpPr>
          <p:nvPr>
            <p:ph type="title"/>
          </p:nvPr>
        </p:nvSpPr>
        <p:spPr>
          <a:xfrm>
            <a:off x="1066800" y="1269242"/>
            <a:ext cx="10058400" cy="74495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200"/>
              <a:buFont typeface="Century Gothic"/>
              <a:buNone/>
            </a:pPr>
            <a:r>
              <a:rPr lang="en-US" sz="3200" b="1"/>
              <a:t>Stage 6: Deployment in the Market and Maintenance</a:t>
            </a:r>
            <a:br>
              <a:rPr lang="en-US" sz="3200" b="1"/>
            </a:br>
            <a:endParaRPr sz="3200" b="1"/>
          </a:p>
        </p:txBody>
      </p:sp>
      <p:sp>
        <p:nvSpPr>
          <p:cNvPr id="176" name="Google Shape;176;p23"/>
          <p:cNvSpPr txBox="1">
            <a:spLocks noGrp="1"/>
          </p:cNvSpPr>
          <p:nvPr>
            <p:ph type="body" idx="1"/>
          </p:nvPr>
        </p:nvSpPr>
        <p:spPr>
          <a:xfrm>
            <a:off x="1066800" y="2879678"/>
            <a:ext cx="10058400" cy="3155362"/>
          </a:xfrm>
          <a:prstGeom prst="rect">
            <a:avLst/>
          </a:prstGeom>
          <a:noFill/>
          <a:ln>
            <a:noFill/>
          </a:ln>
        </p:spPr>
        <p:txBody>
          <a:bodyPr spcFirstLastPara="1" wrap="square" lIns="91425" tIns="45700" rIns="91425" bIns="45700" anchor="t" anchorCtr="0">
            <a:normAutofit/>
          </a:bodyPr>
          <a:lstStyle/>
          <a:p>
            <a:pPr marL="182880" lvl="0" indent="-182880" algn="just" rtl="0">
              <a:lnSpc>
                <a:spcPct val="100000"/>
              </a:lnSpc>
              <a:spcBef>
                <a:spcPts val="0"/>
              </a:spcBef>
              <a:spcAft>
                <a:spcPts val="0"/>
              </a:spcAft>
              <a:buSzPts val="2000"/>
              <a:buChar char="•"/>
            </a:pPr>
            <a:r>
              <a:rPr lang="en-US" sz="2000"/>
              <a:t>Once the product is tested and ready to be deployed it is released formally in the appropriate market. </a:t>
            </a:r>
            <a:endParaRPr/>
          </a:p>
          <a:p>
            <a:pPr marL="182880" lvl="0" indent="-182880" algn="just" rtl="0">
              <a:lnSpc>
                <a:spcPct val="100000"/>
              </a:lnSpc>
              <a:spcBef>
                <a:spcPts val="900"/>
              </a:spcBef>
              <a:spcAft>
                <a:spcPts val="0"/>
              </a:spcAft>
              <a:buSzPts val="2000"/>
              <a:buChar char="•"/>
            </a:pPr>
            <a:r>
              <a:rPr lang="en-US" sz="2000"/>
              <a:t>The product may first be released in a limited segment and tested in the real business environment (UAT- User acceptance testing).</a:t>
            </a:r>
            <a:endParaRPr/>
          </a:p>
          <a:p>
            <a:pPr marL="182880" lvl="0" indent="-182880" algn="just" rtl="0">
              <a:lnSpc>
                <a:spcPct val="100000"/>
              </a:lnSpc>
              <a:spcBef>
                <a:spcPts val="900"/>
              </a:spcBef>
              <a:spcAft>
                <a:spcPts val="0"/>
              </a:spcAft>
              <a:buSzPts val="2000"/>
              <a:buChar char="•"/>
            </a:pPr>
            <a:r>
              <a:rPr lang="en-US" sz="2000"/>
              <a:t>Then based on the feedback, the product may be released as it is or with suggested enhancements in the targeting market segment.</a:t>
            </a:r>
            <a:endParaRPr/>
          </a:p>
          <a:p>
            <a:pPr marL="182880" lvl="0" indent="-182880" algn="just" rtl="0">
              <a:lnSpc>
                <a:spcPct val="100000"/>
              </a:lnSpc>
              <a:spcBef>
                <a:spcPts val="900"/>
              </a:spcBef>
              <a:spcAft>
                <a:spcPts val="0"/>
              </a:spcAft>
              <a:buSzPts val="2000"/>
              <a:buChar char="•"/>
            </a:pPr>
            <a:r>
              <a:rPr lang="en-US" sz="2000"/>
              <a:t> After the product is released in the market, its maintenance is done for the existing customer base.</a:t>
            </a:r>
            <a:endParaRPr/>
          </a:p>
          <a:p>
            <a:pPr marL="182880" lvl="0" indent="-55879" algn="just" rtl="0">
              <a:lnSpc>
                <a:spcPct val="100000"/>
              </a:lnSpc>
              <a:spcBef>
                <a:spcPts val="900"/>
              </a:spcBef>
              <a:spcAft>
                <a:spcPts val="0"/>
              </a:spcAft>
              <a:buSzPts val="2000"/>
              <a:buNone/>
            </a:pP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4"/>
          <p:cNvSpPr txBox="1">
            <a:spLocks noGrp="1"/>
          </p:cNvSpPr>
          <p:nvPr>
            <p:ph type="ctrTitle"/>
          </p:nvPr>
        </p:nvSpPr>
        <p:spPr>
          <a:xfrm>
            <a:off x="1562100" y="2760003"/>
            <a:ext cx="9068586" cy="2590800"/>
          </a:xfrm>
          <a:prstGeom prst="rect">
            <a:avLst/>
          </a:prstGeom>
          <a:noFill/>
          <a:ln>
            <a:noFill/>
          </a:ln>
        </p:spPr>
        <p:txBody>
          <a:bodyPr spcFirstLastPara="1" wrap="square" lIns="91425" tIns="45700" rIns="91425" bIns="45700" anchor="ctr" anchorCtr="0">
            <a:noAutofit/>
          </a:bodyPr>
          <a:lstStyle/>
          <a:p>
            <a:pPr marL="0" lvl="0" indent="0" algn="ctr" rtl="0">
              <a:lnSpc>
                <a:spcPct val="83000"/>
              </a:lnSpc>
              <a:spcBef>
                <a:spcPts val="0"/>
              </a:spcBef>
              <a:spcAft>
                <a:spcPts val="0"/>
              </a:spcAft>
              <a:buClr>
                <a:schemeClr val="lt1"/>
              </a:buClr>
              <a:buSzPts val="7200"/>
              <a:buFont typeface="Century Gothic"/>
              <a:buNone/>
            </a:pPr>
            <a:r>
              <a:rPr lang="en-US" b="1"/>
              <a:t>SDLC SUMMARY</a:t>
            </a:r>
            <a:r>
              <a:rPr lang="en-US"/>
              <a:t/>
            </a:r>
            <a:br>
              <a:rPr lang="en-US"/>
            </a:br>
            <a:endParaRPr/>
          </a:p>
        </p:txBody>
      </p:sp>
      <p:sp>
        <p:nvSpPr>
          <p:cNvPr id="182" name="Google Shape;182;p24"/>
          <p:cNvSpPr txBox="1">
            <a:spLocks noGrp="1"/>
          </p:cNvSpPr>
          <p:nvPr>
            <p:ph type="subTitle" idx="1"/>
          </p:nvPr>
        </p:nvSpPr>
        <p:spPr>
          <a:xfrm>
            <a:off x="1562100" y="4682062"/>
            <a:ext cx="9070848" cy="457201"/>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600"/>
              <a:buNone/>
            </a:pPr>
            <a:r>
              <a:rPr lang="en-US" u="sng">
                <a:solidFill>
                  <a:schemeClr val="hlink"/>
                </a:solidFill>
                <a:hlinkClick r:id="rId3"/>
              </a:rPr>
              <a:t>https://www.youtube.com/watch?v=i-QyW8D3ei0</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5"/>
          <p:cNvSpPr txBox="1">
            <a:spLocks noGrp="1"/>
          </p:cNvSpPr>
          <p:nvPr>
            <p:ph type="body" idx="1"/>
          </p:nvPr>
        </p:nvSpPr>
        <p:spPr>
          <a:xfrm>
            <a:off x="1066800" y="2526201"/>
            <a:ext cx="10058400" cy="3931920"/>
          </a:xfrm>
          <a:prstGeom prst="rect">
            <a:avLst/>
          </a:prstGeom>
          <a:noFill/>
          <a:ln>
            <a:noFill/>
          </a:ln>
        </p:spPr>
        <p:txBody>
          <a:bodyPr spcFirstLastPara="1" wrap="square" lIns="91425" tIns="45700" rIns="91425" bIns="45700" anchor="t" anchorCtr="0">
            <a:normAutofit/>
          </a:bodyPr>
          <a:lstStyle/>
          <a:p>
            <a:pPr marL="182880" lvl="0" indent="-182880" algn="just" rtl="0">
              <a:lnSpc>
                <a:spcPct val="100000"/>
              </a:lnSpc>
              <a:spcBef>
                <a:spcPts val="0"/>
              </a:spcBef>
              <a:spcAft>
                <a:spcPts val="0"/>
              </a:spcAft>
              <a:buSzPts val="2000"/>
              <a:buChar char="•"/>
            </a:pPr>
            <a:r>
              <a:rPr lang="en-US" sz="2000"/>
              <a:t>There are various software development life cycle models defined and designed which are followed during the software development process. </a:t>
            </a:r>
            <a:endParaRPr/>
          </a:p>
          <a:p>
            <a:pPr marL="182880" lvl="0" indent="-182880" algn="just" rtl="0">
              <a:lnSpc>
                <a:spcPct val="100000"/>
              </a:lnSpc>
              <a:spcBef>
                <a:spcPts val="900"/>
              </a:spcBef>
              <a:spcAft>
                <a:spcPts val="0"/>
              </a:spcAft>
              <a:buSzPts val="2000"/>
              <a:buChar char="•"/>
            </a:pPr>
            <a:r>
              <a:rPr lang="en-US" sz="2000"/>
              <a:t>These models are also referred as Software Development Process Models". Each process model follows a Series of steps unique to its type to ensure success in the process of software development.</a:t>
            </a:r>
            <a:endParaRPr sz="2000">
              <a:latin typeface="Calibri"/>
              <a:ea typeface="Calibri"/>
              <a:cs typeface="Calibri"/>
              <a:sym typeface="Calibri"/>
            </a:endParaRPr>
          </a:p>
          <a:p>
            <a:pPr marL="182880" lvl="0" indent="-182880" algn="just" rtl="0">
              <a:lnSpc>
                <a:spcPct val="100000"/>
              </a:lnSpc>
              <a:spcBef>
                <a:spcPts val="900"/>
              </a:spcBef>
              <a:spcAft>
                <a:spcPts val="0"/>
              </a:spcAft>
              <a:buSzPts val="2000"/>
              <a:buChar char="•"/>
            </a:pPr>
            <a:r>
              <a:rPr lang="en-US" sz="2000">
                <a:latin typeface="Calibri"/>
                <a:ea typeface="Calibri"/>
                <a:cs typeface="Calibri"/>
                <a:sym typeface="Calibri"/>
              </a:rPr>
              <a:t>The </a:t>
            </a:r>
            <a:r>
              <a:rPr lang="en-US" sz="2000" b="1">
                <a:latin typeface="Calibri"/>
                <a:ea typeface="Calibri"/>
                <a:cs typeface="Calibri"/>
                <a:sym typeface="Calibri"/>
              </a:rPr>
              <a:t>software development models</a:t>
            </a:r>
            <a:r>
              <a:rPr lang="en-US" sz="2000">
                <a:latin typeface="Calibri"/>
                <a:ea typeface="Calibri"/>
                <a:cs typeface="Calibri"/>
                <a:sym typeface="Calibri"/>
              </a:rPr>
              <a:t> are the various processes or methodologies that are being selected for the development of the project depending on the project’s aims and goals. </a:t>
            </a:r>
            <a:endParaRPr/>
          </a:p>
        </p:txBody>
      </p:sp>
      <p:sp>
        <p:nvSpPr>
          <p:cNvPr id="189" name="Google Shape;189;p25"/>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000"/>
              <a:buFont typeface="Century Gothic"/>
              <a:buNone/>
            </a:pPr>
            <a:r>
              <a:rPr lang="en-US" sz="4000"/>
              <a:t>S</a:t>
            </a:r>
            <a:r>
              <a:rPr lang="en-US" sz="4000" b="1"/>
              <a:t>oftware Development </a:t>
            </a:r>
            <a:r>
              <a:rPr lang="en-US" sz="4000"/>
              <a:t>M</a:t>
            </a:r>
            <a:r>
              <a:rPr lang="en-US" sz="4000" b="1"/>
              <a:t>odels</a:t>
            </a:r>
            <a:endParaRPr sz="4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a:spLocks noGrp="1"/>
          </p:cNvSpPr>
          <p:nvPr>
            <p:ph type="body" idx="1"/>
          </p:nvPr>
        </p:nvSpPr>
        <p:spPr>
          <a:xfrm>
            <a:off x="1066800" y="2150069"/>
            <a:ext cx="10479206" cy="4525963"/>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SzPts val="1800"/>
              <a:buNone/>
            </a:pPr>
            <a:r>
              <a:rPr lang="en-US"/>
              <a:t>Following are the most important and popular SDLC models followed in the industry −</a:t>
            </a:r>
            <a:endParaRPr/>
          </a:p>
          <a:p>
            <a:pPr marL="182880" lvl="0" indent="-182880" algn="just" rtl="0">
              <a:lnSpc>
                <a:spcPct val="100000"/>
              </a:lnSpc>
              <a:spcBef>
                <a:spcPts val="900"/>
              </a:spcBef>
              <a:spcAft>
                <a:spcPts val="0"/>
              </a:spcAft>
              <a:buSzPts val="1800"/>
              <a:buChar char="•"/>
            </a:pPr>
            <a:r>
              <a:rPr lang="en-US"/>
              <a:t>Waterfall Model</a:t>
            </a:r>
            <a:endParaRPr/>
          </a:p>
          <a:p>
            <a:pPr marL="182880" lvl="0" indent="-182880" algn="just" rtl="0">
              <a:lnSpc>
                <a:spcPct val="100000"/>
              </a:lnSpc>
              <a:spcBef>
                <a:spcPts val="900"/>
              </a:spcBef>
              <a:spcAft>
                <a:spcPts val="0"/>
              </a:spcAft>
              <a:buSzPts val="1800"/>
              <a:buChar char="•"/>
            </a:pPr>
            <a:r>
              <a:rPr lang="en-US"/>
              <a:t>Iterative Model</a:t>
            </a:r>
            <a:endParaRPr/>
          </a:p>
          <a:p>
            <a:pPr marL="182880" lvl="0" indent="-182880" algn="just" rtl="0">
              <a:lnSpc>
                <a:spcPct val="100000"/>
              </a:lnSpc>
              <a:spcBef>
                <a:spcPts val="900"/>
              </a:spcBef>
              <a:spcAft>
                <a:spcPts val="0"/>
              </a:spcAft>
              <a:buSzPts val="1800"/>
              <a:buChar char="•"/>
            </a:pPr>
            <a:r>
              <a:rPr lang="en-US"/>
              <a:t>Spiral Model</a:t>
            </a:r>
            <a:endParaRPr/>
          </a:p>
          <a:p>
            <a:pPr marL="182880" lvl="0" indent="-182880" algn="just" rtl="0">
              <a:lnSpc>
                <a:spcPct val="100000"/>
              </a:lnSpc>
              <a:spcBef>
                <a:spcPts val="900"/>
              </a:spcBef>
              <a:spcAft>
                <a:spcPts val="0"/>
              </a:spcAft>
              <a:buSzPts val="1800"/>
              <a:buChar char="•"/>
            </a:pPr>
            <a:r>
              <a:rPr lang="en-US"/>
              <a:t>V-Model</a:t>
            </a:r>
            <a:endParaRPr/>
          </a:p>
          <a:p>
            <a:pPr marL="182880" lvl="0" indent="-182880" algn="just" rtl="0">
              <a:lnSpc>
                <a:spcPct val="100000"/>
              </a:lnSpc>
              <a:spcBef>
                <a:spcPts val="900"/>
              </a:spcBef>
              <a:spcAft>
                <a:spcPts val="0"/>
              </a:spcAft>
              <a:buSzPts val="1800"/>
              <a:buChar char="•"/>
            </a:pPr>
            <a:r>
              <a:rPr lang="en-US"/>
              <a:t>Big Bang Model</a:t>
            </a:r>
            <a:endParaRPr/>
          </a:p>
          <a:p>
            <a:pPr marL="0" lvl="0" indent="0" algn="just" rtl="0">
              <a:lnSpc>
                <a:spcPct val="100000"/>
              </a:lnSpc>
              <a:spcBef>
                <a:spcPts val="900"/>
              </a:spcBef>
              <a:spcAft>
                <a:spcPts val="0"/>
              </a:spcAft>
              <a:buSzPts val="1800"/>
              <a:buNone/>
            </a:pPr>
            <a:r>
              <a:rPr lang="en-US"/>
              <a:t>Other related methodologies are Agile Model, RAD Model, Rapid Application Development and Prototyping Models.</a:t>
            </a:r>
            <a:endParaRPr/>
          </a:p>
        </p:txBody>
      </p:sp>
      <p:sp>
        <p:nvSpPr>
          <p:cNvPr id="195" name="Google Shape;195;p26"/>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800"/>
              <a:buFont typeface="Century Gothic"/>
              <a:buNone/>
            </a:pPr>
            <a:r>
              <a:rPr lang="en-US"/>
              <a:t>S</a:t>
            </a:r>
            <a:r>
              <a:rPr lang="en-US" b="1"/>
              <a:t>oftware </a:t>
            </a:r>
            <a:r>
              <a:rPr lang="en-US"/>
              <a:t>D</a:t>
            </a:r>
            <a:r>
              <a:rPr lang="en-US" b="1"/>
              <a:t>evelopment </a:t>
            </a:r>
            <a:r>
              <a:rPr lang="en-US"/>
              <a:t>M</a:t>
            </a:r>
            <a:r>
              <a:rPr lang="en-US" b="1"/>
              <a:t>odels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7934" y="760774"/>
            <a:ext cx="10754994" cy="5250727"/>
          </a:xfrm>
          <a:prstGeom prst="rect">
            <a:avLst/>
          </a:prstGeom>
        </p:spPr>
      </p:pic>
    </p:spTree>
    <p:extLst>
      <p:ext uri="{BB962C8B-B14F-4D97-AF65-F5344CB8AC3E}">
        <p14:creationId xmlns:p14="http://schemas.microsoft.com/office/powerpoint/2010/main" val="25069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0186" y="883091"/>
            <a:ext cx="10679065" cy="4775325"/>
          </a:xfrm>
          <a:prstGeom prst="rect">
            <a:avLst/>
          </a:prstGeom>
        </p:spPr>
      </p:pic>
    </p:spTree>
    <p:extLst>
      <p:ext uri="{BB962C8B-B14F-4D97-AF65-F5344CB8AC3E}">
        <p14:creationId xmlns:p14="http://schemas.microsoft.com/office/powerpoint/2010/main" val="299192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39913" y="845225"/>
            <a:ext cx="9337847" cy="5331297"/>
          </a:xfrm>
          <a:prstGeom prst="rect">
            <a:avLst/>
          </a:prstGeom>
        </p:spPr>
      </p:pic>
    </p:spTree>
    <p:extLst>
      <p:ext uri="{BB962C8B-B14F-4D97-AF65-F5344CB8AC3E}">
        <p14:creationId xmlns:p14="http://schemas.microsoft.com/office/powerpoint/2010/main" val="3193117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66667" y="823866"/>
            <a:ext cx="10178821" cy="4790650"/>
          </a:xfrm>
          <a:prstGeom prst="rect">
            <a:avLst/>
          </a:prstGeom>
        </p:spPr>
      </p:pic>
    </p:spTree>
    <p:extLst>
      <p:ext uri="{BB962C8B-B14F-4D97-AF65-F5344CB8AC3E}">
        <p14:creationId xmlns:p14="http://schemas.microsoft.com/office/powerpoint/2010/main" val="926804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09533" y="719466"/>
            <a:ext cx="10003259" cy="5264873"/>
          </a:xfrm>
          <a:prstGeom prst="rect">
            <a:avLst/>
          </a:prstGeom>
        </p:spPr>
      </p:pic>
    </p:spTree>
    <p:extLst>
      <p:ext uri="{BB962C8B-B14F-4D97-AF65-F5344CB8AC3E}">
        <p14:creationId xmlns:p14="http://schemas.microsoft.com/office/powerpoint/2010/main" val="1598946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8925" y="627045"/>
            <a:ext cx="10298317" cy="5377549"/>
          </a:xfrm>
          <a:prstGeom prst="rect">
            <a:avLst/>
          </a:prstGeom>
        </p:spPr>
      </p:pic>
    </p:spTree>
    <p:extLst>
      <p:ext uri="{BB962C8B-B14F-4D97-AF65-F5344CB8AC3E}">
        <p14:creationId xmlns:p14="http://schemas.microsoft.com/office/powerpoint/2010/main" val="315189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0193" y="642796"/>
            <a:ext cx="11125101" cy="5522614"/>
          </a:xfrm>
          <a:prstGeom prst="rect">
            <a:avLst/>
          </a:prstGeom>
        </p:spPr>
      </p:pic>
    </p:spTree>
    <p:extLst>
      <p:ext uri="{BB962C8B-B14F-4D97-AF65-F5344CB8AC3E}">
        <p14:creationId xmlns:p14="http://schemas.microsoft.com/office/powerpoint/2010/main" val="1643799919"/>
      </p:ext>
    </p:extLst>
  </p:cSld>
  <p:clrMapOvr>
    <a:masterClrMapping/>
  </p:clrMapOvr>
</p:sld>
</file>

<file path=ppt/theme/theme1.xml><?xml version="1.0" encoding="utf-8"?>
<a:theme xmlns:a="http://schemas.openxmlformats.org/drawingml/2006/main" name="Savon">
  <a:themeElements>
    <a:clrScheme name="Savon">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1004</Words>
  <Application>Microsoft Office PowerPoint</Application>
  <PresentationFormat>Widescreen</PresentationFormat>
  <Paragraphs>74</Paragraphs>
  <Slides>25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Century Gothic</vt:lpstr>
      <vt:lpstr>Arial</vt:lpstr>
      <vt:lpstr>Calibri</vt:lpstr>
      <vt:lpstr>Savon</vt:lpstr>
      <vt:lpstr>Lec 10: SOFTWARE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Legacy Software</vt:lpstr>
      <vt:lpstr>Attributes of Good Software</vt:lpstr>
      <vt:lpstr>Software Process</vt:lpstr>
      <vt:lpstr>Software Development Life Cycle</vt:lpstr>
      <vt:lpstr>What is SDLC? </vt:lpstr>
      <vt:lpstr>The following figure is a graphical representation of the various stages of a typical SDLC. </vt:lpstr>
      <vt:lpstr>Stage 1: Planning and Requirement Analysis </vt:lpstr>
      <vt:lpstr>Stage 2: Defining Requirements</vt:lpstr>
      <vt:lpstr>Stage 3: Designing the Product Architecture </vt:lpstr>
      <vt:lpstr>Stage 4: Building or Developing the Product </vt:lpstr>
      <vt:lpstr>Stage 5: Testing the Product </vt:lpstr>
      <vt:lpstr>Stage 6: Deployment in the Market and Maintenance </vt:lpstr>
      <vt:lpstr>SDLC SUMMARY </vt:lpstr>
      <vt:lpstr>Software Development Models</vt:lpstr>
      <vt:lpstr>Software Development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10: SOFTWARE ENGINEERING</dc:title>
  <dc:creator>Administrator</dc:creator>
  <cp:lastModifiedBy>Administrator</cp:lastModifiedBy>
  <cp:revision>6</cp:revision>
  <dcterms:modified xsi:type="dcterms:W3CDTF">2024-12-19T10:33:36Z</dcterms:modified>
</cp:coreProperties>
</file>