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68" r:id="rId1"/>
  </p:sldMasterIdLst>
  <p:notesMasterIdLst>
    <p:notesMasterId r:id="rId63"/>
  </p:notesMasterIdLst>
  <p:sldIdLst>
    <p:sldId id="333" r:id="rId2"/>
    <p:sldId id="257" r:id="rId3"/>
    <p:sldId id="260" r:id="rId4"/>
    <p:sldId id="330" r:id="rId5"/>
    <p:sldId id="261" r:id="rId6"/>
    <p:sldId id="262" r:id="rId7"/>
    <p:sldId id="263" r:id="rId8"/>
    <p:sldId id="264" r:id="rId9"/>
    <p:sldId id="265" r:id="rId10"/>
    <p:sldId id="266" r:id="rId11"/>
    <p:sldId id="267" r:id="rId12"/>
    <p:sldId id="268" r:id="rId13"/>
    <p:sldId id="269" r:id="rId14"/>
    <p:sldId id="270" r:id="rId15"/>
    <p:sldId id="329" r:id="rId16"/>
    <p:sldId id="271" r:id="rId17"/>
    <p:sldId id="273" r:id="rId18"/>
    <p:sldId id="274" r:id="rId19"/>
    <p:sldId id="275" r:id="rId20"/>
    <p:sldId id="276" r:id="rId21"/>
    <p:sldId id="277" r:id="rId22"/>
    <p:sldId id="332" r:id="rId23"/>
    <p:sldId id="278" r:id="rId24"/>
    <p:sldId id="280" r:id="rId25"/>
    <p:sldId id="279" r:id="rId26"/>
    <p:sldId id="281" r:id="rId27"/>
    <p:sldId id="282" r:id="rId28"/>
    <p:sldId id="284" r:id="rId29"/>
    <p:sldId id="285" r:id="rId30"/>
    <p:sldId id="286" r:id="rId31"/>
    <p:sldId id="287" r:id="rId32"/>
    <p:sldId id="288" r:id="rId33"/>
    <p:sldId id="331" r:id="rId34"/>
    <p:sldId id="289" r:id="rId35"/>
    <p:sldId id="290" r:id="rId36"/>
    <p:sldId id="291" r:id="rId37"/>
    <p:sldId id="292" r:id="rId38"/>
    <p:sldId id="294" r:id="rId39"/>
    <p:sldId id="296" r:id="rId40"/>
    <p:sldId id="297" r:id="rId41"/>
    <p:sldId id="298" r:id="rId42"/>
    <p:sldId id="299" r:id="rId43"/>
    <p:sldId id="300" r:id="rId44"/>
    <p:sldId id="301" r:id="rId45"/>
    <p:sldId id="302" r:id="rId46"/>
    <p:sldId id="303" r:id="rId47"/>
    <p:sldId id="304" r:id="rId48"/>
    <p:sldId id="305" r:id="rId49"/>
    <p:sldId id="307" r:id="rId50"/>
    <p:sldId id="308" r:id="rId51"/>
    <p:sldId id="309" r:id="rId52"/>
    <p:sldId id="312" r:id="rId53"/>
    <p:sldId id="315" r:id="rId54"/>
    <p:sldId id="316" r:id="rId55"/>
    <p:sldId id="317" r:id="rId56"/>
    <p:sldId id="318" r:id="rId57"/>
    <p:sldId id="319" r:id="rId58"/>
    <p:sldId id="320" r:id="rId59"/>
    <p:sldId id="322" r:id="rId60"/>
    <p:sldId id="323" r:id="rId61"/>
    <p:sldId id="326" r:id="rId62"/>
  </p:sldIdLst>
  <p:sldSz cx="12192000" cy="6858000"/>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5677" autoAdjust="0"/>
  </p:normalViewPr>
  <p:slideViewPr>
    <p:cSldViewPr>
      <p:cViewPr varScale="1">
        <p:scale>
          <a:sx n="68" d="100"/>
          <a:sy n="68" d="100"/>
        </p:scale>
        <p:origin x="1162" y="62"/>
      </p:cViewPr>
      <p:guideLst>
        <p:guide orient="horz" pos="288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atin typeface="Calibri Light" panose="020F0302020204030204" pitchFamily="34" charset="0"/>
              </a:defRPr>
            </a:lvl1pPr>
          </a:lstStyle>
          <a:p>
            <a:endParaRPr lang="en-US" dirty="0"/>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atin typeface="Calibri Light" panose="020F0302020204030204" pitchFamily="34" charset="0"/>
              </a:defRPr>
            </a:lvl1pPr>
          </a:lstStyle>
          <a:p>
            <a:fld id="{008F3C15-B333-4285-9865-E1BD9062ECBC}" type="datetimeFigureOut">
              <a:rPr lang="en-US" smtClean="0"/>
              <a:pPr/>
              <a:t>9/23/2024</a:t>
            </a:fld>
            <a:endParaRPr lang="en-US" dirty="0"/>
          </a:p>
        </p:txBody>
      </p:sp>
      <p:sp>
        <p:nvSpPr>
          <p:cNvPr id="4" name="Slide Image Placehold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atin typeface="Calibri Light" panose="020F0302020204030204" pitchFamily="34" charset="0"/>
              </a:defRPr>
            </a:lvl1pPr>
          </a:lstStyle>
          <a:p>
            <a:endParaRPr lang="en-US" dirty="0"/>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atin typeface="Calibri Light" panose="020F0302020204030204" pitchFamily="34" charset="0"/>
              </a:defRPr>
            </a:lvl1pPr>
          </a:lstStyle>
          <a:p>
            <a:fld id="{19BB1C1F-AA01-4381-866A-BBA5273DFC8F}" type="slidenum">
              <a:rPr lang="en-US" smtClean="0"/>
              <a:pPr/>
              <a:t>‹#›</a:t>
            </a:fld>
            <a:endParaRPr lang="en-US" dirty="0"/>
          </a:p>
        </p:txBody>
      </p:sp>
    </p:spTree>
    <p:extLst>
      <p:ext uri="{BB962C8B-B14F-4D97-AF65-F5344CB8AC3E}">
        <p14:creationId xmlns:p14="http://schemas.microsoft.com/office/powerpoint/2010/main" val="15440983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Calibri Light" panose="020F0302020204030204" pitchFamily="34" charset="0"/>
        <a:ea typeface="+mn-ea"/>
        <a:cs typeface="+mn-cs"/>
      </a:defRPr>
    </a:lvl1pPr>
    <a:lvl2pPr marL="457200" algn="l" defTabSz="914400" rtl="0" eaLnBrk="1" latinLnBrk="0" hangingPunct="1">
      <a:defRPr sz="1200" kern="1200">
        <a:solidFill>
          <a:schemeClr val="tx1"/>
        </a:solidFill>
        <a:latin typeface="Calibri Light" panose="020F0302020204030204" pitchFamily="34" charset="0"/>
        <a:ea typeface="+mn-ea"/>
        <a:cs typeface="+mn-cs"/>
      </a:defRPr>
    </a:lvl2pPr>
    <a:lvl3pPr marL="914400" algn="l" defTabSz="914400" rtl="0" eaLnBrk="1" latinLnBrk="0" hangingPunct="1">
      <a:defRPr sz="1200" kern="1200">
        <a:solidFill>
          <a:schemeClr val="tx1"/>
        </a:solidFill>
        <a:latin typeface="Calibri Light" panose="020F0302020204030204" pitchFamily="34" charset="0"/>
        <a:ea typeface="+mn-ea"/>
        <a:cs typeface="+mn-cs"/>
      </a:defRPr>
    </a:lvl3pPr>
    <a:lvl4pPr marL="1371600" algn="l" defTabSz="914400" rtl="0" eaLnBrk="1" latinLnBrk="0" hangingPunct="1">
      <a:defRPr sz="1200" kern="1200">
        <a:solidFill>
          <a:schemeClr val="tx1"/>
        </a:solidFill>
        <a:latin typeface="Calibri Light" panose="020F0302020204030204" pitchFamily="34" charset="0"/>
        <a:ea typeface="+mn-ea"/>
        <a:cs typeface="+mn-cs"/>
      </a:defRPr>
    </a:lvl4pPr>
    <a:lvl5pPr marL="1828800" algn="l" defTabSz="914400" rtl="0" eaLnBrk="1" latinLnBrk="0" hangingPunct="1">
      <a:defRPr sz="1200" kern="1200">
        <a:solidFill>
          <a:schemeClr val="tx1"/>
        </a:solidFill>
        <a:latin typeface="Calibri Light" panose="020F030202020403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Censorship refers to the suppression, restriction, or control of information, speech, or expression deemed inappropriate, harmful, or sensitive by governments, institutions, corporations, or other authorities.</a:t>
            </a:r>
          </a:p>
        </p:txBody>
      </p:sp>
      <p:sp>
        <p:nvSpPr>
          <p:cNvPr id="4" name="Slide Number Placeholder 3"/>
          <p:cNvSpPr>
            <a:spLocks noGrp="1"/>
          </p:cNvSpPr>
          <p:nvPr>
            <p:ph type="sldNum" sz="quarter" idx="5"/>
          </p:nvPr>
        </p:nvSpPr>
        <p:spPr/>
        <p:txBody>
          <a:bodyPr/>
          <a:lstStyle/>
          <a:p>
            <a:fld id="{19BB1C1F-AA01-4381-866A-BBA5273DFC8F}" type="slidenum">
              <a:rPr lang="en-US" smtClean="0"/>
              <a:pPr/>
              <a:t>2</a:t>
            </a:fld>
            <a:endParaRPr lang="en-US" dirty="0"/>
          </a:p>
        </p:txBody>
      </p:sp>
    </p:spTree>
    <p:extLst>
      <p:ext uri="{BB962C8B-B14F-4D97-AF65-F5344CB8AC3E}">
        <p14:creationId xmlns:p14="http://schemas.microsoft.com/office/powerpoint/2010/main" val="13277676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BB1C1F-AA01-4381-866A-BBA5273DFC8F}" type="slidenum">
              <a:rPr lang="en-US" smtClean="0"/>
              <a:pPr/>
              <a:t>57</a:t>
            </a:fld>
            <a:endParaRPr lang="en-US" dirty="0"/>
          </a:p>
        </p:txBody>
      </p:sp>
    </p:spTree>
    <p:extLst>
      <p:ext uri="{BB962C8B-B14F-4D97-AF65-F5344CB8AC3E}">
        <p14:creationId xmlns:p14="http://schemas.microsoft.com/office/powerpoint/2010/main" val="1256027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BB1C1F-AA01-4381-866A-BBA5273DFC8F}" type="slidenum">
              <a:rPr lang="en-US" smtClean="0"/>
              <a:pPr/>
              <a:t>60</a:t>
            </a:fld>
            <a:endParaRPr lang="en-US" dirty="0"/>
          </a:p>
        </p:txBody>
      </p:sp>
    </p:spTree>
    <p:extLst>
      <p:ext uri="{BB962C8B-B14F-4D97-AF65-F5344CB8AC3E}">
        <p14:creationId xmlns:p14="http://schemas.microsoft.com/office/powerpoint/2010/main" val="7957873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Supercomputers</a:t>
            </a:r>
            <a:r>
              <a:rPr lang="en-US" dirty="0"/>
              <a:t> are high-performance computing systems that are designed to perform extremely complex and large-scale computations at incredibly fast speeds, far beyond the capabilities of regular computers. They are used in fields that require immense computational power for tasks such as simulations, weather forecasting, climate research, scientific discovery, and advanced artificial intelligence.</a:t>
            </a:r>
          </a:p>
        </p:txBody>
      </p:sp>
      <p:sp>
        <p:nvSpPr>
          <p:cNvPr id="4" name="Slide Number Placeholder 3"/>
          <p:cNvSpPr>
            <a:spLocks noGrp="1"/>
          </p:cNvSpPr>
          <p:nvPr>
            <p:ph type="sldNum" sz="quarter" idx="5"/>
          </p:nvPr>
        </p:nvSpPr>
        <p:spPr/>
        <p:txBody>
          <a:bodyPr/>
          <a:lstStyle/>
          <a:p>
            <a:fld id="{19BB1C1F-AA01-4381-866A-BBA5273DFC8F}" type="slidenum">
              <a:rPr lang="en-US" smtClean="0"/>
              <a:pPr/>
              <a:t>3</a:t>
            </a:fld>
            <a:endParaRPr lang="en-US" dirty="0"/>
          </a:p>
        </p:txBody>
      </p:sp>
    </p:spTree>
    <p:extLst>
      <p:ext uri="{BB962C8B-B14F-4D97-AF65-F5344CB8AC3E}">
        <p14:creationId xmlns:p14="http://schemas.microsoft.com/office/powerpoint/2010/main" val="42692714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RSS is a web feed format that allows users to receive real-time updates from websites, such as blogs, news, or podcasts, without having to manually visit the sites.</a:t>
            </a:r>
          </a:p>
          <a:p>
            <a:r>
              <a:rPr lang="en-US" dirty="0"/>
              <a:t>Podcasts are digital audio or video series available on the internet for download or streaming, usually episodic, often resembling radio shows but on-demand.</a:t>
            </a:r>
          </a:p>
          <a:p>
            <a:r>
              <a:rPr lang="en-US" dirty="0"/>
              <a:t>Blogs are regularly updated websites or online journals where individuals, organizations, or groups post content, typically in an informal or conversational style.</a:t>
            </a:r>
          </a:p>
          <a:p>
            <a:r>
              <a:rPr lang="en-US" dirty="0"/>
              <a:t>A wiki is a collaborative, web-based platform where multiple users can create, edit, and link content. It is often used for collective knowledge gathering and documentation.</a:t>
            </a:r>
          </a:p>
        </p:txBody>
      </p:sp>
      <p:sp>
        <p:nvSpPr>
          <p:cNvPr id="4" name="Slide Number Placeholder 3"/>
          <p:cNvSpPr>
            <a:spLocks noGrp="1"/>
          </p:cNvSpPr>
          <p:nvPr>
            <p:ph type="sldNum" sz="quarter" idx="5"/>
          </p:nvPr>
        </p:nvSpPr>
        <p:spPr/>
        <p:txBody>
          <a:bodyPr/>
          <a:lstStyle/>
          <a:p>
            <a:fld id="{19BB1C1F-AA01-4381-866A-BBA5273DFC8F}" type="slidenum">
              <a:rPr lang="en-US" smtClean="0"/>
              <a:pPr/>
              <a:t>5</a:t>
            </a:fld>
            <a:endParaRPr lang="en-US" dirty="0"/>
          </a:p>
        </p:txBody>
      </p:sp>
    </p:spTree>
    <p:extLst>
      <p:ext uri="{BB962C8B-B14F-4D97-AF65-F5344CB8AC3E}">
        <p14:creationId xmlns:p14="http://schemas.microsoft.com/office/powerpoint/2010/main" val="27019715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Infrastructure</a:t>
            </a:r>
            <a:r>
              <a:rPr lang="en-US" dirty="0"/>
              <a:t> refers to the fundamental physical and organizational structures, systems, and services that support the functioning of a society, economy, or enterprise. It encompasses a wide range of facilities and systems that are essential for daily life, economic activities, and overall societal well-being.</a:t>
            </a:r>
          </a:p>
          <a:p>
            <a:r>
              <a:rPr lang="en-US" dirty="0"/>
              <a:t>Networks and systems that facilitate information exchange.</a:t>
            </a:r>
          </a:p>
        </p:txBody>
      </p:sp>
      <p:sp>
        <p:nvSpPr>
          <p:cNvPr id="4" name="Slide Number Placeholder 3"/>
          <p:cNvSpPr>
            <a:spLocks noGrp="1"/>
          </p:cNvSpPr>
          <p:nvPr>
            <p:ph type="sldNum" sz="quarter" idx="5"/>
          </p:nvPr>
        </p:nvSpPr>
        <p:spPr/>
        <p:txBody>
          <a:bodyPr/>
          <a:lstStyle/>
          <a:p>
            <a:fld id="{19BB1C1F-AA01-4381-866A-BBA5273DFC8F}" type="slidenum">
              <a:rPr lang="en-US" smtClean="0"/>
              <a:pPr/>
              <a:t>10</a:t>
            </a:fld>
            <a:endParaRPr lang="en-US" dirty="0"/>
          </a:p>
        </p:txBody>
      </p:sp>
    </p:spTree>
    <p:extLst>
      <p:ext uri="{BB962C8B-B14F-4D97-AF65-F5344CB8AC3E}">
        <p14:creationId xmlns:p14="http://schemas.microsoft.com/office/powerpoint/2010/main" val="25353110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Interoperability</a:t>
            </a:r>
            <a:r>
              <a:rPr lang="en-US" dirty="0"/>
              <a:t> refers to the ability of different systems, devices, applications, or components to work together and exchange information effectively, regardless of their underlying technologies or platforms.</a:t>
            </a:r>
          </a:p>
        </p:txBody>
      </p:sp>
      <p:sp>
        <p:nvSpPr>
          <p:cNvPr id="4" name="Slide Number Placeholder 3"/>
          <p:cNvSpPr>
            <a:spLocks noGrp="1"/>
          </p:cNvSpPr>
          <p:nvPr>
            <p:ph type="sldNum" sz="quarter" idx="5"/>
          </p:nvPr>
        </p:nvSpPr>
        <p:spPr/>
        <p:txBody>
          <a:bodyPr/>
          <a:lstStyle/>
          <a:p>
            <a:fld id="{19BB1C1F-AA01-4381-866A-BBA5273DFC8F}" type="slidenum">
              <a:rPr lang="en-US" smtClean="0"/>
              <a:pPr/>
              <a:t>11</a:t>
            </a:fld>
            <a:endParaRPr lang="en-US" dirty="0"/>
          </a:p>
        </p:txBody>
      </p:sp>
    </p:spTree>
    <p:extLst>
      <p:ext uri="{BB962C8B-B14F-4D97-AF65-F5344CB8AC3E}">
        <p14:creationId xmlns:p14="http://schemas.microsoft.com/office/powerpoint/2010/main" val="21971754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BB1C1F-AA01-4381-866A-BBA5273DFC8F}" type="slidenum">
              <a:rPr lang="en-US" smtClean="0"/>
              <a:pPr/>
              <a:t>14</a:t>
            </a:fld>
            <a:endParaRPr lang="en-US" dirty="0"/>
          </a:p>
        </p:txBody>
      </p:sp>
    </p:spTree>
    <p:extLst>
      <p:ext uri="{BB962C8B-B14F-4D97-AF65-F5344CB8AC3E}">
        <p14:creationId xmlns:p14="http://schemas.microsoft.com/office/powerpoint/2010/main" val="18863747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Broadband</a:t>
            </a:r>
            <a:r>
              <a:rPr lang="en-US" dirty="0"/>
              <a:t> refers to high-speed internet access that is always on and faster than traditional dial-up access. It provides a wide bandwidth for transmitting data, enabling users to perform multiple online activities simultaneously, such as streaming videos, browsing the web, and using online applications, without significant delays or interruptions.</a:t>
            </a:r>
          </a:p>
        </p:txBody>
      </p:sp>
      <p:sp>
        <p:nvSpPr>
          <p:cNvPr id="4" name="Slide Number Placeholder 3"/>
          <p:cNvSpPr>
            <a:spLocks noGrp="1"/>
          </p:cNvSpPr>
          <p:nvPr>
            <p:ph type="sldNum" sz="quarter" idx="5"/>
          </p:nvPr>
        </p:nvSpPr>
        <p:spPr/>
        <p:txBody>
          <a:bodyPr/>
          <a:lstStyle/>
          <a:p>
            <a:fld id="{19BB1C1F-AA01-4381-866A-BBA5273DFC8F}" type="slidenum">
              <a:rPr lang="en-US" smtClean="0"/>
              <a:pPr/>
              <a:t>17</a:t>
            </a:fld>
            <a:endParaRPr lang="en-US" dirty="0"/>
          </a:p>
        </p:txBody>
      </p:sp>
    </p:spTree>
    <p:extLst>
      <p:ext uri="{BB962C8B-B14F-4D97-AF65-F5344CB8AC3E}">
        <p14:creationId xmlns:p14="http://schemas.microsoft.com/office/powerpoint/2010/main" val="37048082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a:t>
            </a:r>
            <a:r>
              <a:rPr lang="en-US" b="1" dirty="0"/>
              <a:t>transceiver</a:t>
            </a:r>
            <a:r>
              <a:rPr lang="en-US" dirty="0"/>
              <a:t> is a device that combines both a transmitter and a receiver into a single unit.</a:t>
            </a:r>
          </a:p>
        </p:txBody>
      </p:sp>
      <p:sp>
        <p:nvSpPr>
          <p:cNvPr id="4" name="Slide Number Placeholder 3"/>
          <p:cNvSpPr>
            <a:spLocks noGrp="1"/>
          </p:cNvSpPr>
          <p:nvPr>
            <p:ph type="sldNum" sz="quarter" idx="5"/>
          </p:nvPr>
        </p:nvSpPr>
        <p:spPr/>
        <p:txBody>
          <a:bodyPr/>
          <a:lstStyle/>
          <a:p>
            <a:fld id="{19BB1C1F-AA01-4381-866A-BBA5273DFC8F}" type="slidenum">
              <a:rPr lang="en-US" smtClean="0"/>
              <a:pPr/>
              <a:t>22</a:t>
            </a:fld>
            <a:endParaRPr lang="en-US" dirty="0"/>
          </a:p>
        </p:txBody>
      </p:sp>
    </p:spTree>
    <p:extLst>
      <p:ext uri="{BB962C8B-B14F-4D97-AF65-F5344CB8AC3E}">
        <p14:creationId xmlns:p14="http://schemas.microsoft.com/office/powerpoint/2010/main" val="35701807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BB1C1F-AA01-4381-866A-BBA5273DFC8F}" type="slidenum">
              <a:rPr lang="en-US" smtClean="0"/>
              <a:pPr/>
              <a:t>38</a:t>
            </a:fld>
            <a:endParaRPr lang="en-US" dirty="0"/>
          </a:p>
        </p:txBody>
      </p:sp>
    </p:spTree>
    <p:extLst>
      <p:ext uri="{BB962C8B-B14F-4D97-AF65-F5344CB8AC3E}">
        <p14:creationId xmlns:p14="http://schemas.microsoft.com/office/powerpoint/2010/main" val="16770593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83947-2776-1B4C-9956-12C92DB389C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E60A2A0-FCE9-690D-FBBD-D288661B114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6A2FF6D-F824-82EA-DAB5-2468D886C365}"/>
              </a:ext>
            </a:extLst>
          </p:cNvPr>
          <p:cNvSpPr>
            <a:spLocks noGrp="1"/>
          </p:cNvSpPr>
          <p:nvPr>
            <p:ph type="dt" sz="half" idx="10"/>
          </p:nvPr>
        </p:nvSpPr>
        <p:spPr/>
        <p:txBody>
          <a:bodyPr/>
          <a:lstStyle/>
          <a:p>
            <a:fld id="{B5C13195-3B09-4468-B58F-4F9BB53F1740}" type="datetime1">
              <a:rPr lang="en-US" smtClean="0"/>
              <a:t>9/23/2024</a:t>
            </a:fld>
            <a:endParaRPr lang="en-US" dirty="0"/>
          </a:p>
        </p:txBody>
      </p:sp>
      <p:sp>
        <p:nvSpPr>
          <p:cNvPr id="5" name="Footer Placeholder 4">
            <a:extLst>
              <a:ext uri="{FF2B5EF4-FFF2-40B4-BE49-F238E27FC236}">
                <a16:creationId xmlns:a16="http://schemas.microsoft.com/office/drawing/2014/main" id="{E41DD7ED-33B9-1740-8FC5-00E0ABCCF2E0}"/>
              </a:ext>
            </a:extLst>
          </p:cNvPr>
          <p:cNvSpPr>
            <a:spLocks noGrp="1"/>
          </p:cNvSpPr>
          <p:nvPr>
            <p:ph type="ftr" sz="quarter" idx="11"/>
          </p:nvPr>
        </p:nvSpPr>
        <p:spPr/>
        <p:txBody>
          <a:bodyPr/>
          <a:lstStyle/>
          <a:p>
            <a:pPr marL="12700">
              <a:spcBef>
                <a:spcPts val="105"/>
              </a:spcBef>
            </a:pPr>
            <a:endParaRPr lang="en-US" spc="-10" dirty="0">
              <a:latin typeface="Calibri Light" panose="020F0302020204030204" pitchFamily="34" charset="0"/>
              <a:cs typeface="Calibri Light" panose="020F0302020204030204" pitchFamily="34" charset="0"/>
            </a:endParaRPr>
          </a:p>
        </p:txBody>
      </p:sp>
      <p:sp>
        <p:nvSpPr>
          <p:cNvPr id="6" name="Slide Number Placeholder 5">
            <a:extLst>
              <a:ext uri="{FF2B5EF4-FFF2-40B4-BE49-F238E27FC236}">
                <a16:creationId xmlns:a16="http://schemas.microsoft.com/office/drawing/2014/main" id="{3F0EDD61-FDA4-4FC1-35FE-074591F7BCE3}"/>
              </a:ext>
            </a:extLst>
          </p:cNvPr>
          <p:cNvSpPr>
            <a:spLocks noGrp="1"/>
          </p:cNvSpPr>
          <p:nvPr>
            <p:ph type="sldNum" sz="quarter" idx="12"/>
          </p:nvPr>
        </p:nvSpPr>
        <p:spPr/>
        <p:txBody>
          <a:bodyPr/>
          <a:lstStyle/>
          <a:p>
            <a:pPr marL="38100">
              <a:spcBef>
                <a:spcPts val="190"/>
              </a:spcBef>
            </a:pPr>
            <a:fld id="{81D60167-4931-47E6-BA6A-407CBD079E47}" type="slidenum">
              <a:rPr lang="en-US" smtClean="0"/>
              <a:pPr marL="38100">
                <a:spcBef>
                  <a:spcPts val="190"/>
                </a:spcBef>
              </a:pPr>
              <a:t>‹#›</a:t>
            </a:fld>
            <a:endParaRPr lang="en-US" dirty="0"/>
          </a:p>
        </p:txBody>
      </p:sp>
    </p:spTree>
    <p:extLst>
      <p:ext uri="{BB962C8B-B14F-4D97-AF65-F5344CB8AC3E}">
        <p14:creationId xmlns:p14="http://schemas.microsoft.com/office/powerpoint/2010/main" val="41446386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8CE39-FC60-2C05-D1F8-DA60A8D55B1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35138B4-0344-57C1-E050-167CB359C70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B51549-57B2-6FA2-71E6-D76424D7C59A}"/>
              </a:ext>
            </a:extLst>
          </p:cNvPr>
          <p:cNvSpPr>
            <a:spLocks noGrp="1"/>
          </p:cNvSpPr>
          <p:nvPr>
            <p:ph type="dt" sz="half" idx="10"/>
          </p:nvPr>
        </p:nvSpPr>
        <p:spPr/>
        <p:txBody>
          <a:bodyPr/>
          <a:lstStyle/>
          <a:p>
            <a:fld id="{E6EAE454-D3B3-4356-BD56-946B3CFC1BAC}" type="datetime1">
              <a:rPr lang="en-US" smtClean="0"/>
              <a:t>9/23/2024</a:t>
            </a:fld>
            <a:endParaRPr lang="en-US" dirty="0"/>
          </a:p>
        </p:txBody>
      </p:sp>
      <p:sp>
        <p:nvSpPr>
          <p:cNvPr id="5" name="Footer Placeholder 4">
            <a:extLst>
              <a:ext uri="{FF2B5EF4-FFF2-40B4-BE49-F238E27FC236}">
                <a16:creationId xmlns:a16="http://schemas.microsoft.com/office/drawing/2014/main" id="{09B61411-06F2-3010-10FD-13C30BC9920D}"/>
              </a:ext>
            </a:extLst>
          </p:cNvPr>
          <p:cNvSpPr>
            <a:spLocks noGrp="1"/>
          </p:cNvSpPr>
          <p:nvPr>
            <p:ph type="ftr" sz="quarter" idx="11"/>
          </p:nvPr>
        </p:nvSpPr>
        <p:spPr/>
        <p:txBody>
          <a:bodyPr/>
          <a:lstStyle/>
          <a:p>
            <a:pPr marL="12700">
              <a:spcBef>
                <a:spcPts val="105"/>
              </a:spcBef>
            </a:pPr>
            <a:endParaRPr lang="en-US" spc="-10" dirty="0">
              <a:latin typeface="Calibri Light" panose="020F0302020204030204" pitchFamily="34" charset="0"/>
              <a:cs typeface="Calibri Light" panose="020F0302020204030204" pitchFamily="34" charset="0"/>
            </a:endParaRPr>
          </a:p>
        </p:txBody>
      </p:sp>
      <p:sp>
        <p:nvSpPr>
          <p:cNvPr id="6" name="Slide Number Placeholder 5">
            <a:extLst>
              <a:ext uri="{FF2B5EF4-FFF2-40B4-BE49-F238E27FC236}">
                <a16:creationId xmlns:a16="http://schemas.microsoft.com/office/drawing/2014/main" id="{588E7B5D-8052-9154-8DC6-BBE325FD8947}"/>
              </a:ext>
            </a:extLst>
          </p:cNvPr>
          <p:cNvSpPr>
            <a:spLocks noGrp="1"/>
          </p:cNvSpPr>
          <p:nvPr>
            <p:ph type="sldNum" sz="quarter" idx="12"/>
          </p:nvPr>
        </p:nvSpPr>
        <p:spPr/>
        <p:txBody>
          <a:bodyPr/>
          <a:lstStyle/>
          <a:p>
            <a:pPr marL="38100">
              <a:spcBef>
                <a:spcPts val="190"/>
              </a:spcBef>
            </a:pPr>
            <a:fld id="{81D60167-4931-47E6-BA6A-407CBD079E47}" type="slidenum">
              <a:rPr lang="en-US" smtClean="0"/>
              <a:pPr marL="38100">
                <a:spcBef>
                  <a:spcPts val="190"/>
                </a:spcBef>
              </a:pPr>
              <a:t>‹#›</a:t>
            </a:fld>
            <a:endParaRPr lang="en-US" dirty="0"/>
          </a:p>
        </p:txBody>
      </p:sp>
    </p:spTree>
    <p:extLst>
      <p:ext uri="{BB962C8B-B14F-4D97-AF65-F5344CB8AC3E}">
        <p14:creationId xmlns:p14="http://schemas.microsoft.com/office/powerpoint/2010/main" val="4154377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5CC9046-5EB4-1F15-F30A-5814391BA4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C1FC341-DE6F-9AF3-EC78-DAB02F67166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575990-AC6B-1744-EFE7-ED8B8AF30ABA}"/>
              </a:ext>
            </a:extLst>
          </p:cNvPr>
          <p:cNvSpPr>
            <a:spLocks noGrp="1"/>
          </p:cNvSpPr>
          <p:nvPr>
            <p:ph type="dt" sz="half" idx="10"/>
          </p:nvPr>
        </p:nvSpPr>
        <p:spPr/>
        <p:txBody>
          <a:bodyPr/>
          <a:lstStyle/>
          <a:p>
            <a:fld id="{44624945-4157-4310-8A81-9C823723CB42}" type="datetime1">
              <a:rPr lang="en-US" smtClean="0"/>
              <a:t>9/23/2024</a:t>
            </a:fld>
            <a:endParaRPr lang="en-US" dirty="0"/>
          </a:p>
        </p:txBody>
      </p:sp>
      <p:sp>
        <p:nvSpPr>
          <p:cNvPr id="5" name="Footer Placeholder 4">
            <a:extLst>
              <a:ext uri="{FF2B5EF4-FFF2-40B4-BE49-F238E27FC236}">
                <a16:creationId xmlns:a16="http://schemas.microsoft.com/office/drawing/2014/main" id="{71C67CEB-9867-C3C0-F45C-DE789B318200}"/>
              </a:ext>
            </a:extLst>
          </p:cNvPr>
          <p:cNvSpPr>
            <a:spLocks noGrp="1"/>
          </p:cNvSpPr>
          <p:nvPr>
            <p:ph type="ftr" sz="quarter" idx="11"/>
          </p:nvPr>
        </p:nvSpPr>
        <p:spPr/>
        <p:txBody>
          <a:bodyPr/>
          <a:lstStyle/>
          <a:p>
            <a:pPr marL="12700">
              <a:spcBef>
                <a:spcPts val="105"/>
              </a:spcBef>
            </a:pPr>
            <a:endParaRPr lang="en-US" spc="-10" dirty="0">
              <a:latin typeface="Calibri Light" panose="020F0302020204030204" pitchFamily="34" charset="0"/>
              <a:cs typeface="Calibri Light" panose="020F0302020204030204" pitchFamily="34" charset="0"/>
            </a:endParaRPr>
          </a:p>
        </p:txBody>
      </p:sp>
      <p:sp>
        <p:nvSpPr>
          <p:cNvPr id="6" name="Slide Number Placeholder 5">
            <a:extLst>
              <a:ext uri="{FF2B5EF4-FFF2-40B4-BE49-F238E27FC236}">
                <a16:creationId xmlns:a16="http://schemas.microsoft.com/office/drawing/2014/main" id="{22108A8B-9494-BEBD-5884-8A36ED08CCEE}"/>
              </a:ext>
            </a:extLst>
          </p:cNvPr>
          <p:cNvSpPr>
            <a:spLocks noGrp="1"/>
          </p:cNvSpPr>
          <p:nvPr>
            <p:ph type="sldNum" sz="quarter" idx="12"/>
          </p:nvPr>
        </p:nvSpPr>
        <p:spPr/>
        <p:txBody>
          <a:bodyPr/>
          <a:lstStyle/>
          <a:p>
            <a:pPr marL="38100">
              <a:spcBef>
                <a:spcPts val="190"/>
              </a:spcBef>
            </a:pPr>
            <a:fld id="{81D60167-4931-47E6-BA6A-407CBD079E47}" type="slidenum">
              <a:rPr lang="en-US" smtClean="0"/>
              <a:pPr marL="38100">
                <a:spcBef>
                  <a:spcPts val="190"/>
                </a:spcBef>
              </a:pPr>
              <a:t>‹#›</a:t>
            </a:fld>
            <a:endParaRPr lang="en-US" dirty="0"/>
          </a:p>
        </p:txBody>
      </p:sp>
    </p:spTree>
    <p:extLst>
      <p:ext uri="{BB962C8B-B14F-4D97-AF65-F5344CB8AC3E}">
        <p14:creationId xmlns:p14="http://schemas.microsoft.com/office/powerpoint/2010/main" val="42608102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_Title and Content">
    <p:spTree>
      <p:nvGrpSpPr>
        <p:cNvPr id="1" name=""/>
        <p:cNvGrpSpPr/>
        <p:nvPr/>
      </p:nvGrpSpPr>
      <p:grpSpPr>
        <a:xfrm>
          <a:off x="0" y="0"/>
          <a:ext cx="0" cy="0"/>
          <a:chOff x="0" y="0"/>
          <a:chExt cx="0" cy="0"/>
        </a:xfrm>
      </p:grpSpPr>
      <p:sp>
        <p:nvSpPr>
          <p:cNvPr id="3" name="Holder 3"/>
          <p:cNvSpPr>
            <a:spLocks noGrp="1"/>
          </p:cNvSpPr>
          <p:nvPr>
            <p:ph type="body" idx="1"/>
          </p:nvPr>
        </p:nvSpPr>
        <p:spPr/>
        <p:txBody>
          <a:bodyPr lIns="0" tIns="0" rIns="0" bIns="0"/>
          <a:lstStyle>
            <a:lvl1pPr>
              <a:defRPr sz="2400" b="0" i="0">
                <a:solidFill>
                  <a:schemeClr val="tx1"/>
                </a:solidFill>
                <a:latin typeface="Calibri Light" panose="020F0302020204030204" pitchFamily="34" charset="0"/>
                <a:cs typeface="Calibri Light" panose="020F0302020204030204" pitchFamily="34" charset="0"/>
              </a:defRPr>
            </a:lvl1pPr>
          </a:lstStyle>
          <a:p>
            <a:endParaRPr dirty="0"/>
          </a:p>
        </p:txBody>
      </p:sp>
      <p:sp>
        <p:nvSpPr>
          <p:cNvPr id="7" name="Title 6">
            <a:extLst>
              <a:ext uri="{FF2B5EF4-FFF2-40B4-BE49-F238E27FC236}">
                <a16:creationId xmlns:a16="http://schemas.microsoft.com/office/drawing/2014/main" id="{9FE00A1F-757C-A16D-9734-D2FC92DBC9AD}"/>
              </a:ext>
            </a:extLst>
          </p:cNvPr>
          <p:cNvSpPr>
            <a:spLocks noGrp="1"/>
          </p:cNvSpPr>
          <p:nvPr>
            <p:ph type="title"/>
          </p:nvPr>
        </p:nvSpPr>
        <p:spPr/>
        <p:txBody>
          <a:bodyPr/>
          <a:lstStyle>
            <a:lvl1pPr>
              <a:defRPr>
                <a:latin typeface="Calibri Light" panose="020F0302020204030204" pitchFamily="34" charset="0"/>
                <a:cs typeface="Calibri Light" panose="020F0302020204030204" pitchFamily="34" charset="0"/>
              </a:defRPr>
            </a:lvl1pPr>
          </a:lstStyle>
          <a:p>
            <a:r>
              <a:rPr lang="en-US" dirty="0"/>
              <a:t>Click to edit Master title style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92B70-9C00-2D46-62DB-FBEE0AD53E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1363051-C39C-1076-0CC8-4C76E2E71D3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D875ED-46A9-7B9D-DC14-EB0BB585D38A}"/>
              </a:ext>
            </a:extLst>
          </p:cNvPr>
          <p:cNvSpPr>
            <a:spLocks noGrp="1"/>
          </p:cNvSpPr>
          <p:nvPr>
            <p:ph type="dt" sz="half" idx="10"/>
          </p:nvPr>
        </p:nvSpPr>
        <p:spPr/>
        <p:txBody>
          <a:bodyPr/>
          <a:lstStyle/>
          <a:p>
            <a:fld id="{DCA7FB8A-187B-454A-AECE-33CB5A15D9D0}" type="datetime1">
              <a:rPr lang="en-US" smtClean="0"/>
              <a:t>9/23/2024</a:t>
            </a:fld>
            <a:endParaRPr lang="en-US"/>
          </a:p>
        </p:txBody>
      </p:sp>
      <p:sp>
        <p:nvSpPr>
          <p:cNvPr id="5" name="Footer Placeholder 4">
            <a:extLst>
              <a:ext uri="{FF2B5EF4-FFF2-40B4-BE49-F238E27FC236}">
                <a16:creationId xmlns:a16="http://schemas.microsoft.com/office/drawing/2014/main" id="{5E45D26D-40E7-4169-01E9-FE20668218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A14289-8AAA-1B47-3C38-2983F54EE42F}"/>
              </a:ext>
            </a:extLst>
          </p:cNvPr>
          <p:cNvSpPr>
            <a:spLocks noGrp="1"/>
          </p:cNvSpPr>
          <p:nvPr>
            <p:ph type="sldNum" sz="quarter" idx="12"/>
          </p:nvPr>
        </p:nvSpPr>
        <p:spPr/>
        <p:txBody>
          <a:bodyPr/>
          <a:lstStyle/>
          <a:p>
            <a:fld id="{1AB53ACA-8745-4EEB-8B9A-1551E4B7C876}" type="slidenum">
              <a:rPr lang="en-US" smtClean="0"/>
              <a:t>‹#›</a:t>
            </a:fld>
            <a:endParaRPr lang="en-US"/>
          </a:p>
        </p:txBody>
      </p:sp>
    </p:spTree>
    <p:extLst>
      <p:ext uri="{BB962C8B-B14F-4D97-AF65-F5344CB8AC3E}">
        <p14:creationId xmlns:p14="http://schemas.microsoft.com/office/powerpoint/2010/main" val="42167018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25434-FB5C-0DE3-7CF9-499101D45F4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8D96677-E62C-2964-4059-A6D44FAF1DA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A6E4FB1-D180-FB34-7472-50A74480979B}"/>
              </a:ext>
            </a:extLst>
          </p:cNvPr>
          <p:cNvSpPr>
            <a:spLocks noGrp="1"/>
          </p:cNvSpPr>
          <p:nvPr>
            <p:ph type="dt" sz="half" idx="10"/>
          </p:nvPr>
        </p:nvSpPr>
        <p:spPr/>
        <p:txBody>
          <a:bodyPr/>
          <a:lstStyle/>
          <a:p>
            <a:fld id="{0D780529-6882-437C-88F4-B07A1C749F8F}" type="datetime1">
              <a:rPr lang="en-US" smtClean="0"/>
              <a:t>9/23/2024</a:t>
            </a:fld>
            <a:endParaRPr lang="en-US"/>
          </a:p>
        </p:txBody>
      </p:sp>
      <p:sp>
        <p:nvSpPr>
          <p:cNvPr id="5" name="Footer Placeholder 4">
            <a:extLst>
              <a:ext uri="{FF2B5EF4-FFF2-40B4-BE49-F238E27FC236}">
                <a16:creationId xmlns:a16="http://schemas.microsoft.com/office/drawing/2014/main" id="{4E5A2871-4AD5-96C8-6E58-6D8C8EBBC0F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0A2CC6B-4385-9130-2DE7-FE651371662E}"/>
              </a:ext>
            </a:extLst>
          </p:cNvPr>
          <p:cNvSpPr>
            <a:spLocks noGrp="1"/>
          </p:cNvSpPr>
          <p:nvPr>
            <p:ph type="sldNum" sz="quarter" idx="12"/>
          </p:nvPr>
        </p:nvSpPr>
        <p:spPr/>
        <p:txBody>
          <a:bodyPr/>
          <a:lstStyle/>
          <a:p>
            <a:fld id="{B7065A3E-1E44-4427-B36D-BBE36C586011}" type="slidenum">
              <a:rPr lang="en-US" smtClean="0"/>
              <a:t>‹#›</a:t>
            </a:fld>
            <a:endParaRPr lang="en-US"/>
          </a:p>
        </p:txBody>
      </p:sp>
    </p:spTree>
    <p:extLst>
      <p:ext uri="{BB962C8B-B14F-4D97-AF65-F5344CB8AC3E}">
        <p14:creationId xmlns:p14="http://schemas.microsoft.com/office/powerpoint/2010/main" val="5239983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7C43D-A370-835E-A605-90FE82CC078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8C65EA5-DA8A-F80B-1931-F5608E32186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99413EC-9F90-681E-82DB-EDBA338FE06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82BEDC3-983A-37F6-E248-E4320D4DC495}"/>
              </a:ext>
            </a:extLst>
          </p:cNvPr>
          <p:cNvSpPr>
            <a:spLocks noGrp="1"/>
          </p:cNvSpPr>
          <p:nvPr>
            <p:ph type="dt" sz="half" idx="10"/>
          </p:nvPr>
        </p:nvSpPr>
        <p:spPr/>
        <p:txBody>
          <a:bodyPr/>
          <a:lstStyle/>
          <a:p>
            <a:fld id="{40F5E075-EB0B-4985-950E-2ACDC812E806}" type="datetime1">
              <a:rPr lang="en-US" smtClean="0"/>
              <a:t>9/23/2024</a:t>
            </a:fld>
            <a:endParaRPr lang="en-US" dirty="0"/>
          </a:p>
        </p:txBody>
      </p:sp>
      <p:sp>
        <p:nvSpPr>
          <p:cNvPr id="6" name="Footer Placeholder 5">
            <a:extLst>
              <a:ext uri="{FF2B5EF4-FFF2-40B4-BE49-F238E27FC236}">
                <a16:creationId xmlns:a16="http://schemas.microsoft.com/office/drawing/2014/main" id="{4C57A2AC-0C50-C4D2-786E-C137EBAF3A3A}"/>
              </a:ext>
            </a:extLst>
          </p:cNvPr>
          <p:cNvSpPr>
            <a:spLocks noGrp="1"/>
          </p:cNvSpPr>
          <p:nvPr>
            <p:ph type="ftr" sz="quarter" idx="11"/>
          </p:nvPr>
        </p:nvSpPr>
        <p:spPr/>
        <p:txBody>
          <a:bodyPr/>
          <a:lstStyle/>
          <a:p>
            <a:pPr marL="12700">
              <a:spcBef>
                <a:spcPts val="105"/>
              </a:spcBef>
            </a:pPr>
            <a:endParaRPr lang="en-US" spc="-10" dirty="0">
              <a:latin typeface="Calibri Light" panose="020F0302020204030204" pitchFamily="34" charset="0"/>
              <a:cs typeface="Calibri Light" panose="020F0302020204030204" pitchFamily="34" charset="0"/>
            </a:endParaRPr>
          </a:p>
        </p:txBody>
      </p:sp>
      <p:sp>
        <p:nvSpPr>
          <p:cNvPr id="7" name="Slide Number Placeholder 6">
            <a:extLst>
              <a:ext uri="{FF2B5EF4-FFF2-40B4-BE49-F238E27FC236}">
                <a16:creationId xmlns:a16="http://schemas.microsoft.com/office/drawing/2014/main" id="{0855F37C-1A48-6CEF-6BCE-2B0C9F876F72}"/>
              </a:ext>
            </a:extLst>
          </p:cNvPr>
          <p:cNvSpPr>
            <a:spLocks noGrp="1"/>
          </p:cNvSpPr>
          <p:nvPr>
            <p:ph type="sldNum" sz="quarter" idx="12"/>
          </p:nvPr>
        </p:nvSpPr>
        <p:spPr/>
        <p:txBody>
          <a:bodyPr/>
          <a:lstStyle/>
          <a:p>
            <a:pPr marL="38100">
              <a:spcBef>
                <a:spcPts val="190"/>
              </a:spcBef>
            </a:pPr>
            <a:fld id="{81D60167-4931-47E6-BA6A-407CBD079E47}" type="slidenum">
              <a:rPr lang="en-US" smtClean="0"/>
              <a:pPr marL="38100">
                <a:spcBef>
                  <a:spcPts val="190"/>
                </a:spcBef>
              </a:pPr>
              <a:t>‹#›</a:t>
            </a:fld>
            <a:endParaRPr lang="en-US" dirty="0"/>
          </a:p>
        </p:txBody>
      </p:sp>
    </p:spTree>
    <p:extLst>
      <p:ext uri="{BB962C8B-B14F-4D97-AF65-F5344CB8AC3E}">
        <p14:creationId xmlns:p14="http://schemas.microsoft.com/office/powerpoint/2010/main" val="22603790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F8D52-D1AE-AD55-D215-1D15A4B8DCE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D988DCA-E545-46DA-1452-75F85767E6D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6C2FF02-AD72-069E-5C95-D3CB99DFA2D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87491AA-8F00-9AEC-A309-4E96D3C0F7B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E9863FC-9AA9-43AA-3632-B7112E399BE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7601A22-8FDD-24FA-E5CD-89B2D22328D4}"/>
              </a:ext>
            </a:extLst>
          </p:cNvPr>
          <p:cNvSpPr>
            <a:spLocks noGrp="1"/>
          </p:cNvSpPr>
          <p:nvPr>
            <p:ph type="dt" sz="half" idx="10"/>
          </p:nvPr>
        </p:nvSpPr>
        <p:spPr/>
        <p:txBody>
          <a:bodyPr/>
          <a:lstStyle/>
          <a:p>
            <a:fld id="{354458B8-548D-4C80-9A1B-35D213751C17}" type="datetime1">
              <a:rPr lang="en-US" smtClean="0"/>
              <a:t>9/23/2024</a:t>
            </a:fld>
            <a:endParaRPr lang="en-US" dirty="0"/>
          </a:p>
        </p:txBody>
      </p:sp>
      <p:sp>
        <p:nvSpPr>
          <p:cNvPr id="8" name="Footer Placeholder 7">
            <a:extLst>
              <a:ext uri="{FF2B5EF4-FFF2-40B4-BE49-F238E27FC236}">
                <a16:creationId xmlns:a16="http://schemas.microsoft.com/office/drawing/2014/main" id="{7D4ECF89-DC09-6E13-43FB-CD50E345586D}"/>
              </a:ext>
            </a:extLst>
          </p:cNvPr>
          <p:cNvSpPr>
            <a:spLocks noGrp="1"/>
          </p:cNvSpPr>
          <p:nvPr>
            <p:ph type="ftr" sz="quarter" idx="11"/>
          </p:nvPr>
        </p:nvSpPr>
        <p:spPr/>
        <p:txBody>
          <a:bodyPr/>
          <a:lstStyle/>
          <a:p>
            <a:pPr marL="12700">
              <a:spcBef>
                <a:spcPts val="105"/>
              </a:spcBef>
            </a:pPr>
            <a:endParaRPr lang="en-US" spc="-10" dirty="0">
              <a:latin typeface="Calibri Light" panose="020F0302020204030204" pitchFamily="34" charset="0"/>
              <a:cs typeface="Calibri Light" panose="020F0302020204030204" pitchFamily="34" charset="0"/>
            </a:endParaRPr>
          </a:p>
        </p:txBody>
      </p:sp>
      <p:sp>
        <p:nvSpPr>
          <p:cNvPr id="9" name="Slide Number Placeholder 8">
            <a:extLst>
              <a:ext uri="{FF2B5EF4-FFF2-40B4-BE49-F238E27FC236}">
                <a16:creationId xmlns:a16="http://schemas.microsoft.com/office/drawing/2014/main" id="{005A8917-3F39-D593-F541-43EFD078280B}"/>
              </a:ext>
            </a:extLst>
          </p:cNvPr>
          <p:cNvSpPr>
            <a:spLocks noGrp="1"/>
          </p:cNvSpPr>
          <p:nvPr>
            <p:ph type="sldNum" sz="quarter" idx="12"/>
          </p:nvPr>
        </p:nvSpPr>
        <p:spPr/>
        <p:txBody>
          <a:bodyPr/>
          <a:lstStyle/>
          <a:p>
            <a:pPr marL="38100">
              <a:spcBef>
                <a:spcPts val="190"/>
              </a:spcBef>
            </a:pPr>
            <a:fld id="{81D60167-4931-47E6-BA6A-407CBD079E47}" type="slidenum">
              <a:rPr lang="en-US" smtClean="0"/>
              <a:pPr marL="38100">
                <a:spcBef>
                  <a:spcPts val="190"/>
                </a:spcBef>
              </a:pPr>
              <a:t>‹#›</a:t>
            </a:fld>
            <a:endParaRPr lang="en-US" dirty="0"/>
          </a:p>
        </p:txBody>
      </p:sp>
    </p:spTree>
    <p:extLst>
      <p:ext uri="{BB962C8B-B14F-4D97-AF65-F5344CB8AC3E}">
        <p14:creationId xmlns:p14="http://schemas.microsoft.com/office/powerpoint/2010/main" val="17829318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8FFEF4-67CA-70A3-3769-9FCD3D8FF8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D99192E-E3D2-34ED-EB8D-3E0F1A0DCD1A}"/>
              </a:ext>
            </a:extLst>
          </p:cNvPr>
          <p:cNvSpPr>
            <a:spLocks noGrp="1"/>
          </p:cNvSpPr>
          <p:nvPr>
            <p:ph type="dt" sz="half" idx="10"/>
          </p:nvPr>
        </p:nvSpPr>
        <p:spPr/>
        <p:txBody>
          <a:bodyPr/>
          <a:lstStyle/>
          <a:p>
            <a:fld id="{12C46F9D-EBA3-4AF7-82FF-1B59D4EFA06C}" type="datetime1">
              <a:rPr lang="en-US" smtClean="0"/>
              <a:t>9/23/2024</a:t>
            </a:fld>
            <a:endParaRPr lang="en-US"/>
          </a:p>
        </p:txBody>
      </p:sp>
      <p:sp>
        <p:nvSpPr>
          <p:cNvPr id="4" name="Footer Placeholder 3">
            <a:extLst>
              <a:ext uri="{FF2B5EF4-FFF2-40B4-BE49-F238E27FC236}">
                <a16:creationId xmlns:a16="http://schemas.microsoft.com/office/drawing/2014/main" id="{0E2CC8AA-FE5F-1767-4B1B-3701007D363F}"/>
              </a:ext>
            </a:extLst>
          </p:cNvPr>
          <p:cNvSpPr>
            <a:spLocks noGrp="1"/>
          </p:cNvSpPr>
          <p:nvPr>
            <p:ph type="ftr" sz="quarter" idx="11"/>
          </p:nvPr>
        </p:nvSpPr>
        <p:spPr/>
        <p:txBody>
          <a:bodyPr/>
          <a:lstStyle/>
          <a:p>
            <a:pPr marL="12700">
              <a:spcBef>
                <a:spcPts val="105"/>
              </a:spcBef>
            </a:pPr>
            <a:endParaRPr lang="en-US" spc="-10" dirty="0">
              <a:latin typeface="Calibri Light" panose="020F0302020204030204" pitchFamily="34" charset="0"/>
              <a:cs typeface="Calibri Light" panose="020F0302020204030204" pitchFamily="34" charset="0"/>
            </a:endParaRPr>
          </a:p>
        </p:txBody>
      </p:sp>
      <p:sp>
        <p:nvSpPr>
          <p:cNvPr id="5" name="Slide Number Placeholder 4">
            <a:extLst>
              <a:ext uri="{FF2B5EF4-FFF2-40B4-BE49-F238E27FC236}">
                <a16:creationId xmlns:a16="http://schemas.microsoft.com/office/drawing/2014/main" id="{6455B15F-4C21-ABD1-51A9-940D3D1EA76D}"/>
              </a:ext>
            </a:extLst>
          </p:cNvPr>
          <p:cNvSpPr>
            <a:spLocks noGrp="1"/>
          </p:cNvSpPr>
          <p:nvPr>
            <p:ph type="sldNum" sz="quarter" idx="12"/>
          </p:nvPr>
        </p:nvSpPr>
        <p:spPr/>
        <p:txBody>
          <a:bodyPr/>
          <a:lstStyle/>
          <a:p>
            <a:pPr marL="38100">
              <a:spcBef>
                <a:spcPts val="190"/>
              </a:spcBef>
            </a:pPr>
            <a:fld id="{81D60167-4931-47E6-BA6A-407CBD079E47}" type="slidenum">
              <a:rPr lang="en-US" smtClean="0"/>
              <a:pPr marL="38100">
                <a:spcBef>
                  <a:spcPts val="190"/>
                </a:spcBef>
              </a:pPr>
              <a:t>‹#›</a:t>
            </a:fld>
            <a:endParaRPr lang="en-US" dirty="0"/>
          </a:p>
        </p:txBody>
      </p:sp>
    </p:spTree>
    <p:extLst>
      <p:ext uri="{BB962C8B-B14F-4D97-AF65-F5344CB8AC3E}">
        <p14:creationId xmlns:p14="http://schemas.microsoft.com/office/powerpoint/2010/main" val="11520085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FF51604-1DAC-7B20-79FC-E3FC9E21B8FB}"/>
              </a:ext>
            </a:extLst>
          </p:cNvPr>
          <p:cNvSpPr>
            <a:spLocks noGrp="1"/>
          </p:cNvSpPr>
          <p:nvPr>
            <p:ph type="dt" sz="half" idx="10"/>
          </p:nvPr>
        </p:nvSpPr>
        <p:spPr/>
        <p:txBody>
          <a:bodyPr/>
          <a:lstStyle/>
          <a:p>
            <a:fld id="{1663769F-0694-45FB-AE40-C1E768F8CD71}" type="datetime1">
              <a:rPr lang="en-US" smtClean="0"/>
              <a:t>9/23/2024</a:t>
            </a:fld>
            <a:endParaRPr lang="en-US"/>
          </a:p>
        </p:txBody>
      </p:sp>
      <p:sp>
        <p:nvSpPr>
          <p:cNvPr id="3" name="Footer Placeholder 2">
            <a:extLst>
              <a:ext uri="{FF2B5EF4-FFF2-40B4-BE49-F238E27FC236}">
                <a16:creationId xmlns:a16="http://schemas.microsoft.com/office/drawing/2014/main" id="{8A3E3E8B-F62E-6082-C297-63DE26CEE66D}"/>
              </a:ext>
            </a:extLst>
          </p:cNvPr>
          <p:cNvSpPr>
            <a:spLocks noGrp="1"/>
          </p:cNvSpPr>
          <p:nvPr>
            <p:ph type="ftr" sz="quarter" idx="11"/>
          </p:nvPr>
        </p:nvSpPr>
        <p:spPr/>
        <p:txBody>
          <a:bodyPr/>
          <a:lstStyle/>
          <a:p>
            <a:pPr marL="12700">
              <a:spcBef>
                <a:spcPts val="105"/>
              </a:spcBef>
            </a:pPr>
            <a:endParaRPr lang="en-US" spc="-10" dirty="0">
              <a:latin typeface="Calibri Light" panose="020F0302020204030204" pitchFamily="34" charset="0"/>
              <a:cs typeface="Calibri Light" panose="020F0302020204030204" pitchFamily="34" charset="0"/>
            </a:endParaRPr>
          </a:p>
        </p:txBody>
      </p:sp>
      <p:sp>
        <p:nvSpPr>
          <p:cNvPr id="4" name="Slide Number Placeholder 3">
            <a:extLst>
              <a:ext uri="{FF2B5EF4-FFF2-40B4-BE49-F238E27FC236}">
                <a16:creationId xmlns:a16="http://schemas.microsoft.com/office/drawing/2014/main" id="{D0BF75B2-E490-E42B-0D0E-7613AC04D93C}"/>
              </a:ext>
            </a:extLst>
          </p:cNvPr>
          <p:cNvSpPr>
            <a:spLocks noGrp="1"/>
          </p:cNvSpPr>
          <p:nvPr>
            <p:ph type="sldNum" sz="quarter" idx="12"/>
          </p:nvPr>
        </p:nvSpPr>
        <p:spPr/>
        <p:txBody>
          <a:bodyPr/>
          <a:lstStyle/>
          <a:p>
            <a:pPr marL="38100">
              <a:spcBef>
                <a:spcPts val="190"/>
              </a:spcBef>
            </a:pPr>
            <a:fld id="{81D60167-4931-47E6-BA6A-407CBD079E47}" type="slidenum">
              <a:rPr lang="en-US" smtClean="0"/>
              <a:pPr marL="38100">
                <a:spcBef>
                  <a:spcPts val="190"/>
                </a:spcBef>
              </a:pPr>
              <a:t>‹#›</a:t>
            </a:fld>
            <a:endParaRPr lang="en-US" dirty="0"/>
          </a:p>
        </p:txBody>
      </p:sp>
    </p:spTree>
    <p:extLst>
      <p:ext uri="{BB962C8B-B14F-4D97-AF65-F5344CB8AC3E}">
        <p14:creationId xmlns:p14="http://schemas.microsoft.com/office/powerpoint/2010/main" val="30415050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05F7A-CDAD-CCBD-E973-48421235FE7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1672F0D-9E75-F20E-6146-943F862567F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CD381FB-FB2F-6CFA-ABBB-A0EFAA868E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130910B-901B-B77E-C3D4-0A7564E7DC84}"/>
              </a:ext>
            </a:extLst>
          </p:cNvPr>
          <p:cNvSpPr>
            <a:spLocks noGrp="1"/>
          </p:cNvSpPr>
          <p:nvPr>
            <p:ph type="dt" sz="half" idx="10"/>
          </p:nvPr>
        </p:nvSpPr>
        <p:spPr/>
        <p:txBody>
          <a:bodyPr/>
          <a:lstStyle/>
          <a:p>
            <a:fld id="{DFC8B53C-DCE3-49F3-AD76-77A5D378CB66}" type="datetime1">
              <a:rPr lang="en-US" smtClean="0"/>
              <a:t>9/23/2024</a:t>
            </a:fld>
            <a:endParaRPr lang="en-US" dirty="0"/>
          </a:p>
        </p:txBody>
      </p:sp>
      <p:sp>
        <p:nvSpPr>
          <p:cNvPr id="6" name="Footer Placeholder 5">
            <a:extLst>
              <a:ext uri="{FF2B5EF4-FFF2-40B4-BE49-F238E27FC236}">
                <a16:creationId xmlns:a16="http://schemas.microsoft.com/office/drawing/2014/main" id="{BF4CEBF8-6FF4-C2FC-E260-EC93591D3032}"/>
              </a:ext>
            </a:extLst>
          </p:cNvPr>
          <p:cNvSpPr>
            <a:spLocks noGrp="1"/>
          </p:cNvSpPr>
          <p:nvPr>
            <p:ph type="ftr" sz="quarter" idx="11"/>
          </p:nvPr>
        </p:nvSpPr>
        <p:spPr/>
        <p:txBody>
          <a:bodyPr/>
          <a:lstStyle/>
          <a:p>
            <a:pPr marL="12700">
              <a:spcBef>
                <a:spcPts val="105"/>
              </a:spcBef>
            </a:pPr>
            <a:endParaRPr lang="en-US" spc="-10" dirty="0">
              <a:latin typeface="Calibri Light" panose="020F0302020204030204" pitchFamily="34" charset="0"/>
              <a:cs typeface="Calibri Light" panose="020F0302020204030204" pitchFamily="34" charset="0"/>
            </a:endParaRPr>
          </a:p>
        </p:txBody>
      </p:sp>
      <p:sp>
        <p:nvSpPr>
          <p:cNvPr id="7" name="Slide Number Placeholder 6">
            <a:extLst>
              <a:ext uri="{FF2B5EF4-FFF2-40B4-BE49-F238E27FC236}">
                <a16:creationId xmlns:a16="http://schemas.microsoft.com/office/drawing/2014/main" id="{2FBA7592-2252-D30F-8972-6FEACBFC7984}"/>
              </a:ext>
            </a:extLst>
          </p:cNvPr>
          <p:cNvSpPr>
            <a:spLocks noGrp="1"/>
          </p:cNvSpPr>
          <p:nvPr>
            <p:ph type="sldNum" sz="quarter" idx="12"/>
          </p:nvPr>
        </p:nvSpPr>
        <p:spPr/>
        <p:txBody>
          <a:bodyPr/>
          <a:lstStyle/>
          <a:p>
            <a:pPr marL="38100">
              <a:spcBef>
                <a:spcPts val="190"/>
              </a:spcBef>
            </a:pPr>
            <a:fld id="{81D60167-4931-47E6-BA6A-407CBD079E47}" type="slidenum">
              <a:rPr lang="en-US" smtClean="0"/>
              <a:pPr marL="38100">
                <a:spcBef>
                  <a:spcPts val="190"/>
                </a:spcBef>
              </a:pPr>
              <a:t>‹#›</a:t>
            </a:fld>
            <a:endParaRPr lang="en-US" dirty="0"/>
          </a:p>
        </p:txBody>
      </p:sp>
    </p:spTree>
    <p:extLst>
      <p:ext uri="{BB962C8B-B14F-4D97-AF65-F5344CB8AC3E}">
        <p14:creationId xmlns:p14="http://schemas.microsoft.com/office/powerpoint/2010/main" val="36060398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DED08-CCEB-D086-001D-09AEF9AF141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AAA38A2-6C4C-D57C-ABC9-A29D0CCC6FB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17FF650-2802-F806-C129-0277A1599A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BC81E7C-B11A-0219-285A-D32921968318}"/>
              </a:ext>
            </a:extLst>
          </p:cNvPr>
          <p:cNvSpPr>
            <a:spLocks noGrp="1"/>
          </p:cNvSpPr>
          <p:nvPr>
            <p:ph type="dt" sz="half" idx="10"/>
          </p:nvPr>
        </p:nvSpPr>
        <p:spPr/>
        <p:txBody>
          <a:bodyPr/>
          <a:lstStyle/>
          <a:p>
            <a:fld id="{E48B1BEF-6B49-4673-B8E8-2691D0240188}" type="datetime1">
              <a:rPr lang="en-US" smtClean="0"/>
              <a:t>9/23/2024</a:t>
            </a:fld>
            <a:endParaRPr lang="en-US" dirty="0"/>
          </a:p>
        </p:txBody>
      </p:sp>
      <p:sp>
        <p:nvSpPr>
          <p:cNvPr id="6" name="Footer Placeholder 5">
            <a:extLst>
              <a:ext uri="{FF2B5EF4-FFF2-40B4-BE49-F238E27FC236}">
                <a16:creationId xmlns:a16="http://schemas.microsoft.com/office/drawing/2014/main" id="{D0A5B18F-DA0E-FBB5-1958-70C451E82BB5}"/>
              </a:ext>
            </a:extLst>
          </p:cNvPr>
          <p:cNvSpPr>
            <a:spLocks noGrp="1"/>
          </p:cNvSpPr>
          <p:nvPr>
            <p:ph type="ftr" sz="quarter" idx="11"/>
          </p:nvPr>
        </p:nvSpPr>
        <p:spPr/>
        <p:txBody>
          <a:bodyPr/>
          <a:lstStyle/>
          <a:p>
            <a:pPr marL="12700">
              <a:spcBef>
                <a:spcPts val="105"/>
              </a:spcBef>
            </a:pPr>
            <a:endParaRPr lang="en-US" spc="-10" dirty="0">
              <a:latin typeface="Calibri Light" panose="020F0302020204030204" pitchFamily="34" charset="0"/>
              <a:cs typeface="Calibri Light" panose="020F0302020204030204" pitchFamily="34" charset="0"/>
            </a:endParaRPr>
          </a:p>
        </p:txBody>
      </p:sp>
      <p:sp>
        <p:nvSpPr>
          <p:cNvPr id="7" name="Slide Number Placeholder 6">
            <a:extLst>
              <a:ext uri="{FF2B5EF4-FFF2-40B4-BE49-F238E27FC236}">
                <a16:creationId xmlns:a16="http://schemas.microsoft.com/office/drawing/2014/main" id="{40A65167-B7E5-5423-5EB7-A1A41FDE0510}"/>
              </a:ext>
            </a:extLst>
          </p:cNvPr>
          <p:cNvSpPr>
            <a:spLocks noGrp="1"/>
          </p:cNvSpPr>
          <p:nvPr>
            <p:ph type="sldNum" sz="quarter" idx="12"/>
          </p:nvPr>
        </p:nvSpPr>
        <p:spPr/>
        <p:txBody>
          <a:bodyPr/>
          <a:lstStyle/>
          <a:p>
            <a:pPr marL="38100">
              <a:spcBef>
                <a:spcPts val="190"/>
              </a:spcBef>
            </a:pPr>
            <a:fld id="{81D60167-4931-47E6-BA6A-407CBD079E47}" type="slidenum">
              <a:rPr lang="en-US" smtClean="0"/>
              <a:pPr marL="38100">
                <a:spcBef>
                  <a:spcPts val="190"/>
                </a:spcBef>
              </a:pPr>
              <a:t>‹#›</a:t>
            </a:fld>
            <a:endParaRPr lang="en-US" dirty="0"/>
          </a:p>
        </p:txBody>
      </p:sp>
    </p:spTree>
    <p:extLst>
      <p:ext uri="{BB962C8B-B14F-4D97-AF65-F5344CB8AC3E}">
        <p14:creationId xmlns:p14="http://schemas.microsoft.com/office/powerpoint/2010/main" val="1779062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E831242-47C7-9621-AF7F-C75DA5B6344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17F9157-BAE5-E603-460E-AC7CCB6F015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308E3E-8469-A242-FB62-EC456902832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1138E8-9352-4D10-AEE9-57F7D55EF340}" type="datetime1">
              <a:rPr lang="en-US" smtClean="0"/>
              <a:t>9/23/2024</a:t>
            </a:fld>
            <a:endParaRPr lang="en-US" dirty="0"/>
          </a:p>
        </p:txBody>
      </p:sp>
      <p:sp>
        <p:nvSpPr>
          <p:cNvPr id="5" name="Footer Placeholder 4">
            <a:extLst>
              <a:ext uri="{FF2B5EF4-FFF2-40B4-BE49-F238E27FC236}">
                <a16:creationId xmlns:a16="http://schemas.microsoft.com/office/drawing/2014/main" id="{6684404A-AB0C-3209-08B4-773530B2B68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12700">
              <a:spcBef>
                <a:spcPts val="105"/>
              </a:spcBef>
            </a:pPr>
            <a:endParaRPr lang="en-US" spc="-10" dirty="0">
              <a:latin typeface="Calibri Light" panose="020F0302020204030204" pitchFamily="34" charset="0"/>
              <a:cs typeface="Calibri Light" panose="020F0302020204030204" pitchFamily="34" charset="0"/>
            </a:endParaRPr>
          </a:p>
        </p:txBody>
      </p:sp>
      <p:sp>
        <p:nvSpPr>
          <p:cNvPr id="6" name="Slide Number Placeholder 5">
            <a:extLst>
              <a:ext uri="{FF2B5EF4-FFF2-40B4-BE49-F238E27FC236}">
                <a16:creationId xmlns:a16="http://schemas.microsoft.com/office/drawing/2014/main" id="{E0A1863F-E338-216A-D1B0-1279E270B91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38100">
              <a:spcBef>
                <a:spcPts val="190"/>
              </a:spcBef>
            </a:pPr>
            <a:fld id="{81D60167-4931-47E6-BA6A-407CBD079E47}" type="slidenum">
              <a:rPr lang="en-US" smtClean="0"/>
              <a:pPr marL="38100">
                <a:spcBef>
                  <a:spcPts val="190"/>
                </a:spcBef>
              </a:pPr>
              <a:t>‹#›</a:t>
            </a:fld>
            <a:endParaRPr lang="en-US" dirty="0"/>
          </a:p>
        </p:txBody>
      </p:sp>
    </p:spTree>
    <p:extLst>
      <p:ext uri="{BB962C8B-B14F-4D97-AF65-F5344CB8AC3E}">
        <p14:creationId xmlns:p14="http://schemas.microsoft.com/office/powerpoint/2010/main" val="3636706929"/>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62"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0" y="1041400"/>
            <a:ext cx="9144000" cy="2387600"/>
          </a:xfrm>
        </p:spPr>
        <p:txBody>
          <a:bodyPr>
            <a:normAutofit/>
          </a:bodyPr>
          <a:lstStyle/>
          <a:p>
            <a:r>
              <a:rPr lang="en-US" sz="4800" b="1" dirty="0"/>
              <a:t>GE100 - </a:t>
            </a:r>
            <a:r>
              <a:rPr lang="en-GB" sz="4800" b="1" dirty="0"/>
              <a:t>Application of Information and Communication Technologies</a:t>
            </a:r>
            <a:endParaRPr lang="en-US" sz="4800" dirty="0"/>
          </a:p>
        </p:txBody>
      </p:sp>
      <p:sp>
        <p:nvSpPr>
          <p:cNvPr id="5" name="Subtitle 4"/>
          <p:cNvSpPr>
            <a:spLocks noGrp="1"/>
          </p:cNvSpPr>
          <p:nvPr>
            <p:ph type="subTitle" idx="1"/>
          </p:nvPr>
        </p:nvSpPr>
        <p:spPr>
          <a:xfrm>
            <a:off x="1524000" y="4984018"/>
            <a:ext cx="8731170" cy="979794"/>
          </a:xfrm>
        </p:spPr>
        <p:txBody>
          <a:bodyPr>
            <a:normAutofit/>
          </a:bodyPr>
          <a:lstStyle/>
          <a:p>
            <a:pPr algn="r"/>
            <a:r>
              <a:rPr lang="en-US" sz="2800" dirty="0"/>
              <a:t>Instructor: Alina Maryum</a:t>
            </a:r>
          </a:p>
        </p:txBody>
      </p:sp>
      <p:pic>
        <p:nvPicPr>
          <p:cNvPr id="6" name="Picture 5"/>
          <p:cNvPicPr>
            <a:picLocks noChangeAspect="1"/>
          </p:cNvPicPr>
          <p:nvPr/>
        </p:nvPicPr>
        <p:blipFill>
          <a:blip r:embed="rId2" cstate="print">
            <a:alphaModFix amt="7000"/>
            <a:extLst>
              <a:ext uri="{28A0092B-C50C-407E-A947-70E740481C1C}">
                <a14:useLocalDpi xmlns:a14="http://schemas.microsoft.com/office/drawing/2010/main" val="0"/>
              </a:ext>
            </a:extLst>
          </a:blip>
          <a:stretch>
            <a:fillRect/>
          </a:stretch>
        </p:blipFill>
        <p:spPr>
          <a:xfrm>
            <a:off x="2667000" y="0"/>
            <a:ext cx="6858000" cy="6858000"/>
          </a:xfrm>
          <a:prstGeom prst="rect">
            <a:avLst/>
          </a:prstGeom>
        </p:spPr>
      </p:pic>
      <p:sp>
        <p:nvSpPr>
          <p:cNvPr id="2" name="Subtitle 4">
            <a:extLst>
              <a:ext uri="{FF2B5EF4-FFF2-40B4-BE49-F238E27FC236}">
                <a16:creationId xmlns:a16="http://schemas.microsoft.com/office/drawing/2014/main" id="{22A63190-0BF3-128A-F5DC-14E335539655}"/>
              </a:ext>
            </a:extLst>
          </p:cNvPr>
          <p:cNvSpPr txBox="1">
            <a:spLocks/>
          </p:cNvSpPr>
          <p:nvPr/>
        </p:nvSpPr>
        <p:spPr>
          <a:xfrm>
            <a:off x="1524000" y="3716612"/>
            <a:ext cx="9144000" cy="979794"/>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b="1" dirty="0"/>
          </a:p>
          <a:p>
            <a:r>
              <a:rPr lang="en-US" sz="3200" b="1" dirty="0"/>
              <a:t>Lec # 2: </a:t>
            </a:r>
            <a:r>
              <a:rPr lang="en-GB" sz="3200" b="1" dirty="0"/>
              <a:t>The Internet and the World Wide Web</a:t>
            </a:r>
            <a:r>
              <a:rPr lang="en-US" sz="3200" b="1" dirty="0"/>
              <a:t> </a:t>
            </a:r>
          </a:p>
        </p:txBody>
      </p:sp>
    </p:spTree>
    <p:extLst>
      <p:ext uri="{BB962C8B-B14F-4D97-AF65-F5344CB8AC3E}">
        <p14:creationId xmlns:p14="http://schemas.microsoft.com/office/powerpoint/2010/main" val="847218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990599" y="1676400"/>
            <a:ext cx="10287000" cy="3841436"/>
          </a:xfrm>
          <a:prstGeom prst="rect">
            <a:avLst/>
          </a:prstGeom>
        </p:spPr>
        <p:txBody>
          <a:bodyPr vert="horz" wrap="square" lIns="0" tIns="85725" rIns="0" bIns="0" rtlCol="0">
            <a:spAutoFit/>
          </a:bodyPr>
          <a:lstStyle/>
          <a:p>
            <a:pPr marL="299085" indent="-287020">
              <a:spcBef>
                <a:spcPts val="675"/>
              </a:spcBef>
              <a:buFont typeface="Arial MT"/>
              <a:buChar char="–"/>
              <a:tabLst>
                <a:tab pos="299720" algn="l"/>
              </a:tabLst>
            </a:pPr>
            <a:r>
              <a:rPr sz="2800" b="1" spc="-10" dirty="0">
                <a:cs typeface="Calibri Light" panose="020F0302020204030204" pitchFamily="34" charset="0"/>
              </a:rPr>
              <a:t>Infrastructure</a:t>
            </a:r>
            <a:r>
              <a:rPr sz="2800" b="1" spc="-45" dirty="0">
                <a:cs typeface="Calibri Light" panose="020F0302020204030204" pitchFamily="34" charset="0"/>
              </a:rPr>
              <a:t> </a:t>
            </a:r>
            <a:r>
              <a:rPr sz="2800" b="1" spc="-5" dirty="0">
                <a:cs typeface="Calibri Light" panose="020F0302020204030204" pitchFamily="34" charset="0"/>
              </a:rPr>
              <a:t>Companies</a:t>
            </a:r>
            <a:endParaRPr sz="2800" b="1" dirty="0">
              <a:cs typeface="Calibri Light" panose="020F0302020204030204" pitchFamily="34" charset="0"/>
            </a:endParaRPr>
          </a:p>
          <a:p>
            <a:pPr marL="697865" marR="5080" lvl="1" indent="-228600">
              <a:spcBef>
                <a:spcPts val="575"/>
              </a:spcBef>
              <a:buFont typeface="Arial MT"/>
              <a:buChar char="•"/>
              <a:tabLst>
                <a:tab pos="698500" algn="l"/>
              </a:tabLst>
            </a:pPr>
            <a:r>
              <a:rPr sz="2800" spc="-10" dirty="0">
                <a:cs typeface="Calibri Light" panose="020F0302020204030204" pitchFamily="34" charset="0"/>
              </a:rPr>
              <a:t>Enterprises</a:t>
            </a:r>
            <a:r>
              <a:rPr sz="2800" spc="-15" dirty="0">
                <a:cs typeface="Calibri Light" panose="020F0302020204030204" pitchFamily="34" charset="0"/>
              </a:rPr>
              <a:t> </a:t>
            </a:r>
            <a:r>
              <a:rPr sz="2800" spc="-10" dirty="0">
                <a:cs typeface="Calibri Light" panose="020F0302020204030204" pitchFamily="34" charset="0"/>
              </a:rPr>
              <a:t>that</a:t>
            </a:r>
            <a:r>
              <a:rPr sz="2800" dirty="0">
                <a:cs typeface="Calibri Light" panose="020F0302020204030204" pitchFamily="34" charset="0"/>
              </a:rPr>
              <a:t> </a:t>
            </a:r>
            <a:r>
              <a:rPr sz="2800" spc="-10" dirty="0">
                <a:cs typeface="Calibri Light" panose="020F0302020204030204" pitchFamily="34" charset="0"/>
              </a:rPr>
              <a:t>own</a:t>
            </a:r>
            <a:r>
              <a:rPr sz="2800" dirty="0">
                <a:cs typeface="Calibri Light" panose="020F0302020204030204" pitchFamily="34" charset="0"/>
              </a:rPr>
              <a:t> </a:t>
            </a:r>
            <a:r>
              <a:rPr sz="2800" spc="-5" dirty="0">
                <a:cs typeface="Calibri Light" panose="020F0302020204030204" pitchFamily="34" charset="0"/>
              </a:rPr>
              <a:t>or</a:t>
            </a:r>
            <a:r>
              <a:rPr sz="2800" dirty="0">
                <a:cs typeface="Calibri Light" panose="020F0302020204030204" pitchFamily="34" charset="0"/>
              </a:rPr>
              <a:t> </a:t>
            </a:r>
            <a:r>
              <a:rPr sz="2800" spc="-10" dirty="0">
                <a:cs typeface="Calibri Light" panose="020F0302020204030204" pitchFamily="34" charset="0"/>
              </a:rPr>
              <a:t>operating</a:t>
            </a:r>
            <a:r>
              <a:rPr sz="2800" spc="-20" dirty="0">
                <a:cs typeface="Calibri Light" panose="020F0302020204030204" pitchFamily="34" charset="0"/>
              </a:rPr>
              <a:t> </a:t>
            </a:r>
            <a:r>
              <a:rPr sz="2800" dirty="0">
                <a:cs typeface="Calibri Light" panose="020F0302020204030204" pitchFamily="34" charset="0"/>
              </a:rPr>
              <a:t>the </a:t>
            </a:r>
            <a:r>
              <a:rPr sz="2800" spc="-15" dirty="0">
                <a:cs typeface="Calibri Light" panose="020F0302020204030204" pitchFamily="34" charset="0"/>
              </a:rPr>
              <a:t>physical </a:t>
            </a:r>
            <a:r>
              <a:rPr sz="2800" spc="-10" dirty="0">
                <a:cs typeface="Calibri Light" panose="020F0302020204030204" pitchFamily="34" charset="0"/>
              </a:rPr>
              <a:t>structure </a:t>
            </a:r>
            <a:r>
              <a:rPr sz="2800" spc="-530" dirty="0">
                <a:cs typeface="Calibri Light" panose="020F0302020204030204" pitchFamily="34" charset="0"/>
              </a:rPr>
              <a:t> </a:t>
            </a:r>
            <a:r>
              <a:rPr sz="2800" spc="-5" dirty="0">
                <a:cs typeface="Calibri Light" panose="020F0302020204030204" pitchFamily="34" charset="0"/>
              </a:rPr>
              <a:t>of</a:t>
            </a:r>
            <a:r>
              <a:rPr sz="2800" spc="-15" dirty="0">
                <a:cs typeface="Calibri Light" panose="020F0302020204030204" pitchFamily="34" charset="0"/>
              </a:rPr>
              <a:t> </a:t>
            </a:r>
            <a:r>
              <a:rPr sz="2800" dirty="0">
                <a:cs typeface="Calibri Light" panose="020F0302020204030204" pitchFamily="34" charset="0"/>
              </a:rPr>
              <a:t>the </a:t>
            </a:r>
            <a:r>
              <a:rPr sz="2800" spc="-10" dirty="0">
                <a:cs typeface="Calibri Light" panose="020F0302020204030204" pitchFamily="34" charset="0"/>
              </a:rPr>
              <a:t>Internet</a:t>
            </a:r>
            <a:endParaRPr sz="2800" dirty="0">
              <a:cs typeface="Calibri Light" panose="020F0302020204030204" pitchFamily="34" charset="0"/>
            </a:endParaRPr>
          </a:p>
          <a:p>
            <a:pPr marL="697865" marR="744220" lvl="1" indent="-228600">
              <a:spcBef>
                <a:spcPts val="580"/>
              </a:spcBef>
              <a:buFont typeface="Arial MT"/>
              <a:buChar char="•"/>
              <a:tabLst>
                <a:tab pos="698500" algn="l"/>
              </a:tabLst>
            </a:pPr>
            <a:r>
              <a:rPr sz="2800" spc="-10" dirty="0">
                <a:cs typeface="Calibri Light" panose="020F0302020204030204" pitchFamily="34" charset="0"/>
              </a:rPr>
              <a:t>Conventional </a:t>
            </a:r>
            <a:r>
              <a:rPr sz="2800" dirty="0">
                <a:cs typeface="Calibri Light" panose="020F0302020204030204" pitchFamily="34" charset="0"/>
              </a:rPr>
              <a:t>and mobile </a:t>
            </a:r>
            <a:r>
              <a:rPr sz="2800" spc="-5" dirty="0">
                <a:cs typeface="Calibri Light" panose="020F0302020204030204" pitchFamily="34" charset="0"/>
              </a:rPr>
              <a:t>phone </a:t>
            </a:r>
            <a:r>
              <a:rPr sz="2800" spc="-10" dirty="0">
                <a:cs typeface="Calibri Light" panose="020F0302020204030204" pitchFamily="34" charset="0"/>
              </a:rPr>
              <a:t>companies, </a:t>
            </a:r>
            <a:r>
              <a:rPr sz="2800" spc="-5" dirty="0">
                <a:cs typeface="Calibri Light" panose="020F0302020204030204" pitchFamily="34" charset="0"/>
              </a:rPr>
              <a:t>cable </a:t>
            </a:r>
            <a:r>
              <a:rPr lang="en-US" sz="2800" spc="-5" dirty="0">
                <a:cs typeface="Calibri Light" panose="020F0302020204030204" pitchFamily="34" charset="0"/>
              </a:rPr>
              <a:t>c</a:t>
            </a:r>
            <a:r>
              <a:rPr sz="2800" spc="-10" dirty="0">
                <a:cs typeface="Calibri Light" panose="020F0302020204030204" pitchFamily="34" charset="0"/>
              </a:rPr>
              <a:t>ompanies,</a:t>
            </a:r>
            <a:r>
              <a:rPr sz="2800" spc="-15" dirty="0">
                <a:cs typeface="Calibri Light" panose="020F0302020204030204" pitchFamily="34" charset="0"/>
              </a:rPr>
              <a:t> </a:t>
            </a:r>
            <a:r>
              <a:rPr sz="2800" dirty="0">
                <a:cs typeface="Calibri Light" panose="020F0302020204030204" pitchFamily="34" charset="0"/>
              </a:rPr>
              <a:t>and</a:t>
            </a:r>
            <a:r>
              <a:rPr sz="2800" spc="-5" dirty="0">
                <a:cs typeface="Calibri Light" panose="020F0302020204030204" pitchFamily="34" charset="0"/>
              </a:rPr>
              <a:t> </a:t>
            </a:r>
            <a:r>
              <a:rPr sz="2800" spc="-10" dirty="0">
                <a:cs typeface="Calibri Light" panose="020F0302020204030204" pitchFamily="34" charset="0"/>
              </a:rPr>
              <a:t>satellite Internet</a:t>
            </a:r>
            <a:r>
              <a:rPr sz="2800" spc="-15" dirty="0">
                <a:cs typeface="Calibri Light" panose="020F0302020204030204" pitchFamily="34" charset="0"/>
              </a:rPr>
              <a:t> providers</a:t>
            </a:r>
            <a:endParaRPr sz="2800" dirty="0">
              <a:cs typeface="Calibri Light" panose="020F0302020204030204" pitchFamily="34" charset="0"/>
            </a:endParaRPr>
          </a:p>
          <a:p>
            <a:pPr marL="299085" indent="-287020">
              <a:spcBef>
                <a:spcPts val="575"/>
              </a:spcBef>
              <a:buFont typeface="Arial MT"/>
              <a:buChar char="–"/>
              <a:tabLst>
                <a:tab pos="299720" algn="l"/>
              </a:tabLst>
            </a:pPr>
            <a:r>
              <a:rPr sz="2800" b="1" spc="-15" dirty="0">
                <a:cs typeface="Calibri Light" panose="020F0302020204030204" pitchFamily="34" charset="0"/>
              </a:rPr>
              <a:t>Hardware</a:t>
            </a:r>
            <a:r>
              <a:rPr sz="2800" b="1" spc="-20" dirty="0">
                <a:cs typeface="Calibri Light" panose="020F0302020204030204" pitchFamily="34" charset="0"/>
              </a:rPr>
              <a:t> </a:t>
            </a:r>
            <a:r>
              <a:rPr sz="2800" b="1" dirty="0">
                <a:cs typeface="Calibri Light" panose="020F0302020204030204" pitchFamily="34" charset="0"/>
              </a:rPr>
              <a:t>and</a:t>
            </a:r>
            <a:r>
              <a:rPr sz="2800" b="1" spc="-15" dirty="0">
                <a:cs typeface="Calibri Light" panose="020F0302020204030204" pitchFamily="34" charset="0"/>
              </a:rPr>
              <a:t> Software </a:t>
            </a:r>
            <a:r>
              <a:rPr sz="2800" b="1" spc="-5" dirty="0">
                <a:cs typeface="Calibri Light" panose="020F0302020204030204" pitchFamily="34" charset="0"/>
              </a:rPr>
              <a:t>Companies</a:t>
            </a:r>
            <a:endParaRPr sz="2800" b="1" dirty="0">
              <a:cs typeface="Calibri Light" panose="020F0302020204030204" pitchFamily="34" charset="0"/>
            </a:endParaRPr>
          </a:p>
          <a:p>
            <a:pPr marL="697865" lvl="1" indent="-229235">
              <a:spcBef>
                <a:spcPts val="575"/>
              </a:spcBef>
              <a:buFont typeface="Arial MT"/>
              <a:buChar char="•"/>
              <a:tabLst>
                <a:tab pos="698500" algn="l"/>
              </a:tabLst>
            </a:pPr>
            <a:r>
              <a:rPr sz="2800" spc="-10" dirty="0">
                <a:cs typeface="Calibri Light" panose="020F0302020204030204" pitchFamily="34" charset="0"/>
              </a:rPr>
              <a:t>Provide</a:t>
            </a:r>
            <a:r>
              <a:rPr sz="2800" dirty="0">
                <a:cs typeface="Calibri Light" panose="020F0302020204030204" pitchFamily="34" charset="0"/>
              </a:rPr>
              <a:t> the </a:t>
            </a:r>
            <a:r>
              <a:rPr sz="2800" spc="-15" dirty="0">
                <a:cs typeface="Calibri Light" panose="020F0302020204030204" pitchFamily="34" charset="0"/>
              </a:rPr>
              <a:t>hardware</a:t>
            </a:r>
            <a:r>
              <a:rPr sz="2800" spc="5" dirty="0">
                <a:cs typeface="Calibri Light" panose="020F0302020204030204" pitchFamily="34" charset="0"/>
              </a:rPr>
              <a:t> </a:t>
            </a:r>
            <a:r>
              <a:rPr sz="2800" dirty="0">
                <a:cs typeface="Calibri Light" panose="020F0302020204030204" pitchFamily="34" charset="0"/>
              </a:rPr>
              <a:t>and </a:t>
            </a:r>
            <a:r>
              <a:rPr sz="2800" spc="-15" dirty="0">
                <a:cs typeface="Calibri Light" panose="020F0302020204030204" pitchFamily="34" charset="0"/>
              </a:rPr>
              <a:t>software</a:t>
            </a:r>
            <a:r>
              <a:rPr sz="2800" spc="-10" dirty="0">
                <a:cs typeface="Calibri Light" panose="020F0302020204030204" pitchFamily="34" charset="0"/>
              </a:rPr>
              <a:t> </a:t>
            </a:r>
            <a:r>
              <a:rPr sz="2800" spc="-5" dirty="0">
                <a:cs typeface="Calibri Light" panose="020F0302020204030204" pitchFamily="34" charset="0"/>
              </a:rPr>
              <a:t>used</a:t>
            </a:r>
            <a:r>
              <a:rPr sz="2800" dirty="0">
                <a:cs typeface="Calibri Light" panose="020F0302020204030204" pitchFamily="34" charset="0"/>
              </a:rPr>
              <a:t> in </a:t>
            </a:r>
            <a:r>
              <a:rPr sz="2800" spc="-10" dirty="0">
                <a:cs typeface="Calibri Light" panose="020F0302020204030204" pitchFamily="34" charset="0"/>
              </a:rPr>
              <a:t>conjunction</a:t>
            </a:r>
            <a:endParaRPr sz="2800" dirty="0">
              <a:cs typeface="Calibri Light" panose="020F0302020204030204" pitchFamily="34" charset="0"/>
            </a:endParaRPr>
          </a:p>
          <a:p>
            <a:pPr marL="697865">
              <a:spcBef>
                <a:spcPts val="5"/>
              </a:spcBef>
            </a:pPr>
            <a:r>
              <a:rPr sz="2800" dirty="0">
                <a:cs typeface="Calibri Light" panose="020F0302020204030204" pitchFamily="34" charset="0"/>
              </a:rPr>
              <a:t>with</a:t>
            </a:r>
            <a:r>
              <a:rPr sz="2800" spc="-30" dirty="0">
                <a:cs typeface="Calibri Light" panose="020F0302020204030204" pitchFamily="34" charset="0"/>
              </a:rPr>
              <a:t> </a:t>
            </a:r>
            <a:r>
              <a:rPr sz="2800" dirty="0">
                <a:cs typeface="Calibri Light" panose="020F0302020204030204" pitchFamily="34" charset="0"/>
              </a:rPr>
              <a:t>the</a:t>
            </a:r>
            <a:r>
              <a:rPr sz="2800" spc="-15" dirty="0">
                <a:cs typeface="Calibri Light" panose="020F0302020204030204" pitchFamily="34" charset="0"/>
              </a:rPr>
              <a:t> </a:t>
            </a:r>
            <a:r>
              <a:rPr sz="2800" spc="-10" dirty="0">
                <a:cs typeface="Calibri Light" panose="020F0302020204030204" pitchFamily="34" charset="0"/>
              </a:rPr>
              <a:t>Internet</a:t>
            </a:r>
            <a:r>
              <a:rPr sz="2800" spc="-30" dirty="0">
                <a:cs typeface="Calibri Light" panose="020F0302020204030204" pitchFamily="34" charset="0"/>
              </a:rPr>
              <a:t> </a:t>
            </a:r>
            <a:r>
              <a:rPr sz="2800" dirty="0">
                <a:cs typeface="Calibri Light" panose="020F0302020204030204" pitchFamily="34" charset="0"/>
              </a:rPr>
              <a:t>and</a:t>
            </a:r>
            <a:r>
              <a:rPr sz="2800" spc="-20" dirty="0">
                <a:cs typeface="Calibri Light" panose="020F0302020204030204" pitchFamily="34" charset="0"/>
              </a:rPr>
              <a:t> </a:t>
            </a:r>
            <a:r>
              <a:rPr sz="2800" spc="-30" dirty="0">
                <a:cs typeface="Calibri Light" panose="020F0302020204030204" pitchFamily="34" charset="0"/>
              </a:rPr>
              <a:t>Web</a:t>
            </a:r>
            <a:endParaRPr sz="2800" dirty="0">
              <a:cs typeface="Calibri Light" panose="020F0302020204030204" pitchFamily="34" charset="0"/>
            </a:endParaRPr>
          </a:p>
        </p:txBody>
      </p:sp>
      <p:sp>
        <p:nvSpPr>
          <p:cNvPr id="8" name="object 2">
            <a:extLst>
              <a:ext uri="{FF2B5EF4-FFF2-40B4-BE49-F238E27FC236}">
                <a16:creationId xmlns:a16="http://schemas.microsoft.com/office/drawing/2014/main" id="{965242D8-CA20-2355-08A9-9306CFD73953}"/>
              </a:ext>
            </a:extLst>
          </p:cNvPr>
          <p:cNvSpPr txBox="1">
            <a:spLocks noGrp="1"/>
          </p:cNvSpPr>
          <p:nvPr>
            <p:ph type="title"/>
          </p:nvPr>
        </p:nvSpPr>
        <p:spPr>
          <a:xfrm>
            <a:off x="990599" y="643455"/>
            <a:ext cx="10287000" cy="622222"/>
          </a:xfrm>
          <a:prstGeom prst="rect">
            <a:avLst/>
          </a:prstGeom>
        </p:spPr>
        <p:txBody>
          <a:bodyPr vert="horz" wrap="square" lIns="0" tIns="12700" rIns="0" bIns="0" rtlCol="0">
            <a:spAutoFit/>
          </a:bodyPr>
          <a:lstStyle/>
          <a:p>
            <a:pPr marL="12700">
              <a:spcBef>
                <a:spcPts val="100"/>
              </a:spcBef>
            </a:pPr>
            <a:r>
              <a:rPr sz="4400" b="1" dirty="0"/>
              <a:t>Evolution</a:t>
            </a:r>
            <a:r>
              <a:rPr sz="4400" b="1" spc="-30" dirty="0"/>
              <a:t> </a:t>
            </a:r>
            <a:r>
              <a:rPr sz="4400" b="1" dirty="0"/>
              <a:t>of</a:t>
            </a:r>
            <a:r>
              <a:rPr sz="4400" b="1" spc="-25" dirty="0"/>
              <a:t> </a:t>
            </a:r>
            <a:r>
              <a:rPr sz="4400" b="1" dirty="0"/>
              <a:t>the</a:t>
            </a:r>
            <a:r>
              <a:rPr sz="4400" b="1" spc="-25" dirty="0"/>
              <a:t> </a:t>
            </a:r>
            <a:r>
              <a:rPr sz="4400" b="1" spc="-5" dirty="0"/>
              <a:t>Internet</a:t>
            </a:r>
            <a:endParaRPr sz="4400" b="1" dirty="0"/>
          </a:p>
        </p:txBody>
      </p:sp>
      <p:sp>
        <p:nvSpPr>
          <p:cNvPr id="2" name="Slide Number Placeholder 1">
            <a:extLst>
              <a:ext uri="{FF2B5EF4-FFF2-40B4-BE49-F238E27FC236}">
                <a16:creationId xmlns:a16="http://schemas.microsoft.com/office/drawing/2014/main" id="{3FD143D3-7C56-71B7-B687-DB11083A8D2B}"/>
              </a:ext>
            </a:extLst>
          </p:cNvPr>
          <p:cNvSpPr>
            <a:spLocks noGrp="1"/>
          </p:cNvSpPr>
          <p:nvPr>
            <p:ph type="sldNum" sz="quarter" idx="12"/>
          </p:nvPr>
        </p:nvSpPr>
        <p:spPr/>
        <p:txBody>
          <a:bodyPr/>
          <a:lstStyle/>
          <a:p>
            <a:fld id="{1AB53ACA-8745-4EEB-8B9A-1551E4B7C876}" type="slidenum">
              <a:rPr lang="en-US" smtClean="0"/>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990599" y="1461262"/>
            <a:ext cx="10287000" cy="4580100"/>
          </a:xfrm>
          <a:prstGeom prst="rect">
            <a:avLst/>
          </a:prstGeom>
        </p:spPr>
        <p:txBody>
          <a:bodyPr vert="horz" wrap="square" lIns="0" tIns="85725" rIns="0" bIns="0" rtlCol="0">
            <a:spAutoFit/>
          </a:bodyPr>
          <a:lstStyle/>
          <a:p>
            <a:pPr marL="299085" indent="-287020">
              <a:spcBef>
                <a:spcPts val="675"/>
              </a:spcBef>
              <a:buFont typeface="Arial MT"/>
              <a:buChar char="–"/>
              <a:tabLst>
                <a:tab pos="299720" algn="l"/>
              </a:tabLst>
            </a:pPr>
            <a:r>
              <a:rPr sz="2800" b="1" spc="-5" dirty="0">
                <a:cs typeface="Calibri Light" panose="020F0302020204030204" pitchFamily="34" charset="0"/>
              </a:rPr>
              <a:t>The</a:t>
            </a:r>
            <a:r>
              <a:rPr sz="2800" b="1" dirty="0">
                <a:cs typeface="Calibri Light" panose="020F0302020204030204" pitchFamily="34" charset="0"/>
              </a:rPr>
              <a:t> </a:t>
            </a:r>
            <a:r>
              <a:rPr sz="2800" b="1" spc="-10" dirty="0">
                <a:cs typeface="Calibri Light" panose="020F0302020204030204" pitchFamily="34" charset="0"/>
              </a:rPr>
              <a:t>Government</a:t>
            </a:r>
            <a:r>
              <a:rPr sz="2800" b="1" spc="-5" dirty="0">
                <a:cs typeface="Calibri Light" panose="020F0302020204030204" pitchFamily="34" charset="0"/>
              </a:rPr>
              <a:t> </a:t>
            </a:r>
            <a:r>
              <a:rPr sz="2800" b="1" dirty="0">
                <a:cs typeface="Calibri Light" panose="020F0302020204030204" pitchFamily="34" charset="0"/>
              </a:rPr>
              <a:t>and</a:t>
            </a:r>
            <a:r>
              <a:rPr sz="2800" b="1" spc="-10" dirty="0">
                <a:cs typeface="Calibri Light" panose="020F0302020204030204" pitchFamily="34" charset="0"/>
              </a:rPr>
              <a:t> </a:t>
            </a:r>
            <a:r>
              <a:rPr sz="2800" b="1" spc="-5" dirty="0">
                <a:cs typeface="Calibri Light" panose="020F0302020204030204" pitchFamily="34" charset="0"/>
              </a:rPr>
              <a:t>Other </a:t>
            </a:r>
            <a:r>
              <a:rPr sz="2800" b="1" spc="-15" dirty="0">
                <a:cs typeface="Calibri Light" panose="020F0302020204030204" pitchFamily="34" charset="0"/>
              </a:rPr>
              <a:t>Organizations</a:t>
            </a:r>
            <a:endParaRPr sz="2800" b="1" dirty="0">
              <a:cs typeface="Calibri Light" panose="020F0302020204030204" pitchFamily="34" charset="0"/>
            </a:endParaRPr>
          </a:p>
          <a:p>
            <a:pPr marL="697865" lvl="1" indent="-229235">
              <a:spcBef>
                <a:spcPts val="575"/>
              </a:spcBef>
              <a:buFont typeface="Arial MT"/>
              <a:buChar char="•"/>
              <a:tabLst>
                <a:tab pos="698500" algn="l"/>
              </a:tabLst>
            </a:pPr>
            <a:r>
              <a:rPr sz="2800" spc="-5" dirty="0">
                <a:cs typeface="Calibri Light" panose="020F0302020204030204" pitchFamily="34" charset="0"/>
              </a:rPr>
              <a:t>Some</a:t>
            </a:r>
            <a:r>
              <a:rPr sz="2800" spc="-25" dirty="0">
                <a:cs typeface="Calibri Light" panose="020F0302020204030204" pitchFamily="34" charset="0"/>
              </a:rPr>
              <a:t> </a:t>
            </a:r>
            <a:r>
              <a:rPr sz="2800" spc="-10" dirty="0">
                <a:cs typeface="Calibri Light" panose="020F0302020204030204" pitchFamily="34" charset="0"/>
              </a:rPr>
              <a:t>countries </a:t>
            </a:r>
            <a:r>
              <a:rPr sz="2800" dirty="0">
                <a:cs typeface="Calibri Light" panose="020F0302020204030204" pitchFamily="34" charset="0"/>
              </a:rPr>
              <a:t>limit</a:t>
            </a:r>
            <a:r>
              <a:rPr sz="2800" spc="-30" dirty="0">
                <a:cs typeface="Calibri Light" panose="020F0302020204030204" pitchFamily="34" charset="0"/>
              </a:rPr>
              <a:t> </a:t>
            </a:r>
            <a:r>
              <a:rPr sz="2800" spc="-10" dirty="0">
                <a:cs typeface="Calibri Light" panose="020F0302020204030204" pitchFamily="34" charset="0"/>
              </a:rPr>
              <a:t>information</a:t>
            </a:r>
            <a:r>
              <a:rPr sz="2800" spc="-25" dirty="0">
                <a:cs typeface="Calibri Light" panose="020F0302020204030204" pitchFamily="34" charset="0"/>
              </a:rPr>
              <a:t> </a:t>
            </a:r>
            <a:r>
              <a:rPr sz="2800" dirty="0">
                <a:cs typeface="Calibri Light" panose="020F0302020204030204" pitchFamily="34" charset="0"/>
              </a:rPr>
              <a:t>and</a:t>
            </a:r>
            <a:r>
              <a:rPr sz="2800" spc="-15" dirty="0">
                <a:cs typeface="Calibri Light" panose="020F0302020204030204" pitchFamily="34" charset="0"/>
              </a:rPr>
              <a:t> </a:t>
            </a:r>
            <a:r>
              <a:rPr sz="2800" dirty="0">
                <a:cs typeface="Calibri Light" panose="020F0302020204030204" pitchFamily="34" charset="0"/>
              </a:rPr>
              <a:t>access</a:t>
            </a:r>
          </a:p>
          <a:p>
            <a:pPr marL="697865" lvl="1" indent="-229235">
              <a:spcBef>
                <a:spcPts val="575"/>
              </a:spcBef>
              <a:buFont typeface="Arial MT"/>
              <a:buChar char="•"/>
              <a:tabLst>
                <a:tab pos="698500" algn="l"/>
              </a:tabLst>
            </a:pPr>
            <a:r>
              <a:rPr sz="2800" spc="-10" dirty="0">
                <a:cs typeface="Calibri Light" panose="020F0302020204030204" pitchFamily="34" charset="0"/>
              </a:rPr>
              <a:t>FCC</a:t>
            </a:r>
            <a:r>
              <a:rPr sz="2800" spc="-35" dirty="0">
                <a:cs typeface="Calibri Light" panose="020F0302020204030204" pitchFamily="34" charset="0"/>
              </a:rPr>
              <a:t> </a:t>
            </a:r>
            <a:r>
              <a:rPr sz="2800" spc="-5" dirty="0">
                <a:cs typeface="Calibri Light" panose="020F0302020204030204" pitchFamily="34" charset="0"/>
              </a:rPr>
              <a:t>influences</a:t>
            </a:r>
            <a:r>
              <a:rPr sz="2800" spc="-20" dirty="0">
                <a:cs typeface="Calibri Light" panose="020F0302020204030204" pitchFamily="34" charset="0"/>
              </a:rPr>
              <a:t> </a:t>
            </a:r>
            <a:r>
              <a:rPr sz="2800" spc="-10" dirty="0">
                <a:cs typeface="Calibri Light" panose="020F0302020204030204" pitchFamily="34" charset="0"/>
              </a:rPr>
              <a:t>communications</a:t>
            </a:r>
            <a:endParaRPr sz="2800" dirty="0">
              <a:cs typeface="Calibri Light" panose="020F0302020204030204" pitchFamily="34" charset="0"/>
            </a:endParaRPr>
          </a:p>
          <a:p>
            <a:pPr marL="697865" lvl="1" indent="-229235">
              <a:spcBef>
                <a:spcPts val="580"/>
              </a:spcBef>
              <a:buFont typeface="Arial MT"/>
              <a:buChar char="•"/>
              <a:tabLst>
                <a:tab pos="698500" algn="l"/>
              </a:tabLst>
            </a:pPr>
            <a:r>
              <a:rPr sz="2800" b="1" spc="-10" dirty="0">
                <a:cs typeface="Calibri Light" panose="020F0302020204030204" pitchFamily="34" charset="0"/>
              </a:rPr>
              <a:t>Internet</a:t>
            </a:r>
            <a:r>
              <a:rPr sz="2800" b="1" spc="-40" dirty="0">
                <a:cs typeface="Calibri Light" panose="020F0302020204030204" pitchFamily="34" charset="0"/>
              </a:rPr>
              <a:t> </a:t>
            </a:r>
            <a:r>
              <a:rPr sz="2800" b="1" spc="-5" dirty="0">
                <a:cs typeface="Calibri Light" panose="020F0302020204030204" pitchFamily="34" charset="0"/>
              </a:rPr>
              <a:t>Society</a:t>
            </a:r>
            <a:r>
              <a:rPr sz="2800" b="1" spc="-55" dirty="0">
                <a:cs typeface="Calibri Light" panose="020F0302020204030204" pitchFamily="34" charset="0"/>
              </a:rPr>
              <a:t> </a:t>
            </a:r>
            <a:r>
              <a:rPr sz="2800" b="1" spc="-5" dirty="0">
                <a:cs typeface="Calibri Light" panose="020F0302020204030204" pitchFamily="34" charset="0"/>
              </a:rPr>
              <a:t>(ISOC)</a:t>
            </a:r>
            <a:endParaRPr sz="2800" b="1" dirty="0">
              <a:cs typeface="Calibri Light" panose="020F0302020204030204" pitchFamily="34" charset="0"/>
            </a:endParaRPr>
          </a:p>
          <a:p>
            <a:pPr marL="1155065" marR="871219" lvl="2" indent="-228600">
              <a:spcBef>
                <a:spcPts val="575"/>
              </a:spcBef>
              <a:buFont typeface="Arial MT"/>
              <a:buChar char="–"/>
              <a:tabLst>
                <a:tab pos="1155700" algn="l"/>
              </a:tabLst>
            </a:pPr>
            <a:r>
              <a:rPr sz="2800" spc="-5" dirty="0">
                <a:cs typeface="Calibri Light" panose="020F0302020204030204" pitchFamily="34" charset="0"/>
              </a:rPr>
              <a:t>Addresses </a:t>
            </a:r>
            <a:r>
              <a:rPr sz="2800" dirty="0">
                <a:cs typeface="Calibri Light" panose="020F0302020204030204" pitchFamily="34" charset="0"/>
              </a:rPr>
              <a:t>issues </a:t>
            </a:r>
            <a:r>
              <a:rPr sz="2800" spc="-5" dirty="0">
                <a:cs typeface="Calibri Light" panose="020F0302020204030204" pitchFamily="34" charset="0"/>
              </a:rPr>
              <a:t>impacting </a:t>
            </a:r>
            <a:r>
              <a:rPr sz="2800" dirty="0">
                <a:cs typeface="Calibri Light" panose="020F0302020204030204" pitchFamily="34" charset="0"/>
              </a:rPr>
              <a:t>the </a:t>
            </a:r>
            <a:r>
              <a:rPr sz="2800" spc="-10" dirty="0">
                <a:cs typeface="Calibri Light" panose="020F0302020204030204" pitchFamily="34" charset="0"/>
              </a:rPr>
              <a:t>future </a:t>
            </a:r>
            <a:r>
              <a:rPr sz="2800" spc="-5" dirty="0">
                <a:cs typeface="Calibri Light" panose="020F0302020204030204" pitchFamily="34" charset="0"/>
              </a:rPr>
              <a:t>of </a:t>
            </a:r>
            <a:r>
              <a:rPr sz="2800" dirty="0">
                <a:cs typeface="Calibri Light" panose="020F0302020204030204" pitchFamily="34" charset="0"/>
              </a:rPr>
              <a:t>the </a:t>
            </a:r>
            <a:r>
              <a:rPr sz="2800" spc="-530" dirty="0">
                <a:cs typeface="Calibri Light" panose="020F0302020204030204" pitchFamily="34" charset="0"/>
              </a:rPr>
              <a:t> </a:t>
            </a:r>
            <a:r>
              <a:rPr sz="2800" spc="-10" dirty="0">
                <a:cs typeface="Calibri Light" panose="020F0302020204030204" pitchFamily="34" charset="0"/>
              </a:rPr>
              <a:t>internet</a:t>
            </a:r>
            <a:endParaRPr sz="2800" dirty="0">
              <a:cs typeface="Calibri Light" panose="020F0302020204030204" pitchFamily="34" charset="0"/>
            </a:endParaRPr>
          </a:p>
          <a:p>
            <a:pPr marL="697865" lvl="1" indent="-229235">
              <a:spcBef>
                <a:spcPts val="575"/>
              </a:spcBef>
              <a:buFont typeface="Arial MT"/>
              <a:buChar char="•"/>
              <a:tabLst>
                <a:tab pos="698500" algn="l"/>
              </a:tabLst>
            </a:pPr>
            <a:r>
              <a:rPr sz="2800" b="1" spc="-10" dirty="0">
                <a:cs typeface="Calibri Light" panose="020F0302020204030204" pitchFamily="34" charset="0"/>
              </a:rPr>
              <a:t>Internet</a:t>
            </a:r>
            <a:r>
              <a:rPr sz="2800" b="1" spc="-20" dirty="0">
                <a:cs typeface="Calibri Light" panose="020F0302020204030204" pitchFamily="34" charset="0"/>
              </a:rPr>
              <a:t> </a:t>
            </a:r>
            <a:r>
              <a:rPr sz="2800" b="1" spc="-10" dirty="0">
                <a:cs typeface="Calibri Light" panose="020F0302020204030204" pitchFamily="34" charset="0"/>
              </a:rPr>
              <a:t>Corporation</a:t>
            </a:r>
            <a:r>
              <a:rPr sz="2800" b="1" spc="-20" dirty="0">
                <a:cs typeface="Calibri Light" panose="020F0302020204030204" pitchFamily="34" charset="0"/>
              </a:rPr>
              <a:t> for</a:t>
            </a:r>
            <a:r>
              <a:rPr sz="2800" b="1" spc="-10" dirty="0">
                <a:cs typeface="Calibri Light" panose="020F0302020204030204" pitchFamily="34" charset="0"/>
              </a:rPr>
              <a:t> </a:t>
            </a:r>
            <a:r>
              <a:rPr sz="2800" b="1" spc="-5" dirty="0">
                <a:cs typeface="Calibri Light" panose="020F0302020204030204" pitchFamily="34" charset="0"/>
              </a:rPr>
              <a:t>Assigned </a:t>
            </a:r>
            <a:r>
              <a:rPr sz="2800" b="1" dirty="0">
                <a:cs typeface="Calibri Light" panose="020F0302020204030204" pitchFamily="34" charset="0"/>
              </a:rPr>
              <a:t>Names</a:t>
            </a:r>
            <a:r>
              <a:rPr sz="2800" b="1" spc="-20" dirty="0">
                <a:cs typeface="Calibri Light" panose="020F0302020204030204" pitchFamily="34" charset="0"/>
              </a:rPr>
              <a:t> </a:t>
            </a:r>
            <a:r>
              <a:rPr sz="2800" b="1" dirty="0">
                <a:cs typeface="Calibri Light" panose="020F0302020204030204" pitchFamily="34" charset="0"/>
              </a:rPr>
              <a:t>and </a:t>
            </a:r>
            <a:r>
              <a:rPr sz="2800" b="1" spc="-10" dirty="0">
                <a:cs typeface="Calibri Light" panose="020F0302020204030204" pitchFamily="34" charset="0"/>
              </a:rPr>
              <a:t>Numbers</a:t>
            </a:r>
            <a:r>
              <a:rPr lang="en-US" sz="2800" b="1" spc="-10" dirty="0">
                <a:cs typeface="Calibri Light" panose="020F0302020204030204" pitchFamily="34" charset="0"/>
              </a:rPr>
              <a:t> </a:t>
            </a:r>
            <a:r>
              <a:rPr sz="2800" b="1" spc="-5" dirty="0">
                <a:cs typeface="Calibri Light" panose="020F0302020204030204" pitchFamily="34" charset="0"/>
              </a:rPr>
              <a:t>(ICANN)</a:t>
            </a:r>
            <a:endParaRPr sz="2800" b="1" dirty="0">
              <a:cs typeface="Calibri Light" panose="020F0302020204030204" pitchFamily="34" charset="0"/>
            </a:endParaRPr>
          </a:p>
          <a:p>
            <a:pPr marL="1155065" lvl="2" indent="-229235">
              <a:spcBef>
                <a:spcPts val="575"/>
              </a:spcBef>
              <a:buFont typeface="Arial MT"/>
              <a:buChar char="–"/>
              <a:tabLst>
                <a:tab pos="1155700" algn="l"/>
              </a:tabLst>
            </a:pPr>
            <a:r>
              <a:rPr sz="2800" spc="-5" dirty="0">
                <a:cs typeface="Calibri Light" panose="020F0302020204030204" pitchFamily="34" charset="0"/>
              </a:rPr>
              <a:t>Domain</a:t>
            </a:r>
            <a:r>
              <a:rPr sz="2800" spc="-40" dirty="0">
                <a:cs typeface="Calibri Light" panose="020F0302020204030204" pitchFamily="34" charset="0"/>
              </a:rPr>
              <a:t> </a:t>
            </a:r>
            <a:r>
              <a:rPr sz="2800" dirty="0">
                <a:cs typeface="Calibri Light" panose="020F0302020204030204" pitchFamily="34" charset="0"/>
              </a:rPr>
              <a:t>and</a:t>
            </a:r>
            <a:r>
              <a:rPr sz="2800" spc="-25" dirty="0">
                <a:cs typeface="Calibri Light" panose="020F0302020204030204" pitchFamily="34" charset="0"/>
              </a:rPr>
              <a:t> </a:t>
            </a:r>
            <a:r>
              <a:rPr sz="2800" dirty="0">
                <a:cs typeface="Calibri Light" panose="020F0302020204030204" pitchFamily="34" charset="0"/>
              </a:rPr>
              <a:t>IP</a:t>
            </a:r>
            <a:r>
              <a:rPr sz="2800" spc="-30" dirty="0">
                <a:cs typeface="Calibri Light" panose="020F0302020204030204" pitchFamily="34" charset="0"/>
              </a:rPr>
              <a:t> </a:t>
            </a:r>
            <a:r>
              <a:rPr sz="2800" spc="-5" dirty="0">
                <a:cs typeface="Calibri Light" panose="020F0302020204030204" pitchFamily="34" charset="0"/>
              </a:rPr>
              <a:t>management</a:t>
            </a:r>
            <a:endParaRPr sz="2800" dirty="0">
              <a:cs typeface="Calibri Light" panose="020F0302020204030204" pitchFamily="34" charset="0"/>
            </a:endParaRPr>
          </a:p>
          <a:p>
            <a:pPr marL="697865" lvl="1" indent="-229235">
              <a:spcBef>
                <a:spcPts val="575"/>
              </a:spcBef>
              <a:buFont typeface="Arial MT"/>
              <a:buChar char="•"/>
              <a:tabLst>
                <a:tab pos="698500" algn="l"/>
              </a:tabLst>
            </a:pPr>
            <a:r>
              <a:rPr sz="2800" b="1" spc="-25" dirty="0">
                <a:cs typeface="Calibri Light" panose="020F0302020204030204" pitchFamily="34" charset="0"/>
              </a:rPr>
              <a:t>World</a:t>
            </a:r>
            <a:r>
              <a:rPr sz="2800" b="1" spc="-20" dirty="0">
                <a:cs typeface="Calibri Light" panose="020F0302020204030204" pitchFamily="34" charset="0"/>
              </a:rPr>
              <a:t> </a:t>
            </a:r>
            <a:r>
              <a:rPr sz="2800" b="1" dirty="0">
                <a:cs typeface="Calibri Light" panose="020F0302020204030204" pitchFamily="34" charset="0"/>
              </a:rPr>
              <a:t>Wide</a:t>
            </a:r>
            <a:r>
              <a:rPr sz="2800" b="1" spc="-30" dirty="0">
                <a:cs typeface="Calibri Light" panose="020F0302020204030204" pitchFamily="34" charset="0"/>
              </a:rPr>
              <a:t> Web</a:t>
            </a:r>
            <a:r>
              <a:rPr sz="2800" b="1" spc="-15" dirty="0">
                <a:cs typeface="Calibri Light" panose="020F0302020204030204" pitchFamily="34" charset="0"/>
              </a:rPr>
              <a:t> </a:t>
            </a:r>
            <a:r>
              <a:rPr sz="2800" b="1" spc="-5" dirty="0">
                <a:cs typeface="Calibri Light" panose="020F0302020204030204" pitchFamily="34" charset="0"/>
              </a:rPr>
              <a:t>Consortium</a:t>
            </a:r>
            <a:r>
              <a:rPr sz="2800" b="1" spc="-35" dirty="0">
                <a:cs typeface="Calibri Light" panose="020F0302020204030204" pitchFamily="34" charset="0"/>
              </a:rPr>
              <a:t> </a:t>
            </a:r>
            <a:r>
              <a:rPr sz="2800" b="1" spc="-5" dirty="0">
                <a:cs typeface="Calibri Light" panose="020F0302020204030204" pitchFamily="34" charset="0"/>
              </a:rPr>
              <a:t>(W3C)</a:t>
            </a:r>
            <a:endParaRPr sz="2800" b="1" dirty="0">
              <a:cs typeface="Calibri Light" panose="020F0302020204030204" pitchFamily="34" charset="0"/>
            </a:endParaRPr>
          </a:p>
          <a:p>
            <a:pPr marL="1155065" lvl="2" indent="-229235">
              <a:spcBef>
                <a:spcPts val="580"/>
              </a:spcBef>
              <a:buFont typeface="Arial MT"/>
              <a:buChar char="–"/>
              <a:tabLst>
                <a:tab pos="1155700" algn="l"/>
              </a:tabLst>
            </a:pPr>
            <a:r>
              <a:rPr sz="2800" spc="-15" dirty="0">
                <a:cs typeface="Calibri Light" panose="020F0302020204030204" pitchFamily="34" charset="0"/>
              </a:rPr>
              <a:t>Protocols</a:t>
            </a:r>
            <a:r>
              <a:rPr sz="2800" spc="-40" dirty="0">
                <a:cs typeface="Calibri Light" panose="020F0302020204030204" pitchFamily="34" charset="0"/>
              </a:rPr>
              <a:t> </a:t>
            </a:r>
            <a:r>
              <a:rPr sz="2800" dirty="0">
                <a:cs typeface="Calibri Light" panose="020F0302020204030204" pitchFamily="34" charset="0"/>
              </a:rPr>
              <a:t>and</a:t>
            </a:r>
            <a:r>
              <a:rPr sz="2800" spc="-5" dirty="0">
                <a:cs typeface="Calibri Light" panose="020F0302020204030204" pitchFamily="34" charset="0"/>
              </a:rPr>
              <a:t> </a:t>
            </a:r>
            <a:r>
              <a:rPr sz="2800" spc="-10" dirty="0">
                <a:cs typeface="Calibri Light" panose="020F0302020204030204" pitchFamily="34" charset="0"/>
              </a:rPr>
              <a:t>standards,</a:t>
            </a:r>
            <a:r>
              <a:rPr sz="2800" spc="-30" dirty="0">
                <a:cs typeface="Calibri Light" panose="020F0302020204030204" pitchFamily="34" charset="0"/>
              </a:rPr>
              <a:t> </a:t>
            </a:r>
            <a:r>
              <a:rPr sz="2800" spc="-5" dirty="0">
                <a:cs typeface="Calibri Light" panose="020F0302020204030204" pitchFamily="34" charset="0"/>
              </a:rPr>
              <a:t>ensures</a:t>
            </a:r>
            <a:r>
              <a:rPr sz="2800" dirty="0">
                <a:cs typeface="Calibri Light" panose="020F0302020204030204" pitchFamily="34" charset="0"/>
              </a:rPr>
              <a:t> </a:t>
            </a:r>
            <a:r>
              <a:rPr sz="2800" spc="-10" dirty="0">
                <a:cs typeface="Calibri Light" panose="020F0302020204030204" pitchFamily="34" charset="0"/>
              </a:rPr>
              <a:t>interoperability</a:t>
            </a:r>
            <a:endParaRPr sz="2800" dirty="0">
              <a:cs typeface="Calibri Light" panose="020F0302020204030204" pitchFamily="34" charset="0"/>
            </a:endParaRPr>
          </a:p>
        </p:txBody>
      </p:sp>
      <p:sp>
        <p:nvSpPr>
          <p:cNvPr id="8" name="object 2">
            <a:extLst>
              <a:ext uri="{FF2B5EF4-FFF2-40B4-BE49-F238E27FC236}">
                <a16:creationId xmlns:a16="http://schemas.microsoft.com/office/drawing/2014/main" id="{4D54A08D-539B-A8C7-F3D0-90D92B1AFB13}"/>
              </a:ext>
            </a:extLst>
          </p:cNvPr>
          <p:cNvSpPr txBox="1">
            <a:spLocks noGrp="1"/>
          </p:cNvSpPr>
          <p:nvPr>
            <p:ph type="title"/>
          </p:nvPr>
        </p:nvSpPr>
        <p:spPr>
          <a:xfrm>
            <a:off x="990599" y="609600"/>
            <a:ext cx="10287000" cy="622222"/>
          </a:xfrm>
          <a:prstGeom prst="rect">
            <a:avLst/>
          </a:prstGeom>
        </p:spPr>
        <p:txBody>
          <a:bodyPr vert="horz" wrap="square" lIns="0" tIns="12700" rIns="0" bIns="0" rtlCol="0">
            <a:spAutoFit/>
          </a:bodyPr>
          <a:lstStyle/>
          <a:p>
            <a:pPr marL="12700">
              <a:spcBef>
                <a:spcPts val="100"/>
              </a:spcBef>
            </a:pPr>
            <a:r>
              <a:rPr sz="4400" b="1" dirty="0"/>
              <a:t>Evolution</a:t>
            </a:r>
            <a:r>
              <a:rPr sz="4400" b="1" spc="-30" dirty="0"/>
              <a:t> </a:t>
            </a:r>
            <a:r>
              <a:rPr sz="4400" b="1" dirty="0"/>
              <a:t>of</a:t>
            </a:r>
            <a:r>
              <a:rPr sz="4400" b="1" spc="-25" dirty="0"/>
              <a:t> </a:t>
            </a:r>
            <a:r>
              <a:rPr sz="4400" b="1" dirty="0"/>
              <a:t>the</a:t>
            </a:r>
            <a:r>
              <a:rPr sz="4400" b="1" spc="-25" dirty="0"/>
              <a:t> </a:t>
            </a:r>
            <a:r>
              <a:rPr sz="4400" b="1" spc="-5" dirty="0"/>
              <a:t>Internet</a:t>
            </a:r>
            <a:endParaRPr sz="4400" b="1" dirty="0"/>
          </a:p>
        </p:txBody>
      </p:sp>
      <p:sp>
        <p:nvSpPr>
          <p:cNvPr id="2" name="Slide Number Placeholder 1">
            <a:extLst>
              <a:ext uri="{FF2B5EF4-FFF2-40B4-BE49-F238E27FC236}">
                <a16:creationId xmlns:a16="http://schemas.microsoft.com/office/drawing/2014/main" id="{0A09474C-A9AA-064B-7D47-286A9E5296CC}"/>
              </a:ext>
            </a:extLst>
          </p:cNvPr>
          <p:cNvSpPr>
            <a:spLocks noGrp="1"/>
          </p:cNvSpPr>
          <p:nvPr>
            <p:ph type="sldNum" sz="quarter" idx="12"/>
          </p:nvPr>
        </p:nvSpPr>
        <p:spPr/>
        <p:txBody>
          <a:bodyPr/>
          <a:lstStyle/>
          <a:p>
            <a:fld id="{1AB53ACA-8745-4EEB-8B9A-1551E4B7C876}" type="slidenum">
              <a:rPr lang="en-US" smtClean="0"/>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685799" y="1571761"/>
            <a:ext cx="10820401" cy="4124847"/>
          </a:xfrm>
          <a:prstGeom prst="rect">
            <a:avLst/>
          </a:prstGeom>
        </p:spPr>
        <p:txBody>
          <a:bodyPr vert="horz" wrap="square" lIns="0" tIns="48895" rIns="0" bIns="0" rtlCol="0">
            <a:spAutoFit/>
          </a:bodyPr>
          <a:lstStyle/>
          <a:p>
            <a:pPr marL="355600" indent="-343535">
              <a:spcBef>
                <a:spcPts val="385"/>
              </a:spcBef>
              <a:buFont typeface="Arial MT"/>
              <a:buChar char="•"/>
              <a:tabLst>
                <a:tab pos="355600" algn="l"/>
                <a:tab pos="356235" algn="l"/>
                <a:tab pos="1457325" algn="l"/>
              </a:tabLst>
            </a:pPr>
            <a:r>
              <a:rPr sz="2800" b="1" dirty="0">
                <a:cs typeface="Calibri Light" panose="020F0302020204030204" pitchFamily="34" charset="0"/>
              </a:rPr>
              <a:t>Myth</a:t>
            </a:r>
            <a:r>
              <a:rPr sz="2800" b="1" spc="-15" dirty="0">
                <a:cs typeface="Calibri Light" panose="020F0302020204030204" pitchFamily="34" charset="0"/>
              </a:rPr>
              <a:t> </a:t>
            </a:r>
            <a:r>
              <a:rPr sz="2800" b="1" dirty="0">
                <a:cs typeface="Calibri Light" panose="020F0302020204030204" pitchFamily="34" charset="0"/>
              </a:rPr>
              <a:t>1:</a:t>
            </a:r>
            <a:r>
              <a:rPr lang="en-US" sz="2800" b="1" dirty="0">
                <a:cs typeface="Calibri Light" panose="020F0302020204030204" pitchFamily="34" charset="0"/>
              </a:rPr>
              <a:t> </a:t>
            </a:r>
            <a:r>
              <a:rPr sz="2800" b="1" spc="-5" dirty="0">
                <a:cs typeface="Calibri Light" panose="020F0302020204030204" pitchFamily="34" charset="0"/>
              </a:rPr>
              <a:t>The</a:t>
            </a:r>
            <a:r>
              <a:rPr sz="2800" b="1" spc="-10" dirty="0">
                <a:cs typeface="Calibri Light" panose="020F0302020204030204" pitchFamily="34" charset="0"/>
              </a:rPr>
              <a:t> Internet</a:t>
            </a:r>
            <a:r>
              <a:rPr sz="2800" b="1" spc="-30" dirty="0">
                <a:cs typeface="Calibri Light" panose="020F0302020204030204" pitchFamily="34" charset="0"/>
              </a:rPr>
              <a:t> </a:t>
            </a:r>
            <a:r>
              <a:rPr sz="2800" b="1" dirty="0">
                <a:cs typeface="Calibri Light" panose="020F0302020204030204" pitchFamily="34" charset="0"/>
              </a:rPr>
              <a:t>is</a:t>
            </a:r>
            <a:r>
              <a:rPr sz="2800" b="1" spc="-15" dirty="0">
                <a:cs typeface="Calibri Light" panose="020F0302020204030204" pitchFamily="34" charset="0"/>
              </a:rPr>
              <a:t> Free</a:t>
            </a:r>
            <a:endParaRPr sz="2800" b="1" dirty="0">
              <a:cs typeface="Calibri Light" panose="020F0302020204030204" pitchFamily="34" charset="0"/>
            </a:endParaRPr>
          </a:p>
          <a:p>
            <a:pPr marL="756285" marR="127000" lvl="1" indent="-287020">
              <a:lnSpc>
                <a:spcPts val="2590"/>
              </a:lnSpc>
              <a:spcBef>
                <a:spcPts val="615"/>
              </a:spcBef>
              <a:buFont typeface="Arial MT"/>
              <a:buChar char="–"/>
              <a:tabLst>
                <a:tab pos="756920" algn="l"/>
              </a:tabLst>
            </a:pPr>
            <a:r>
              <a:rPr sz="2800" spc="-10" dirty="0">
                <a:cs typeface="Calibri Light" panose="020F0302020204030204" pitchFamily="34" charset="0"/>
              </a:rPr>
              <a:t>Most </a:t>
            </a:r>
            <a:r>
              <a:rPr sz="2800" spc="-5" dirty="0">
                <a:cs typeface="Calibri Light" panose="020F0302020204030204" pitchFamily="34" charset="0"/>
              </a:rPr>
              <a:t>people </a:t>
            </a:r>
            <a:r>
              <a:rPr sz="2800" dirty="0">
                <a:cs typeface="Calibri Light" panose="020F0302020204030204" pitchFamily="34" charset="0"/>
              </a:rPr>
              <a:t>and </a:t>
            </a:r>
            <a:r>
              <a:rPr sz="2800" spc="-5" dirty="0">
                <a:cs typeface="Calibri Light" panose="020F0302020204030204" pitchFamily="34" charset="0"/>
              </a:rPr>
              <a:t>businesses </a:t>
            </a:r>
            <a:r>
              <a:rPr sz="2800" spc="-20" dirty="0">
                <a:cs typeface="Calibri Light" panose="020F0302020204030204" pitchFamily="34" charset="0"/>
              </a:rPr>
              <a:t>pay for </a:t>
            </a:r>
            <a:r>
              <a:rPr sz="2800" spc="-10" dirty="0">
                <a:cs typeface="Calibri Light" panose="020F0302020204030204" pitchFamily="34" charset="0"/>
              </a:rPr>
              <a:t>Internet </a:t>
            </a:r>
            <a:r>
              <a:rPr sz="2800" spc="-530" dirty="0">
                <a:cs typeface="Calibri Light" panose="020F0302020204030204" pitchFamily="34" charset="0"/>
              </a:rPr>
              <a:t> </a:t>
            </a:r>
            <a:r>
              <a:rPr sz="2800" dirty="0">
                <a:cs typeface="Calibri Light" panose="020F0302020204030204" pitchFamily="34" charset="0"/>
              </a:rPr>
              <a:t>access</a:t>
            </a:r>
          </a:p>
          <a:p>
            <a:pPr marL="756285" lvl="1" indent="-287020">
              <a:lnSpc>
                <a:spcPts val="2740"/>
              </a:lnSpc>
              <a:spcBef>
                <a:spcPts val="254"/>
              </a:spcBef>
              <a:buFont typeface="Arial MT"/>
              <a:buChar char="–"/>
              <a:tabLst>
                <a:tab pos="756920" algn="l"/>
              </a:tabLst>
            </a:pPr>
            <a:r>
              <a:rPr sz="2800" dirty="0">
                <a:cs typeface="Calibri Light" panose="020F0302020204030204" pitchFamily="34" charset="0"/>
              </a:rPr>
              <a:t>Businesses,</a:t>
            </a:r>
            <a:r>
              <a:rPr sz="2800" spc="-10" dirty="0">
                <a:cs typeface="Calibri Light" panose="020F0302020204030204" pitchFamily="34" charset="0"/>
              </a:rPr>
              <a:t> schools, </a:t>
            </a:r>
            <a:r>
              <a:rPr sz="2800" dirty="0">
                <a:cs typeface="Calibri Light" panose="020F0302020204030204" pitchFamily="34" charset="0"/>
              </a:rPr>
              <a:t>and</a:t>
            </a:r>
            <a:r>
              <a:rPr sz="2800" spc="-20" dirty="0">
                <a:cs typeface="Calibri Light" panose="020F0302020204030204" pitchFamily="34" charset="0"/>
              </a:rPr>
              <a:t> </a:t>
            </a:r>
            <a:r>
              <a:rPr sz="2800" spc="-5" dirty="0">
                <a:cs typeface="Calibri Light" panose="020F0302020204030204" pitchFamily="34" charset="0"/>
              </a:rPr>
              <a:t>libraries</a:t>
            </a:r>
            <a:r>
              <a:rPr sz="2800" spc="-25" dirty="0">
                <a:cs typeface="Calibri Light" panose="020F0302020204030204" pitchFamily="34" charset="0"/>
              </a:rPr>
              <a:t> </a:t>
            </a:r>
            <a:r>
              <a:rPr sz="2800" dirty="0">
                <a:cs typeface="Calibri Light" panose="020F0302020204030204" pitchFamily="34" charset="0"/>
              </a:rPr>
              <a:t>lease</a:t>
            </a:r>
          </a:p>
          <a:p>
            <a:pPr marL="756285">
              <a:lnSpc>
                <a:spcPts val="2740"/>
              </a:lnSpc>
            </a:pPr>
            <a:r>
              <a:rPr sz="2800" spc="-10" dirty="0">
                <a:cs typeface="Calibri Light" panose="020F0302020204030204" pitchFamily="34" charset="0"/>
              </a:rPr>
              <a:t>communications</a:t>
            </a:r>
            <a:r>
              <a:rPr sz="2800" spc="-35" dirty="0">
                <a:cs typeface="Calibri Light" panose="020F0302020204030204" pitchFamily="34" charset="0"/>
              </a:rPr>
              <a:t> </a:t>
            </a:r>
            <a:r>
              <a:rPr sz="2800" dirty="0">
                <a:cs typeface="Calibri Light" panose="020F0302020204030204" pitchFamily="34" charset="0"/>
              </a:rPr>
              <a:t>lines </a:t>
            </a:r>
            <a:r>
              <a:rPr sz="2800" spc="-15" dirty="0">
                <a:cs typeface="Calibri Light" panose="020F0302020204030204" pitchFamily="34" charset="0"/>
              </a:rPr>
              <a:t>from</a:t>
            </a:r>
            <a:r>
              <a:rPr sz="2800" dirty="0">
                <a:cs typeface="Calibri Light" panose="020F0302020204030204" pitchFamily="34" charset="0"/>
              </a:rPr>
              <a:t> </a:t>
            </a:r>
            <a:r>
              <a:rPr sz="2800" spc="-10" dirty="0">
                <a:cs typeface="Calibri Light" panose="020F0302020204030204" pitchFamily="34" charset="0"/>
              </a:rPr>
              <a:t>phone</a:t>
            </a:r>
            <a:r>
              <a:rPr sz="2800" spc="-5" dirty="0">
                <a:cs typeface="Calibri Light" panose="020F0302020204030204" pitchFamily="34" charset="0"/>
              </a:rPr>
              <a:t> </a:t>
            </a:r>
            <a:r>
              <a:rPr sz="2800" spc="-10" dirty="0">
                <a:cs typeface="Calibri Light" panose="020F0302020204030204" pitchFamily="34" charset="0"/>
              </a:rPr>
              <a:t>companies</a:t>
            </a:r>
            <a:endParaRPr sz="2800" dirty="0">
              <a:cs typeface="Calibri Light" panose="020F0302020204030204" pitchFamily="34" charset="0"/>
            </a:endParaRPr>
          </a:p>
          <a:p>
            <a:pPr marL="756285" marR="1628139" lvl="1" indent="-287020">
              <a:lnSpc>
                <a:spcPts val="2590"/>
              </a:lnSpc>
              <a:spcBef>
                <a:spcPts val="615"/>
              </a:spcBef>
              <a:buFont typeface="Arial MT"/>
              <a:buChar char="–"/>
              <a:tabLst>
                <a:tab pos="756920" algn="l"/>
              </a:tabLst>
            </a:pPr>
            <a:r>
              <a:rPr sz="2800" dirty="0">
                <a:cs typeface="Calibri Light" panose="020F0302020204030204" pitchFamily="34" charset="0"/>
              </a:rPr>
              <a:t>Mobile </a:t>
            </a:r>
            <a:r>
              <a:rPr sz="2800" spc="-5" dirty="0">
                <a:cs typeface="Calibri Light" panose="020F0302020204030204" pitchFamily="34" charset="0"/>
              </a:rPr>
              <a:t>phone </a:t>
            </a:r>
            <a:r>
              <a:rPr sz="2800" spc="-15" dirty="0">
                <a:cs typeface="Calibri Light" panose="020F0302020204030204" pitchFamily="34" charset="0"/>
              </a:rPr>
              <a:t>users </a:t>
            </a:r>
            <a:r>
              <a:rPr sz="2800" spc="-20" dirty="0">
                <a:cs typeface="Calibri Light" panose="020F0302020204030204" pitchFamily="34" charset="0"/>
              </a:rPr>
              <a:t>pay </a:t>
            </a:r>
            <a:r>
              <a:rPr sz="2800" spc="-10" dirty="0">
                <a:cs typeface="Calibri Light" panose="020F0302020204030204" pitchFamily="34" charset="0"/>
              </a:rPr>
              <a:t>hotspot</a:t>
            </a:r>
            <a:r>
              <a:rPr lang="en-US" sz="2800" spc="-10" dirty="0">
                <a:cs typeface="Calibri Light" panose="020F0302020204030204" pitchFamily="34" charset="0"/>
              </a:rPr>
              <a:t> </a:t>
            </a:r>
            <a:r>
              <a:rPr sz="2800" spc="-15" dirty="0">
                <a:cs typeface="Calibri Light" panose="020F0302020204030204" pitchFamily="34" charset="0"/>
              </a:rPr>
              <a:t>providers </a:t>
            </a:r>
            <a:r>
              <a:rPr sz="2800" spc="-10" dirty="0">
                <a:cs typeface="Calibri Light" panose="020F0302020204030204" pitchFamily="34" charset="0"/>
              </a:rPr>
              <a:t>or </a:t>
            </a:r>
            <a:r>
              <a:rPr sz="2800" dirty="0">
                <a:cs typeface="Calibri Light" panose="020F0302020204030204" pitchFamily="34" charset="0"/>
              </a:rPr>
              <a:t>mobile</a:t>
            </a:r>
            <a:r>
              <a:rPr lang="en-US" sz="2800" dirty="0">
                <a:cs typeface="Calibri Light" panose="020F0302020204030204" pitchFamily="34" charset="0"/>
              </a:rPr>
              <a:t> </a:t>
            </a:r>
            <a:r>
              <a:rPr sz="2800" spc="-5" dirty="0">
                <a:cs typeface="Calibri Light" panose="020F0302020204030204" pitchFamily="34" charset="0"/>
              </a:rPr>
              <a:t>phone </a:t>
            </a:r>
            <a:r>
              <a:rPr sz="2800" spc="-15" dirty="0">
                <a:cs typeface="Calibri Light" panose="020F0302020204030204" pitchFamily="34" charset="0"/>
              </a:rPr>
              <a:t>providers</a:t>
            </a:r>
            <a:r>
              <a:rPr sz="2800" spc="-10" dirty="0">
                <a:cs typeface="Calibri Light" panose="020F0302020204030204" pitchFamily="34" charset="0"/>
              </a:rPr>
              <a:t> </a:t>
            </a:r>
            <a:r>
              <a:rPr sz="2800" spc="-25" dirty="0">
                <a:cs typeface="Calibri Light" panose="020F0302020204030204" pitchFamily="34" charset="0"/>
              </a:rPr>
              <a:t>for</a:t>
            </a:r>
            <a:r>
              <a:rPr sz="2800" spc="-10" dirty="0">
                <a:cs typeface="Calibri Light" panose="020F0302020204030204" pitchFamily="34" charset="0"/>
              </a:rPr>
              <a:t> </a:t>
            </a:r>
            <a:r>
              <a:rPr sz="2800" dirty="0">
                <a:cs typeface="Calibri Light" panose="020F0302020204030204" pitchFamily="34" charset="0"/>
              </a:rPr>
              <a:t>access</a:t>
            </a:r>
          </a:p>
          <a:p>
            <a:pPr marL="756285" marR="2005330" lvl="1" indent="-287020">
              <a:lnSpc>
                <a:spcPts val="2590"/>
              </a:lnSpc>
              <a:spcBef>
                <a:spcPts val="585"/>
              </a:spcBef>
              <a:buFont typeface="Arial MT"/>
              <a:buChar char="–"/>
              <a:tabLst>
                <a:tab pos="756920" algn="l"/>
              </a:tabLst>
            </a:pPr>
            <a:r>
              <a:rPr sz="2800" spc="-10" dirty="0">
                <a:cs typeface="Calibri Light" panose="020F0302020204030204" pitchFamily="34" charset="0"/>
              </a:rPr>
              <a:t>Fee-based </a:t>
            </a:r>
            <a:r>
              <a:rPr sz="2800" spc="-15" dirty="0">
                <a:cs typeface="Calibri Light" panose="020F0302020204030204" pitchFamily="34" charset="0"/>
              </a:rPr>
              <a:t>content </a:t>
            </a:r>
            <a:r>
              <a:rPr sz="2800" dirty="0">
                <a:cs typeface="Calibri Light" panose="020F0302020204030204" pitchFamily="34" charset="0"/>
              </a:rPr>
              <a:t>is </a:t>
            </a:r>
            <a:r>
              <a:rPr sz="2800" spc="-10" dirty="0">
                <a:cs typeface="Calibri Light" panose="020F0302020204030204" pitchFamily="34" charset="0"/>
              </a:rPr>
              <a:t>growing </a:t>
            </a:r>
            <a:r>
              <a:rPr sz="2800" spc="-530" dirty="0">
                <a:cs typeface="Calibri Light" panose="020F0302020204030204" pitchFamily="34" charset="0"/>
              </a:rPr>
              <a:t> </a:t>
            </a:r>
            <a:r>
              <a:rPr sz="2800" spc="-15" dirty="0">
                <a:cs typeface="Calibri Light" panose="020F0302020204030204" pitchFamily="34" charset="0"/>
              </a:rPr>
              <a:t>at</a:t>
            </a:r>
            <a:r>
              <a:rPr sz="2800" spc="-20" dirty="0">
                <a:cs typeface="Calibri Light" panose="020F0302020204030204" pitchFamily="34" charset="0"/>
              </a:rPr>
              <a:t> </a:t>
            </a:r>
            <a:r>
              <a:rPr sz="2800" dirty="0">
                <a:cs typeface="Calibri Light" panose="020F0302020204030204" pitchFamily="34" charset="0"/>
              </a:rPr>
              <a:t>a</a:t>
            </a:r>
            <a:r>
              <a:rPr sz="2800" spc="-10" dirty="0">
                <a:cs typeface="Calibri Light" panose="020F0302020204030204" pitchFamily="34" charset="0"/>
              </a:rPr>
              <a:t> </a:t>
            </a:r>
            <a:endParaRPr lang="en-US" sz="2800" spc="-10" dirty="0">
              <a:cs typeface="Calibri Light" panose="020F0302020204030204" pitchFamily="34" charset="0"/>
            </a:endParaRPr>
          </a:p>
          <a:p>
            <a:pPr marL="469265" marR="2005330" lvl="1">
              <a:lnSpc>
                <a:spcPts val="2590"/>
              </a:lnSpc>
              <a:spcBef>
                <a:spcPts val="585"/>
              </a:spcBef>
              <a:tabLst>
                <a:tab pos="756920" algn="l"/>
              </a:tabLst>
            </a:pPr>
            <a:r>
              <a:rPr lang="en-US" sz="2800" spc="-10" dirty="0">
                <a:cs typeface="Calibri Light" panose="020F0302020204030204" pitchFamily="34" charset="0"/>
              </a:rPr>
              <a:t>	</a:t>
            </a:r>
            <a:r>
              <a:rPr sz="2800" spc="-10" dirty="0">
                <a:cs typeface="Calibri Light" panose="020F0302020204030204" pitchFamily="34" charset="0"/>
              </a:rPr>
              <a:t>rapid</a:t>
            </a:r>
            <a:r>
              <a:rPr sz="2800" spc="-5" dirty="0">
                <a:cs typeface="Calibri Light" panose="020F0302020204030204" pitchFamily="34" charset="0"/>
              </a:rPr>
              <a:t> pace</a:t>
            </a:r>
            <a:endParaRPr sz="2800" dirty="0">
              <a:cs typeface="Calibri Light" panose="020F0302020204030204" pitchFamily="34" charset="0"/>
            </a:endParaRPr>
          </a:p>
          <a:p>
            <a:pPr marL="1155700" lvl="2" indent="-229235">
              <a:spcBef>
                <a:spcPts val="250"/>
              </a:spcBef>
              <a:buFont typeface="Arial MT"/>
              <a:buChar char="•"/>
              <a:tabLst>
                <a:tab pos="1156335" algn="l"/>
              </a:tabLst>
            </a:pPr>
            <a:r>
              <a:rPr sz="2800" spc="-5" dirty="0">
                <a:cs typeface="Calibri Light" panose="020F0302020204030204" pitchFamily="34" charset="0"/>
              </a:rPr>
              <a:t>Music/movie</a:t>
            </a:r>
            <a:r>
              <a:rPr sz="2800" spc="-35" dirty="0">
                <a:cs typeface="Calibri Light" panose="020F0302020204030204" pitchFamily="34" charset="0"/>
              </a:rPr>
              <a:t> </a:t>
            </a:r>
            <a:r>
              <a:rPr sz="2800" spc="-5" dirty="0">
                <a:cs typeface="Calibri Light" panose="020F0302020204030204" pitchFamily="34" charset="0"/>
              </a:rPr>
              <a:t>downloads</a:t>
            </a:r>
            <a:endParaRPr sz="2800" dirty="0">
              <a:cs typeface="Calibri Light" panose="020F0302020204030204" pitchFamily="34" charset="0"/>
            </a:endParaRPr>
          </a:p>
          <a:p>
            <a:pPr marL="1155700" lvl="2" indent="-229235">
              <a:spcBef>
                <a:spcPts val="290"/>
              </a:spcBef>
              <a:buFont typeface="Arial MT"/>
              <a:buChar char="•"/>
              <a:tabLst>
                <a:tab pos="1156335" algn="l"/>
              </a:tabLst>
            </a:pPr>
            <a:r>
              <a:rPr sz="2800" spc="-5" dirty="0">
                <a:cs typeface="Calibri Light" panose="020F0302020204030204" pitchFamily="34" charset="0"/>
              </a:rPr>
              <a:t>Donation-based</a:t>
            </a:r>
            <a:r>
              <a:rPr sz="2800" spc="-35" dirty="0">
                <a:cs typeface="Calibri Light" panose="020F0302020204030204" pitchFamily="34" charset="0"/>
              </a:rPr>
              <a:t> </a:t>
            </a:r>
            <a:r>
              <a:rPr sz="2800" spc="-10" dirty="0">
                <a:cs typeface="Calibri Light" panose="020F0302020204030204" pitchFamily="34" charset="0"/>
              </a:rPr>
              <a:t>sites</a:t>
            </a:r>
            <a:endParaRPr sz="2800" dirty="0">
              <a:cs typeface="Calibri Light" panose="020F0302020204030204" pitchFamily="34" charset="0"/>
            </a:endParaRPr>
          </a:p>
        </p:txBody>
      </p:sp>
      <p:sp>
        <p:nvSpPr>
          <p:cNvPr id="8" name="object 2">
            <a:extLst>
              <a:ext uri="{FF2B5EF4-FFF2-40B4-BE49-F238E27FC236}">
                <a16:creationId xmlns:a16="http://schemas.microsoft.com/office/drawing/2014/main" id="{2BC38FAD-9F79-F41C-3194-674E48948603}"/>
              </a:ext>
            </a:extLst>
          </p:cNvPr>
          <p:cNvSpPr txBox="1">
            <a:spLocks noGrp="1"/>
          </p:cNvSpPr>
          <p:nvPr>
            <p:ph type="title"/>
          </p:nvPr>
        </p:nvSpPr>
        <p:spPr>
          <a:xfrm>
            <a:off x="990599" y="555648"/>
            <a:ext cx="10287000" cy="622222"/>
          </a:xfrm>
          <a:prstGeom prst="rect">
            <a:avLst/>
          </a:prstGeom>
        </p:spPr>
        <p:txBody>
          <a:bodyPr vert="horz" wrap="square" lIns="0" tIns="12700" rIns="0" bIns="0" rtlCol="0">
            <a:spAutoFit/>
          </a:bodyPr>
          <a:lstStyle/>
          <a:p>
            <a:pPr marL="12065">
              <a:spcBef>
                <a:spcPts val="385"/>
              </a:spcBef>
              <a:tabLst>
                <a:tab pos="355600" algn="l"/>
                <a:tab pos="356235" algn="l"/>
                <a:tab pos="1457325" algn="l"/>
              </a:tabLst>
            </a:pPr>
            <a:r>
              <a:rPr lang="en-US" sz="4400" b="1" dirty="0"/>
              <a:t>Myths</a:t>
            </a:r>
            <a:r>
              <a:rPr lang="en-US" sz="4400" b="1" spc="-35" dirty="0"/>
              <a:t> </a:t>
            </a:r>
            <a:r>
              <a:rPr lang="en-US" sz="4400" b="1" dirty="0"/>
              <a:t>About</a:t>
            </a:r>
            <a:r>
              <a:rPr lang="en-US" sz="4400" b="1" spc="-30" dirty="0"/>
              <a:t> </a:t>
            </a:r>
            <a:r>
              <a:rPr lang="en-US" sz="4400" b="1" dirty="0"/>
              <a:t>the</a:t>
            </a:r>
            <a:r>
              <a:rPr lang="en-US" sz="4400" b="1" spc="-30" dirty="0"/>
              <a:t> </a:t>
            </a:r>
            <a:r>
              <a:rPr lang="en-US" sz="4400" b="1" dirty="0"/>
              <a:t>Internet</a:t>
            </a:r>
          </a:p>
        </p:txBody>
      </p:sp>
      <p:pic>
        <p:nvPicPr>
          <p:cNvPr id="10" name="Picture 9">
            <a:extLst>
              <a:ext uri="{FF2B5EF4-FFF2-40B4-BE49-F238E27FC236}">
                <a16:creationId xmlns:a16="http://schemas.microsoft.com/office/drawing/2014/main" id="{52141192-064A-74A1-1E0E-97E98F95F012}"/>
              </a:ext>
            </a:extLst>
          </p:cNvPr>
          <p:cNvPicPr>
            <a:picLocks noChangeAspect="1"/>
          </p:cNvPicPr>
          <p:nvPr/>
        </p:nvPicPr>
        <p:blipFill>
          <a:blip r:embed="rId2"/>
          <a:stretch>
            <a:fillRect/>
          </a:stretch>
        </p:blipFill>
        <p:spPr>
          <a:xfrm>
            <a:off x="7010400" y="3625362"/>
            <a:ext cx="4800600" cy="3385038"/>
          </a:xfrm>
          <a:prstGeom prst="rect">
            <a:avLst/>
          </a:prstGeom>
        </p:spPr>
      </p:pic>
      <p:sp>
        <p:nvSpPr>
          <p:cNvPr id="2" name="Slide Number Placeholder 1">
            <a:extLst>
              <a:ext uri="{FF2B5EF4-FFF2-40B4-BE49-F238E27FC236}">
                <a16:creationId xmlns:a16="http://schemas.microsoft.com/office/drawing/2014/main" id="{70CA9B3D-7C4C-F07D-7E78-C3944E426ABA}"/>
              </a:ext>
            </a:extLst>
          </p:cNvPr>
          <p:cNvSpPr>
            <a:spLocks noGrp="1"/>
          </p:cNvSpPr>
          <p:nvPr>
            <p:ph type="sldNum" sz="quarter" idx="12"/>
          </p:nvPr>
        </p:nvSpPr>
        <p:spPr/>
        <p:txBody>
          <a:bodyPr/>
          <a:lstStyle/>
          <a:p>
            <a:fld id="{1AB53ACA-8745-4EEB-8B9A-1551E4B7C876}" type="slidenum">
              <a:rPr lang="en-US" smtClean="0"/>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952500" y="1752600"/>
            <a:ext cx="10287000" cy="4426212"/>
          </a:xfrm>
          <a:prstGeom prst="rect">
            <a:avLst/>
          </a:prstGeom>
        </p:spPr>
        <p:txBody>
          <a:bodyPr vert="horz" wrap="square" lIns="0" tIns="85725" rIns="0" bIns="0" rtlCol="0">
            <a:spAutoFit/>
          </a:bodyPr>
          <a:lstStyle/>
          <a:p>
            <a:pPr marL="355600" indent="-343535">
              <a:spcBef>
                <a:spcPts val="675"/>
              </a:spcBef>
              <a:buFont typeface="Arial MT"/>
              <a:buChar char="•"/>
              <a:tabLst>
                <a:tab pos="355600" algn="l"/>
                <a:tab pos="356235" algn="l"/>
              </a:tabLst>
            </a:pPr>
            <a:r>
              <a:rPr sz="2800" b="1" dirty="0">
                <a:cs typeface="Calibri Light" panose="020F0302020204030204" pitchFamily="34" charset="0"/>
              </a:rPr>
              <a:t>Myth</a:t>
            </a:r>
            <a:r>
              <a:rPr sz="2800" b="1" spc="-30" dirty="0">
                <a:cs typeface="Calibri Light" panose="020F0302020204030204" pitchFamily="34" charset="0"/>
              </a:rPr>
              <a:t> </a:t>
            </a:r>
            <a:r>
              <a:rPr sz="2800" b="1" dirty="0">
                <a:cs typeface="Calibri Light" panose="020F0302020204030204" pitchFamily="34" charset="0"/>
              </a:rPr>
              <a:t>2:</a:t>
            </a:r>
            <a:r>
              <a:rPr sz="2800" b="1" spc="-25" dirty="0">
                <a:cs typeface="Calibri Light" panose="020F0302020204030204" pitchFamily="34" charset="0"/>
              </a:rPr>
              <a:t> </a:t>
            </a:r>
            <a:r>
              <a:rPr sz="2800" b="1" spc="-5" dirty="0">
                <a:cs typeface="Calibri Light" panose="020F0302020204030204" pitchFamily="34" charset="0"/>
              </a:rPr>
              <a:t>Someone</a:t>
            </a:r>
            <a:r>
              <a:rPr sz="2800" b="1" spc="-15" dirty="0">
                <a:cs typeface="Calibri Light" panose="020F0302020204030204" pitchFamily="34" charset="0"/>
              </a:rPr>
              <a:t> </a:t>
            </a:r>
            <a:r>
              <a:rPr sz="2800" b="1" spc="-10" dirty="0">
                <a:cs typeface="Calibri Light" panose="020F0302020204030204" pitchFamily="34" charset="0"/>
              </a:rPr>
              <a:t>Controls</a:t>
            </a:r>
            <a:r>
              <a:rPr sz="2800" b="1" spc="-35" dirty="0">
                <a:cs typeface="Calibri Light" panose="020F0302020204030204" pitchFamily="34" charset="0"/>
              </a:rPr>
              <a:t> </a:t>
            </a:r>
            <a:r>
              <a:rPr sz="2800" b="1" dirty="0">
                <a:cs typeface="Calibri Light" panose="020F0302020204030204" pitchFamily="34" charset="0"/>
              </a:rPr>
              <a:t>the</a:t>
            </a:r>
            <a:r>
              <a:rPr sz="2800" b="1" spc="-20" dirty="0">
                <a:cs typeface="Calibri Light" panose="020F0302020204030204" pitchFamily="34" charset="0"/>
              </a:rPr>
              <a:t> </a:t>
            </a:r>
            <a:r>
              <a:rPr sz="2800" b="1" spc="-10" dirty="0">
                <a:cs typeface="Calibri Light" panose="020F0302020204030204" pitchFamily="34" charset="0"/>
              </a:rPr>
              <a:t>Internet</a:t>
            </a:r>
            <a:endParaRPr sz="2800" b="1" dirty="0">
              <a:cs typeface="Calibri Light" panose="020F0302020204030204" pitchFamily="34" charset="0"/>
            </a:endParaRPr>
          </a:p>
          <a:p>
            <a:pPr marL="756285" lvl="1" indent="-287020">
              <a:spcBef>
                <a:spcPts val="575"/>
              </a:spcBef>
              <a:buFont typeface="Arial MT"/>
              <a:buChar char="–"/>
              <a:tabLst>
                <a:tab pos="756920" algn="l"/>
              </a:tabLst>
            </a:pPr>
            <a:r>
              <a:rPr sz="2800" dirty="0">
                <a:cs typeface="Calibri Light" panose="020F0302020204030204" pitchFamily="34" charset="0"/>
              </a:rPr>
              <a:t>No</a:t>
            </a:r>
            <a:r>
              <a:rPr sz="2800" spc="-15" dirty="0">
                <a:cs typeface="Calibri Light" panose="020F0302020204030204" pitchFamily="34" charset="0"/>
              </a:rPr>
              <a:t> </a:t>
            </a:r>
            <a:r>
              <a:rPr sz="2800" spc="-5" dirty="0">
                <a:cs typeface="Calibri Light" panose="020F0302020204030204" pitchFamily="34" charset="0"/>
              </a:rPr>
              <a:t>single </a:t>
            </a:r>
            <a:r>
              <a:rPr sz="2800" spc="-10" dirty="0">
                <a:cs typeface="Calibri Light" panose="020F0302020204030204" pitchFamily="34" charset="0"/>
              </a:rPr>
              <a:t>group</a:t>
            </a:r>
            <a:r>
              <a:rPr sz="2800" spc="-30" dirty="0">
                <a:cs typeface="Calibri Light" panose="020F0302020204030204" pitchFamily="34" charset="0"/>
              </a:rPr>
              <a:t> </a:t>
            </a:r>
            <a:r>
              <a:rPr sz="2800" spc="-5" dirty="0">
                <a:cs typeface="Calibri Light" panose="020F0302020204030204" pitchFamily="34" charset="0"/>
              </a:rPr>
              <a:t>or</a:t>
            </a:r>
            <a:r>
              <a:rPr sz="2800" spc="-10" dirty="0">
                <a:cs typeface="Calibri Light" panose="020F0302020204030204" pitchFamily="34" charset="0"/>
              </a:rPr>
              <a:t> </a:t>
            </a:r>
            <a:r>
              <a:rPr sz="2800" spc="-15" dirty="0">
                <a:cs typeface="Calibri Light" panose="020F0302020204030204" pitchFamily="34" charset="0"/>
              </a:rPr>
              <a:t>organization controls</a:t>
            </a:r>
            <a:r>
              <a:rPr sz="2800" spc="-25" dirty="0">
                <a:cs typeface="Calibri Light" panose="020F0302020204030204" pitchFamily="34" charset="0"/>
              </a:rPr>
              <a:t> </a:t>
            </a:r>
            <a:r>
              <a:rPr sz="2800" dirty="0">
                <a:cs typeface="Calibri Light" panose="020F0302020204030204" pitchFamily="34" charset="0"/>
              </a:rPr>
              <a:t>the</a:t>
            </a:r>
            <a:r>
              <a:rPr sz="2800" spc="-5" dirty="0">
                <a:cs typeface="Calibri Light" panose="020F0302020204030204" pitchFamily="34" charset="0"/>
              </a:rPr>
              <a:t> </a:t>
            </a:r>
            <a:r>
              <a:rPr sz="2800" spc="-10" dirty="0">
                <a:cs typeface="Calibri Light" panose="020F0302020204030204" pitchFamily="34" charset="0"/>
              </a:rPr>
              <a:t>Internet</a:t>
            </a:r>
            <a:endParaRPr sz="2800" dirty="0">
              <a:cs typeface="Calibri Light" panose="020F0302020204030204" pitchFamily="34" charset="0"/>
            </a:endParaRPr>
          </a:p>
          <a:p>
            <a:pPr marL="756285" lvl="1" indent="-287020">
              <a:spcBef>
                <a:spcPts val="575"/>
              </a:spcBef>
              <a:buFont typeface="Arial MT"/>
              <a:buChar char="–"/>
              <a:tabLst>
                <a:tab pos="756920" algn="l"/>
              </a:tabLst>
            </a:pPr>
            <a:r>
              <a:rPr sz="2800" spc="-10" dirty="0">
                <a:cs typeface="Calibri Light" panose="020F0302020204030204" pitchFamily="34" charset="0"/>
              </a:rPr>
              <a:t>Governments</a:t>
            </a:r>
            <a:r>
              <a:rPr sz="2800" spc="5" dirty="0">
                <a:cs typeface="Calibri Light" panose="020F0302020204030204" pitchFamily="34" charset="0"/>
              </a:rPr>
              <a:t> </a:t>
            </a:r>
            <a:r>
              <a:rPr sz="2800" spc="-10" dirty="0">
                <a:cs typeface="Calibri Light" panose="020F0302020204030204" pitchFamily="34" charset="0"/>
              </a:rPr>
              <a:t>can</a:t>
            </a:r>
            <a:r>
              <a:rPr sz="2800" spc="10" dirty="0">
                <a:cs typeface="Calibri Light" panose="020F0302020204030204" pitchFamily="34" charset="0"/>
              </a:rPr>
              <a:t> </a:t>
            </a:r>
            <a:r>
              <a:rPr sz="2800" spc="-15" dirty="0">
                <a:cs typeface="Calibri Light" panose="020F0302020204030204" pitchFamily="34" charset="0"/>
              </a:rPr>
              <a:t>regulate</a:t>
            </a:r>
            <a:r>
              <a:rPr sz="2800" dirty="0">
                <a:cs typeface="Calibri Light" panose="020F0302020204030204" pitchFamily="34" charset="0"/>
              </a:rPr>
              <a:t> </a:t>
            </a:r>
            <a:r>
              <a:rPr sz="2800" spc="-10" dirty="0">
                <a:cs typeface="Calibri Light" panose="020F0302020204030204" pitchFamily="34" charset="0"/>
              </a:rPr>
              <a:t>Internet</a:t>
            </a:r>
            <a:r>
              <a:rPr sz="2800" spc="-15" dirty="0">
                <a:cs typeface="Calibri Light" panose="020F0302020204030204" pitchFamily="34" charset="0"/>
              </a:rPr>
              <a:t> </a:t>
            </a:r>
            <a:r>
              <a:rPr sz="2800" spc="-5" dirty="0">
                <a:cs typeface="Calibri Light" panose="020F0302020204030204" pitchFamily="34" charset="0"/>
              </a:rPr>
              <a:t>use</a:t>
            </a:r>
            <a:r>
              <a:rPr sz="2800" spc="5" dirty="0">
                <a:cs typeface="Calibri Light" panose="020F0302020204030204" pitchFamily="34" charset="0"/>
              </a:rPr>
              <a:t> </a:t>
            </a:r>
            <a:r>
              <a:rPr sz="2800" spc="-5" dirty="0">
                <a:cs typeface="Calibri Light" panose="020F0302020204030204" pitchFamily="34" charset="0"/>
              </a:rPr>
              <a:t>within</a:t>
            </a:r>
            <a:r>
              <a:rPr sz="2800" spc="10" dirty="0">
                <a:cs typeface="Calibri Light" panose="020F0302020204030204" pitchFamily="34" charset="0"/>
              </a:rPr>
              <a:t> </a:t>
            </a:r>
            <a:r>
              <a:rPr sz="2800" dirty="0">
                <a:cs typeface="Calibri Light" panose="020F0302020204030204" pitchFamily="34" charset="0"/>
              </a:rPr>
              <a:t>its</a:t>
            </a:r>
            <a:r>
              <a:rPr sz="2800" spc="-20" dirty="0">
                <a:cs typeface="Calibri Light" panose="020F0302020204030204" pitchFamily="34" charset="0"/>
              </a:rPr>
              <a:t> </a:t>
            </a:r>
            <a:r>
              <a:rPr sz="2800" spc="-30" dirty="0">
                <a:cs typeface="Calibri Light" panose="020F0302020204030204" pitchFamily="34" charset="0"/>
              </a:rPr>
              <a:t>country,</a:t>
            </a:r>
            <a:endParaRPr sz="2800" dirty="0">
              <a:cs typeface="Calibri Light" panose="020F0302020204030204" pitchFamily="34" charset="0"/>
            </a:endParaRPr>
          </a:p>
          <a:p>
            <a:pPr marL="756285">
              <a:spcBef>
                <a:spcPts val="5"/>
              </a:spcBef>
            </a:pPr>
            <a:r>
              <a:rPr sz="2800" spc="-5" dirty="0">
                <a:cs typeface="Calibri Light" panose="020F0302020204030204" pitchFamily="34" charset="0"/>
              </a:rPr>
              <a:t>but</a:t>
            </a:r>
            <a:r>
              <a:rPr sz="2800" spc="-20" dirty="0">
                <a:cs typeface="Calibri Light" panose="020F0302020204030204" pitchFamily="34" charset="0"/>
              </a:rPr>
              <a:t> </a:t>
            </a:r>
            <a:r>
              <a:rPr sz="2800" spc="-10" dirty="0">
                <a:cs typeface="Calibri Light" panose="020F0302020204030204" pitchFamily="34" charset="0"/>
              </a:rPr>
              <a:t>difficult</a:t>
            </a:r>
            <a:r>
              <a:rPr sz="2800" spc="-20" dirty="0">
                <a:cs typeface="Calibri Light" panose="020F0302020204030204" pitchFamily="34" charset="0"/>
              </a:rPr>
              <a:t> </a:t>
            </a:r>
            <a:r>
              <a:rPr sz="2800" spc="-15" dirty="0">
                <a:cs typeface="Calibri Light" panose="020F0302020204030204" pitchFamily="34" charset="0"/>
              </a:rPr>
              <a:t>to</a:t>
            </a:r>
            <a:r>
              <a:rPr sz="2800" spc="-40" dirty="0">
                <a:cs typeface="Calibri Light" panose="020F0302020204030204" pitchFamily="34" charset="0"/>
              </a:rPr>
              <a:t> </a:t>
            </a:r>
            <a:r>
              <a:rPr sz="2800" spc="-15" dirty="0">
                <a:cs typeface="Calibri Light" panose="020F0302020204030204" pitchFamily="34" charset="0"/>
              </a:rPr>
              <a:t>enforce</a:t>
            </a:r>
            <a:endParaRPr sz="2800" dirty="0">
              <a:cs typeface="Calibri Light" panose="020F0302020204030204" pitchFamily="34" charset="0"/>
            </a:endParaRPr>
          </a:p>
          <a:p>
            <a:pPr marL="355600" indent="-343535">
              <a:spcBef>
                <a:spcPts val="575"/>
              </a:spcBef>
              <a:buFont typeface="Arial MT"/>
              <a:buChar char="•"/>
              <a:tabLst>
                <a:tab pos="355600" algn="l"/>
                <a:tab pos="356235" algn="l"/>
              </a:tabLst>
            </a:pPr>
            <a:r>
              <a:rPr sz="2800" b="1" dirty="0">
                <a:cs typeface="Calibri Light" panose="020F0302020204030204" pitchFamily="34" charset="0"/>
              </a:rPr>
              <a:t>Myth</a:t>
            </a:r>
            <a:r>
              <a:rPr sz="2800" b="1" spc="-25" dirty="0">
                <a:cs typeface="Calibri Light" panose="020F0302020204030204" pitchFamily="34" charset="0"/>
              </a:rPr>
              <a:t> </a:t>
            </a:r>
            <a:r>
              <a:rPr sz="2800" b="1" dirty="0">
                <a:cs typeface="Calibri Light" panose="020F0302020204030204" pitchFamily="34" charset="0"/>
              </a:rPr>
              <a:t>3:</a:t>
            </a:r>
            <a:r>
              <a:rPr sz="2800" b="1" spc="-20" dirty="0">
                <a:cs typeface="Calibri Light" panose="020F0302020204030204" pitchFamily="34" charset="0"/>
              </a:rPr>
              <a:t> </a:t>
            </a:r>
            <a:r>
              <a:rPr sz="2800" b="1" spc="-5" dirty="0">
                <a:cs typeface="Calibri Light" panose="020F0302020204030204" pitchFamily="34" charset="0"/>
              </a:rPr>
              <a:t>The</a:t>
            </a:r>
            <a:r>
              <a:rPr sz="2800" b="1" dirty="0">
                <a:cs typeface="Calibri Light" panose="020F0302020204030204" pitchFamily="34" charset="0"/>
              </a:rPr>
              <a:t> </a:t>
            </a:r>
            <a:r>
              <a:rPr sz="2800" b="1" spc="-10" dirty="0">
                <a:cs typeface="Calibri Light" panose="020F0302020204030204" pitchFamily="34" charset="0"/>
              </a:rPr>
              <a:t>Internet</a:t>
            </a:r>
            <a:r>
              <a:rPr sz="2800" b="1" spc="-20" dirty="0">
                <a:cs typeface="Calibri Light" panose="020F0302020204030204" pitchFamily="34" charset="0"/>
              </a:rPr>
              <a:t> </a:t>
            </a:r>
            <a:r>
              <a:rPr sz="2800" b="1" dirty="0">
                <a:cs typeface="Calibri Light" panose="020F0302020204030204" pitchFamily="34" charset="0"/>
              </a:rPr>
              <a:t>and</a:t>
            </a:r>
            <a:r>
              <a:rPr sz="2800" b="1" spc="-10" dirty="0">
                <a:cs typeface="Calibri Light" panose="020F0302020204030204" pitchFamily="34" charset="0"/>
              </a:rPr>
              <a:t> </a:t>
            </a:r>
            <a:r>
              <a:rPr sz="2800" b="1" spc="-25" dirty="0">
                <a:cs typeface="Calibri Light" panose="020F0302020204030204" pitchFamily="34" charset="0"/>
              </a:rPr>
              <a:t>World</a:t>
            </a:r>
            <a:r>
              <a:rPr sz="2800" b="1" spc="-10" dirty="0">
                <a:cs typeface="Calibri Light" panose="020F0302020204030204" pitchFamily="34" charset="0"/>
              </a:rPr>
              <a:t> </a:t>
            </a:r>
            <a:r>
              <a:rPr sz="2800" b="1" dirty="0">
                <a:cs typeface="Calibri Light" panose="020F0302020204030204" pitchFamily="34" charset="0"/>
              </a:rPr>
              <a:t>Wide</a:t>
            </a:r>
            <a:r>
              <a:rPr sz="2800" b="1" spc="-5" dirty="0">
                <a:cs typeface="Calibri Light" panose="020F0302020204030204" pitchFamily="34" charset="0"/>
              </a:rPr>
              <a:t> </a:t>
            </a:r>
            <a:r>
              <a:rPr sz="2800" b="1" spc="-30" dirty="0">
                <a:cs typeface="Calibri Light" panose="020F0302020204030204" pitchFamily="34" charset="0"/>
              </a:rPr>
              <a:t>Web</a:t>
            </a:r>
            <a:r>
              <a:rPr sz="2800" b="1" spc="-5" dirty="0">
                <a:cs typeface="Calibri Light" panose="020F0302020204030204" pitchFamily="34" charset="0"/>
              </a:rPr>
              <a:t> </a:t>
            </a:r>
            <a:r>
              <a:rPr sz="2800" b="1" spc="-10" dirty="0">
                <a:cs typeface="Calibri Light" panose="020F0302020204030204" pitchFamily="34" charset="0"/>
              </a:rPr>
              <a:t>are</a:t>
            </a:r>
            <a:r>
              <a:rPr sz="2800" b="1" spc="-15" dirty="0">
                <a:cs typeface="Calibri Light" panose="020F0302020204030204" pitchFamily="34" charset="0"/>
              </a:rPr>
              <a:t> </a:t>
            </a:r>
            <a:r>
              <a:rPr sz="2800" b="1" spc="-5" dirty="0">
                <a:cs typeface="Calibri Light" panose="020F0302020204030204" pitchFamily="34" charset="0"/>
              </a:rPr>
              <a:t>identical</a:t>
            </a:r>
            <a:endParaRPr sz="2800" b="1" dirty="0">
              <a:cs typeface="Calibri Light" panose="020F0302020204030204" pitchFamily="34" charset="0"/>
            </a:endParaRPr>
          </a:p>
          <a:p>
            <a:pPr marL="756285" lvl="1" indent="-287020">
              <a:spcBef>
                <a:spcPts val="575"/>
              </a:spcBef>
              <a:buFont typeface="Arial MT"/>
              <a:buChar char="–"/>
              <a:tabLst>
                <a:tab pos="756920" algn="l"/>
              </a:tabLst>
            </a:pPr>
            <a:r>
              <a:rPr sz="2800" spc="-10" dirty="0">
                <a:cs typeface="Calibri Light" panose="020F0302020204030204" pitchFamily="34" charset="0"/>
              </a:rPr>
              <a:t>Internet</a:t>
            </a:r>
            <a:r>
              <a:rPr sz="2800" spc="-30" dirty="0">
                <a:cs typeface="Calibri Light" panose="020F0302020204030204" pitchFamily="34" charset="0"/>
              </a:rPr>
              <a:t> </a:t>
            </a:r>
            <a:r>
              <a:rPr sz="2800" dirty="0">
                <a:cs typeface="Calibri Light" panose="020F0302020204030204" pitchFamily="34" charset="0"/>
              </a:rPr>
              <a:t>is</a:t>
            </a:r>
            <a:r>
              <a:rPr sz="2800" spc="-10" dirty="0">
                <a:cs typeface="Calibri Light" panose="020F0302020204030204" pitchFamily="34" charset="0"/>
              </a:rPr>
              <a:t> </a:t>
            </a:r>
            <a:r>
              <a:rPr sz="2800" dirty="0">
                <a:cs typeface="Calibri Light" panose="020F0302020204030204" pitchFamily="34" charset="0"/>
              </a:rPr>
              <a:t>the</a:t>
            </a:r>
            <a:r>
              <a:rPr sz="2800" spc="-15" dirty="0">
                <a:cs typeface="Calibri Light" panose="020F0302020204030204" pitchFamily="34" charset="0"/>
              </a:rPr>
              <a:t> physical</a:t>
            </a:r>
            <a:r>
              <a:rPr sz="2800" spc="-25" dirty="0">
                <a:cs typeface="Calibri Light" panose="020F0302020204030204" pitchFamily="34" charset="0"/>
              </a:rPr>
              <a:t> </a:t>
            </a:r>
            <a:r>
              <a:rPr sz="2800" spc="-10" dirty="0">
                <a:cs typeface="Calibri Light" panose="020F0302020204030204" pitchFamily="34" charset="0"/>
              </a:rPr>
              <a:t>network</a:t>
            </a:r>
            <a:endParaRPr sz="2800" dirty="0">
              <a:cs typeface="Calibri Light" panose="020F0302020204030204" pitchFamily="34" charset="0"/>
            </a:endParaRPr>
          </a:p>
          <a:p>
            <a:pPr marL="756285" lvl="1" indent="-287020">
              <a:spcBef>
                <a:spcPts val="575"/>
              </a:spcBef>
              <a:buFont typeface="Arial MT"/>
              <a:buChar char="–"/>
              <a:tabLst>
                <a:tab pos="756920" algn="l"/>
              </a:tabLst>
            </a:pPr>
            <a:r>
              <a:rPr sz="2800" dirty="0">
                <a:cs typeface="Calibri Light" panose="020F0302020204030204" pitchFamily="34" charset="0"/>
              </a:rPr>
              <a:t>WWW</a:t>
            </a:r>
            <a:r>
              <a:rPr sz="2800" spc="-10" dirty="0">
                <a:cs typeface="Calibri Light" panose="020F0302020204030204" pitchFamily="34" charset="0"/>
              </a:rPr>
              <a:t> </a:t>
            </a:r>
            <a:r>
              <a:rPr sz="2800" dirty="0">
                <a:cs typeface="Calibri Light" panose="020F0302020204030204" pitchFamily="34" charset="0"/>
              </a:rPr>
              <a:t>is </a:t>
            </a:r>
            <a:r>
              <a:rPr sz="2800" spc="-5" dirty="0">
                <a:cs typeface="Calibri Light" panose="020F0302020204030204" pitchFamily="34" charset="0"/>
              </a:rPr>
              <a:t>the</a:t>
            </a:r>
            <a:r>
              <a:rPr sz="2800" dirty="0">
                <a:cs typeface="Calibri Light" panose="020F0302020204030204" pitchFamily="34" charset="0"/>
              </a:rPr>
              <a:t> </a:t>
            </a:r>
            <a:r>
              <a:rPr sz="2800" spc="-10" dirty="0">
                <a:cs typeface="Calibri Light" panose="020F0302020204030204" pitchFamily="34" charset="0"/>
              </a:rPr>
              <a:t>collection</a:t>
            </a:r>
            <a:r>
              <a:rPr sz="2800" spc="-40" dirty="0">
                <a:cs typeface="Calibri Light" panose="020F0302020204030204" pitchFamily="34" charset="0"/>
              </a:rPr>
              <a:t> </a:t>
            </a:r>
            <a:r>
              <a:rPr sz="2800" spc="-5" dirty="0">
                <a:cs typeface="Calibri Light" panose="020F0302020204030204" pitchFamily="34" charset="0"/>
              </a:rPr>
              <a:t>of</a:t>
            </a:r>
            <a:r>
              <a:rPr sz="2800" dirty="0">
                <a:cs typeface="Calibri Light" panose="020F0302020204030204" pitchFamily="34" charset="0"/>
              </a:rPr>
              <a:t> </a:t>
            </a:r>
            <a:r>
              <a:rPr sz="2800" spc="-30" dirty="0">
                <a:cs typeface="Calibri Light" panose="020F0302020204030204" pitchFamily="34" charset="0"/>
              </a:rPr>
              <a:t>Web</a:t>
            </a:r>
            <a:r>
              <a:rPr sz="2800" dirty="0">
                <a:cs typeface="Calibri Light" panose="020F0302020204030204" pitchFamily="34" charset="0"/>
              </a:rPr>
              <a:t> </a:t>
            </a:r>
            <a:r>
              <a:rPr sz="2800" spc="-10" dirty="0">
                <a:cs typeface="Calibri Light" panose="020F0302020204030204" pitchFamily="34" charset="0"/>
              </a:rPr>
              <a:t>pages</a:t>
            </a:r>
            <a:r>
              <a:rPr sz="2800" spc="5" dirty="0">
                <a:cs typeface="Calibri Light" panose="020F0302020204030204" pitchFamily="34" charset="0"/>
              </a:rPr>
              <a:t> </a:t>
            </a:r>
            <a:r>
              <a:rPr sz="2800" spc="-10" dirty="0">
                <a:cs typeface="Calibri Light" panose="020F0302020204030204" pitchFamily="34" charset="0"/>
              </a:rPr>
              <a:t>available</a:t>
            </a:r>
            <a:r>
              <a:rPr sz="2800" spc="-15" dirty="0">
                <a:cs typeface="Calibri Light" panose="020F0302020204030204" pitchFamily="34" charset="0"/>
              </a:rPr>
              <a:t> over</a:t>
            </a:r>
            <a:r>
              <a:rPr sz="2800" spc="15" dirty="0">
                <a:cs typeface="Calibri Light" panose="020F0302020204030204" pitchFamily="34" charset="0"/>
              </a:rPr>
              <a:t> </a:t>
            </a:r>
            <a:r>
              <a:rPr sz="2800" dirty="0">
                <a:cs typeface="Calibri Light" panose="020F0302020204030204" pitchFamily="34" charset="0"/>
              </a:rPr>
              <a:t>the</a:t>
            </a:r>
          </a:p>
          <a:p>
            <a:pPr marL="756285">
              <a:spcBef>
                <a:spcPts val="5"/>
              </a:spcBef>
            </a:pPr>
            <a:r>
              <a:rPr sz="2800" spc="-10" dirty="0">
                <a:cs typeface="Calibri Light" panose="020F0302020204030204" pitchFamily="34" charset="0"/>
              </a:rPr>
              <a:t>Internet</a:t>
            </a:r>
            <a:endParaRPr sz="2800" dirty="0">
              <a:cs typeface="Calibri Light" panose="020F0302020204030204" pitchFamily="34" charset="0"/>
            </a:endParaRPr>
          </a:p>
          <a:p>
            <a:pPr marL="756285" marR="5080" lvl="1" indent="-287020">
              <a:spcBef>
                <a:spcPts val="575"/>
              </a:spcBef>
              <a:buFont typeface="Arial MT"/>
              <a:buChar char="–"/>
              <a:tabLst>
                <a:tab pos="756920" algn="l"/>
              </a:tabLst>
            </a:pPr>
            <a:r>
              <a:rPr sz="2800" spc="-5" dirty="0">
                <a:cs typeface="Calibri Light" panose="020F0302020204030204" pitchFamily="34" charset="0"/>
              </a:rPr>
              <a:t>Other</a:t>
            </a:r>
            <a:r>
              <a:rPr sz="2800" spc="-10" dirty="0">
                <a:cs typeface="Calibri Light" panose="020F0302020204030204" pitchFamily="34" charset="0"/>
              </a:rPr>
              <a:t> resources</a:t>
            </a:r>
            <a:r>
              <a:rPr sz="2800" spc="-5" dirty="0">
                <a:cs typeface="Calibri Light" panose="020F0302020204030204" pitchFamily="34" charset="0"/>
              </a:rPr>
              <a:t> </a:t>
            </a:r>
            <a:r>
              <a:rPr sz="2800" spc="-15" dirty="0">
                <a:cs typeface="Calibri Light" panose="020F0302020204030204" pitchFamily="34" charset="0"/>
              </a:rPr>
              <a:t>are</a:t>
            </a:r>
            <a:r>
              <a:rPr sz="2800" spc="-10" dirty="0">
                <a:cs typeface="Calibri Light" panose="020F0302020204030204" pitchFamily="34" charset="0"/>
              </a:rPr>
              <a:t> available</a:t>
            </a:r>
            <a:r>
              <a:rPr sz="2800" spc="5" dirty="0">
                <a:cs typeface="Calibri Light" panose="020F0302020204030204" pitchFamily="34" charset="0"/>
              </a:rPr>
              <a:t> </a:t>
            </a:r>
            <a:r>
              <a:rPr sz="2800" dirty="0">
                <a:cs typeface="Calibri Light" panose="020F0302020204030204" pitchFamily="34" charset="0"/>
              </a:rPr>
              <a:t>via</a:t>
            </a:r>
            <a:r>
              <a:rPr sz="2800" spc="-5" dirty="0">
                <a:cs typeface="Calibri Light" panose="020F0302020204030204" pitchFamily="34" charset="0"/>
              </a:rPr>
              <a:t> the</a:t>
            </a:r>
            <a:r>
              <a:rPr sz="2800" dirty="0">
                <a:cs typeface="Calibri Light" panose="020F0302020204030204" pitchFamily="34" charset="0"/>
              </a:rPr>
              <a:t> </a:t>
            </a:r>
            <a:r>
              <a:rPr sz="2800" spc="-10" dirty="0">
                <a:cs typeface="Calibri Light" panose="020F0302020204030204" pitchFamily="34" charset="0"/>
              </a:rPr>
              <a:t>Internet,</a:t>
            </a:r>
            <a:r>
              <a:rPr sz="2800" spc="-15" dirty="0">
                <a:cs typeface="Calibri Light" panose="020F0302020204030204" pitchFamily="34" charset="0"/>
              </a:rPr>
              <a:t> </a:t>
            </a:r>
            <a:r>
              <a:rPr sz="2800" spc="-20" dirty="0">
                <a:cs typeface="Calibri Light" panose="020F0302020204030204" pitchFamily="34" charset="0"/>
              </a:rPr>
              <a:t>for</a:t>
            </a:r>
            <a:r>
              <a:rPr sz="2800" spc="-5" dirty="0">
                <a:cs typeface="Calibri Light" panose="020F0302020204030204" pitchFamily="34" charset="0"/>
              </a:rPr>
              <a:t> </a:t>
            </a:r>
            <a:r>
              <a:rPr sz="2800" spc="-10" dirty="0">
                <a:cs typeface="Calibri Light" panose="020F0302020204030204" pitchFamily="34" charset="0"/>
              </a:rPr>
              <a:t>example, </a:t>
            </a:r>
            <a:r>
              <a:rPr sz="2800" spc="-530" dirty="0">
                <a:cs typeface="Calibri Light" panose="020F0302020204030204" pitchFamily="34" charset="0"/>
              </a:rPr>
              <a:t> </a:t>
            </a:r>
            <a:r>
              <a:rPr sz="2800" spc="-5" dirty="0">
                <a:cs typeface="Calibri Light" panose="020F0302020204030204" pitchFamily="34" charset="0"/>
              </a:rPr>
              <a:t>FTP</a:t>
            </a:r>
            <a:endParaRPr sz="2800" dirty="0">
              <a:cs typeface="Calibri Light" panose="020F0302020204030204" pitchFamily="34" charset="0"/>
            </a:endParaRPr>
          </a:p>
        </p:txBody>
      </p:sp>
      <p:sp>
        <p:nvSpPr>
          <p:cNvPr id="6" name="object 2">
            <a:extLst>
              <a:ext uri="{FF2B5EF4-FFF2-40B4-BE49-F238E27FC236}">
                <a16:creationId xmlns:a16="http://schemas.microsoft.com/office/drawing/2014/main" id="{DDB96F61-E3A0-2800-C031-469B08C6BF33}"/>
              </a:ext>
            </a:extLst>
          </p:cNvPr>
          <p:cNvSpPr txBox="1">
            <a:spLocks/>
          </p:cNvSpPr>
          <p:nvPr/>
        </p:nvSpPr>
        <p:spPr>
          <a:xfrm>
            <a:off x="952500" y="679188"/>
            <a:ext cx="10287000" cy="689932"/>
          </a:xfrm>
          <a:prstGeom prst="rect">
            <a:avLst/>
          </a:prstGeom>
        </p:spPr>
        <p:txBody>
          <a:bodyPr vert="horz" wrap="square" lIns="0" tIns="12700" rIns="0" bIns="0" rtlCol="0">
            <a:spAutoFit/>
          </a:bodyPr>
          <a:lstStyle>
            <a:lvl1pPr>
              <a:defRPr sz="3200" b="0" i="0">
                <a:solidFill>
                  <a:schemeClr val="tx1"/>
                </a:solidFill>
                <a:latin typeface="Calibri Light" panose="020F0302020204030204" pitchFamily="34" charset="0"/>
                <a:ea typeface="+mj-ea"/>
                <a:cs typeface="Calibri Light" panose="020F0302020204030204" pitchFamily="34" charset="0"/>
              </a:defRPr>
            </a:lvl1pPr>
          </a:lstStyle>
          <a:p>
            <a:pPr marL="12065">
              <a:spcBef>
                <a:spcPts val="385"/>
              </a:spcBef>
              <a:tabLst>
                <a:tab pos="355600" algn="l"/>
                <a:tab pos="356235" algn="l"/>
                <a:tab pos="1457325" algn="l"/>
              </a:tabLst>
            </a:pPr>
            <a:r>
              <a:rPr lang="en-US" sz="4400" b="1" kern="0" dirty="0"/>
              <a:t>Myths</a:t>
            </a:r>
            <a:r>
              <a:rPr lang="en-US" sz="4400" b="1" kern="0" spc="-35" dirty="0"/>
              <a:t> </a:t>
            </a:r>
            <a:r>
              <a:rPr lang="en-US" sz="4400" b="1" kern="0" dirty="0"/>
              <a:t>About</a:t>
            </a:r>
            <a:r>
              <a:rPr lang="en-US" sz="4400" b="1" kern="0" spc="-30" dirty="0"/>
              <a:t> </a:t>
            </a:r>
            <a:r>
              <a:rPr lang="en-US" sz="4400" b="1" kern="0" dirty="0"/>
              <a:t>the</a:t>
            </a:r>
            <a:r>
              <a:rPr lang="en-US" sz="4400" b="1" kern="0" spc="-30" dirty="0"/>
              <a:t> </a:t>
            </a:r>
            <a:r>
              <a:rPr lang="en-US" sz="4400" b="1" kern="0" dirty="0"/>
              <a:t>Internet</a:t>
            </a:r>
          </a:p>
        </p:txBody>
      </p:sp>
      <p:sp>
        <p:nvSpPr>
          <p:cNvPr id="2" name="Slide Number Placeholder 1">
            <a:extLst>
              <a:ext uri="{FF2B5EF4-FFF2-40B4-BE49-F238E27FC236}">
                <a16:creationId xmlns:a16="http://schemas.microsoft.com/office/drawing/2014/main" id="{0427ED81-5ED4-D8F5-16EE-9CF7BF23F4B7}"/>
              </a:ext>
            </a:extLst>
          </p:cNvPr>
          <p:cNvSpPr>
            <a:spLocks noGrp="1"/>
          </p:cNvSpPr>
          <p:nvPr>
            <p:ph type="sldNum" sz="quarter" idx="12"/>
          </p:nvPr>
        </p:nvSpPr>
        <p:spPr/>
        <p:txBody>
          <a:bodyPr/>
          <a:lstStyle/>
          <a:p>
            <a:fld id="{1AB53ACA-8745-4EEB-8B9A-1551E4B7C876}" type="slidenum">
              <a:rPr lang="en-US" smtClean="0"/>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81100" y="818046"/>
            <a:ext cx="9829800" cy="622863"/>
          </a:xfrm>
          <a:prstGeom prst="rect">
            <a:avLst/>
          </a:prstGeom>
        </p:spPr>
        <p:txBody>
          <a:bodyPr vert="horz" wrap="square" lIns="0" tIns="13335" rIns="0" bIns="0" rtlCol="0">
            <a:spAutoFit/>
          </a:bodyPr>
          <a:lstStyle/>
          <a:p>
            <a:pPr marL="12700">
              <a:spcBef>
                <a:spcPts val="105"/>
              </a:spcBef>
            </a:pPr>
            <a:r>
              <a:rPr sz="4400" b="1" spc="-5" dirty="0"/>
              <a:t>Getting</a:t>
            </a:r>
            <a:r>
              <a:rPr sz="4400" b="1" dirty="0"/>
              <a:t> </a:t>
            </a:r>
            <a:r>
              <a:rPr sz="4400" b="1" spc="-5" dirty="0"/>
              <a:t>Set</a:t>
            </a:r>
            <a:r>
              <a:rPr sz="4400" b="1" spc="-10" dirty="0"/>
              <a:t> </a:t>
            </a:r>
            <a:r>
              <a:rPr sz="4400" b="1" dirty="0"/>
              <a:t>Up</a:t>
            </a:r>
            <a:r>
              <a:rPr sz="4400" b="1" spc="-5" dirty="0"/>
              <a:t> </a:t>
            </a:r>
            <a:r>
              <a:rPr sz="4400" b="1" spc="-10" dirty="0"/>
              <a:t>to</a:t>
            </a:r>
            <a:r>
              <a:rPr sz="4400" b="1" dirty="0"/>
              <a:t> </a:t>
            </a:r>
            <a:r>
              <a:rPr sz="4400" b="1" spc="-5" dirty="0"/>
              <a:t>Use</a:t>
            </a:r>
            <a:r>
              <a:rPr sz="4400" b="1" spc="5" dirty="0"/>
              <a:t> </a:t>
            </a:r>
            <a:r>
              <a:rPr sz="4400" b="1" dirty="0"/>
              <a:t>the</a:t>
            </a:r>
            <a:r>
              <a:rPr sz="4400" b="1" spc="-5" dirty="0"/>
              <a:t> Internet</a:t>
            </a:r>
          </a:p>
        </p:txBody>
      </p:sp>
      <p:sp>
        <p:nvSpPr>
          <p:cNvPr id="3" name="object 3"/>
          <p:cNvSpPr txBox="1"/>
          <p:nvPr/>
        </p:nvSpPr>
        <p:spPr>
          <a:xfrm>
            <a:off x="1219201" y="1828800"/>
            <a:ext cx="9829799" cy="3551613"/>
          </a:xfrm>
          <a:prstGeom prst="rect">
            <a:avLst/>
          </a:prstGeom>
        </p:spPr>
        <p:txBody>
          <a:bodyPr vert="horz" wrap="square" lIns="0" tIns="85725" rIns="0" bIns="0" rtlCol="0">
            <a:spAutoFit/>
          </a:bodyPr>
          <a:lstStyle/>
          <a:p>
            <a:pPr marL="355600" indent="-343535">
              <a:spcBef>
                <a:spcPts val="675"/>
              </a:spcBef>
              <a:buFont typeface="Arial MT"/>
              <a:buChar char="•"/>
              <a:tabLst>
                <a:tab pos="355600" algn="l"/>
                <a:tab pos="356235" algn="l"/>
              </a:tabLst>
            </a:pPr>
            <a:r>
              <a:rPr lang="en-US" sz="2800" b="1" dirty="0">
                <a:cs typeface="Calibri Light" panose="020F0302020204030204" pitchFamily="34" charset="0"/>
              </a:rPr>
              <a:t>Involves three decisions</a:t>
            </a:r>
          </a:p>
          <a:p>
            <a:pPr marL="812800" lvl="1" indent="-343535">
              <a:spcBef>
                <a:spcPts val="675"/>
              </a:spcBef>
              <a:buFont typeface="Arial MT"/>
              <a:buChar char="•"/>
              <a:tabLst>
                <a:tab pos="355600" algn="l"/>
                <a:tab pos="356235" algn="l"/>
              </a:tabLst>
            </a:pPr>
            <a:r>
              <a:rPr lang="en-US" sz="2800" dirty="0">
                <a:cs typeface="Calibri Light" panose="020F0302020204030204" pitchFamily="34" charset="0"/>
              </a:rPr>
              <a:t>Determining the types of devices you will use to access the Internet</a:t>
            </a:r>
          </a:p>
          <a:p>
            <a:pPr marL="812800" lvl="1" indent="-343535">
              <a:spcBef>
                <a:spcPts val="675"/>
              </a:spcBef>
              <a:buFont typeface="Arial MT"/>
              <a:buChar char="•"/>
              <a:tabLst>
                <a:tab pos="355600" algn="l"/>
                <a:tab pos="356235" algn="l"/>
              </a:tabLst>
            </a:pPr>
            <a:r>
              <a:rPr lang="en-US" sz="2800" dirty="0">
                <a:cs typeface="Calibri Light" panose="020F0302020204030204" pitchFamily="34" charset="0"/>
              </a:rPr>
              <a:t>Deciding which type of connection is desired</a:t>
            </a:r>
          </a:p>
          <a:p>
            <a:pPr marL="812800" lvl="1" indent="-343535">
              <a:spcBef>
                <a:spcPts val="675"/>
              </a:spcBef>
              <a:buFont typeface="Arial MT"/>
              <a:buChar char="•"/>
              <a:tabLst>
                <a:tab pos="355600" algn="l"/>
                <a:tab pos="356235" algn="l"/>
              </a:tabLst>
            </a:pPr>
            <a:r>
              <a:rPr lang="en-US" sz="2800" dirty="0">
                <a:cs typeface="Calibri Light" panose="020F0302020204030204" pitchFamily="34" charset="0"/>
              </a:rPr>
              <a:t>Selecting the Internet service provider to be used</a:t>
            </a:r>
          </a:p>
          <a:p>
            <a:pPr marL="355600" indent="-343535">
              <a:spcBef>
                <a:spcPts val="675"/>
              </a:spcBef>
              <a:buFont typeface="Arial MT"/>
              <a:buChar char="•"/>
              <a:tabLst>
                <a:tab pos="355600" algn="l"/>
                <a:tab pos="356235" algn="l"/>
              </a:tabLst>
            </a:pPr>
            <a:r>
              <a:rPr lang="en-US" sz="2800" dirty="0">
                <a:cs typeface="Calibri Light" panose="020F0302020204030204" pitchFamily="34" charset="0"/>
              </a:rPr>
              <a:t>Once these determinations have been made, you can set up your Internet access and your devices</a:t>
            </a:r>
            <a:endParaRPr sz="2800" dirty="0">
              <a:cs typeface="Calibri Light" panose="020F0302020204030204" pitchFamily="34" charset="0"/>
            </a:endParaRPr>
          </a:p>
        </p:txBody>
      </p:sp>
      <p:sp>
        <p:nvSpPr>
          <p:cNvPr id="4" name="Slide Number Placeholder 3">
            <a:extLst>
              <a:ext uri="{FF2B5EF4-FFF2-40B4-BE49-F238E27FC236}">
                <a16:creationId xmlns:a16="http://schemas.microsoft.com/office/drawing/2014/main" id="{57B50260-7B44-DA6F-5C24-E0C4988C51A4}"/>
              </a:ext>
            </a:extLst>
          </p:cNvPr>
          <p:cNvSpPr>
            <a:spLocks noGrp="1"/>
          </p:cNvSpPr>
          <p:nvPr>
            <p:ph type="sldNum" sz="quarter" idx="12"/>
          </p:nvPr>
        </p:nvSpPr>
        <p:spPr/>
        <p:txBody>
          <a:bodyPr/>
          <a:lstStyle/>
          <a:p>
            <a:fld id="{1AB53ACA-8745-4EEB-8B9A-1551E4B7C876}" type="slidenum">
              <a:rPr lang="en-US" smtClean="0"/>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81100" y="798777"/>
            <a:ext cx="9829800" cy="622863"/>
          </a:xfrm>
          <a:prstGeom prst="rect">
            <a:avLst/>
          </a:prstGeom>
        </p:spPr>
        <p:txBody>
          <a:bodyPr vert="horz" wrap="square" lIns="0" tIns="13335" rIns="0" bIns="0" rtlCol="0">
            <a:spAutoFit/>
          </a:bodyPr>
          <a:lstStyle/>
          <a:p>
            <a:pPr marL="12700">
              <a:spcBef>
                <a:spcPts val="105"/>
              </a:spcBef>
            </a:pPr>
            <a:r>
              <a:rPr lang="en-US" sz="4400" b="1" spc="-5" dirty="0"/>
              <a:t>Type of Devices</a:t>
            </a:r>
          </a:p>
        </p:txBody>
      </p:sp>
      <p:sp>
        <p:nvSpPr>
          <p:cNvPr id="3" name="object 3"/>
          <p:cNvSpPr txBox="1"/>
          <p:nvPr/>
        </p:nvSpPr>
        <p:spPr>
          <a:xfrm>
            <a:off x="1195212" y="1692948"/>
            <a:ext cx="9829799" cy="3472104"/>
          </a:xfrm>
          <a:prstGeom prst="rect">
            <a:avLst/>
          </a:prstGeom>
        </p:spPr>
        <p:txBody>
          <a:bodyPr vert="horz" wrap="square" lIns="0" tIns="85725" rIns="0" bIns="0" rtlCol="0">
            <a:spAutoFit/>
          </a:bodyPr>
          <a:lstStyle/>
          <a:p>
            <a:pPr marL="469265" indent="-457200">
              <a:spcBef>
                <a:spcPts val="575"/>
              </a:spcBef>
              <a:buFont typeface="Arial" panose="020B0604020202020204" pitchFamily="34" charset="0"/>
              <a:buChar char="•"/>
              <a:tabLst>
                <a:tab pos="756920" algn="l"/>
              </a:tabLst>
            </a:pPr>
            <a:r>
              <a:rPr sz="2800" spc="-5" dirty="0">
                <a:cs typeface="Calibri Light" panose="020F0302020204030204" pitchFamily="34" charset="0"/>
              </a:rPr>
              <a:t>Combination</a:t>
            </a:r>
            <a:r>
              <a:rPr sz="2800" spc="-35" dirty="0">
                <a:cs typeface="Calibri Light" panose="020F0302020204030204" pitchFamily="34" charset="0"/>
              </a:rPr>
              <a:t> </a:t>
            </a:r>
            <a:r>
              <a:rPr sz="2800" spc="-5" dirty="0">
                <a:cs typeface="Calibri Light" panose="020F0302020204030204" pitchFamily="34" charset="0"/>
              </a:rPr>
              <a:t>of</a:t>
            </a:r>
            <a:r>
              <a:rPr sz="2800" spc="-20" dirty="0">
                <a:cs typeface="Calibri Light" panose="020F0302020204030204" pitchFamily="34" charset="0"/>
              </a:rPr>
              <a:t> factors</a:t>
            </a:r>
            <a:r>
              <a:rPr sz="2800" spc="-30" dirty="0">
                <a:cs typeface="Calibri Light" panose="020F0302020204030204" pitchFamily="34" charset="0"/>
              </a:rPr>
              <a:t> </a:t>
            </a:r>
            <a:r>
              <a:rPr sz="2800" spc="-15" dirty="0">
                <a:cs typeface="Calibri Light" panose="020F0302020204030204" pitchFamily="34" charset="0"/>
              </a:rPr>
              <a:t>to</a:t>
            </a:r>
            <a:r>
              <a:rPr sz="2800" spc="-20" dirty="0">
                <a:cs typeface="Calibri Light" panose="020F0302020204030204" pitchFamily="34" charset="0"/>
              </a:rPr>
              <a:t> </a:t>
            </a:r>
            <a:r>
              <a:rPr sz="2800" spc="-5" dirty="0">
                <a:cs typeface="Calibri Light" panose="020F0302020204030204" pitchFamily="34" charset="0"/>
              </a:rPr>
              <a:t>consider</a:t>
            </a:r>
            <a:endParaRPr sz="2800" dirty="0">
              <a:cs typeface="Calibri Light" panose="020F0302020204030204" pitchFamily="34" charset="0"/>
            </a:endParaRPr>
          </a:p>
          <a:p>
            <a:pPr marL="1155700" lvl="2" indent="-229235">
              <a:spcBef>
                <a:spcPts val="575"/>
              </a:spcBef>
              <a:buFont typeface="Arial MT"/>
              <a:buChar char="•"/>
              <a:tabLst>
                <a:tab pos="1156335" algn="l"/>
              </a:tabLst>
            </a:pPr>
            <a:r>
              <a:rPr sz="2600" spc="-5" dirty="0">
                <a:cs typeface="Calibri Light" panose="020F0302020204030204" pitchFamily="34" charset="0"/>
              </a:rPr>
              <a:t>Devices</a:t>
            </a:r>
            <a:r>
              <a:rPr sz="2600" spc="-15" dirty="0">
                <a:cs typeface="Calibri Light" panose="020F0302020204030204" pitchFamily="34" charset="0"/>
              </a:rPr>
              <a:t> </a:t>
            </a:r>
            <a:r>
              <a:rPr sz="2600" spc="-10" dirty="0">
                <a:cs typeface="Calibri Light" panose="020F0302020204030204" pitchFamily="34" charset="0"/>
              </a:rPr>
              <a:t>available</a:t>
            </a:r>
            <a:r>
              <a:rPr sz="2600" spc="-25" dirty="0">
                <a:cs typeface="Calibri Light" panose="020F0302020204030204" pitchFamily="34" charset="0"/>
              </a:rPr>
              <a:t> </a:t>
            </a:r>
            <a:r>
              <a:rPr sz="2600" spc="-15" dirty="0">
                <a:cs typeface="Calibri Light" panose="020F0302020204030204" pitchFamily="34" charset="0"/>
              </a:rPr>
              <a:t>to</a:t>
            </a:r>
            <a:r>
              <a:rPr sz="2600" spc="-30" dirty="0">
                <a:cs typeface="Calibri Light" panose="020F0302020204030204" pitchFamily="34" charset="0"/>
              </a:rPr>
              <a:t> </a:t>
            </a:r>
            <a:r>
              <a:rPr sz="2600" spc="-10" dirty="0">
                <a:cs typeface="Calibri Light" panose="020F0302020204030204" pitchFamily="34" charset="0"/>
              </a:rPr>
              <a:t>you</a:t>
            </a:r>
            <a:endParaRPr sz="2600" dirty="0">
              <a:cs typeface="Calibri Light" panose="020F0302020204030204" pitchFamily="34" charset="0"/>
            </a:endParaRPr>
          </a:p>
          <a:p>
            <a:pPr marL="1155700" marR="5080" lvl="2" indent="-228600">
              <a:spcBef>
                <a:spcPts val="580"/>
              </a:spcBef>
              <a:buFont typeface="Arial MT"/>
              <a:buChar char="•"/>
              <a:tabLst>
                <a:tab pos="1156335" algn="l"/>
              </a:tabLst>
            </a:pPr>
            <a:r>
              <a:rPr sz="2600" spc="-5" dirty="0">
                <a:cs typeface="Calibri Light" panose="020F0302020204030204" pitchFamily="34" charset="0"/>
              </a:rPr>
              <a:t>Whether </a:t>
            </a:r>
            <a:r>
              <a:rPr sz="2600" spc="-10" dirty="0">
                <a:cs typeface="Calibri Light" panose="020F0302020204030204" pitchFamily="34" charset="0"/>
              </a:rPr>
              <a:t>you </a:t>
            </a:r>
            <a:r>
              <a:rPr sz="2600" spc="-5" dirty="0">
                <a:cs typeface="Calibri Light" panose="020F0302020204030204" pitchFamily="34" charset="0"/>
              </a:rPr>
              <a:t>need </a:t>
            </a:r>
            <a:r>
              <a:rPr sz="2600" dirty="0">
                <a:cs typeface="Calibri Light" panose="020F0302020204030204" pitchFamily="34" charset="0"/>
              </a:rPr>
              <a:t>access </a:t>
            </a:r>
            <a:r>
              <a:rPr sz="2600" spc="-10" dirty="0">
                <a:cs typeface="Calibri Light" panose="020F0302020204030204" pitchFamily="34" charset="0"/>
              </a:rPr>
              <a:t>just </a:t>
            </a:r>
            <a:r>
              <a:rPr sz="2600" spc="-15" dirty="0">
                <a:cs typeface="Calibri Light" panose="020F0302020204030204" pitchFamily="34" charset="0"/>
              </a:rPr>
              <a:t>at </a:t>
            </a:r>
            <a:r>
              <a:rPr sz="2600" spc="-5" dirty="0">
                <a:cs typeface="Calibri Light" panose="020F0302020204030204" pitchFamily="34" charset="0"/>
              </a:rPr>
              <a:t>home or </a:t>
            </a:r>
            <a:r>
              <a:rPr sz="2600" dirty="0">
                <a:cs typeface="Calibri Light" panose="020F0302020204030204" pitchFamily="34" charset="0"/>
              </a:rPr>
              <a:t>while </a:t>
            </a:r>
            <a:r>
              <a:rPr sz="2600" spc="-5" dirty="0">
                <a:cs typeface="Calibri Light" panose="020F0302020204030204" pitchFamily="34" charset="0"/>
              </a:rPr>
              <a:t>on </a:t>
            </a:r>
            <a:r>
              <a:rPr sz="2600" dirty="0">
                <a:cs typeface="Calibri Light" panose="020F0302020204030204" pitchFamily="34" charset="0"/>
              </a:rPr>
              <a:t>the </a:t>
            </a:r>
            <a:r>
              <a:rPr sz="2600" spc="-530" dirty="0">
                <a:cs typeface="Calibri Light" panose="020F0302020204030204" pitchFamily="34" charset="0"/>
              </a:rPr>
              <a:t> </a:t>
            </a:r>
            <a:r>
              <a:rPr sz="2600" spc="-15" dirty="0">
                <a:cs typeface="Calibri Light" panose="020F0302020204030204" pitchFamily="34" charset="0"/>
              </a:rPr>
              <a:t>go</a:t>
            </a:r>
            <a:endParaRPr sz="2600" dirty="0">
              <a:cs typeface="Calibri Light" panose="020F0302020204030204" pitchFamily="34" charset="0"/>
            </a:endParaRPr>
          </a:p>
          <a:p>
            <a:pPr marL="1155700" lvl="2" indent="-229235">
              <a:spcBef>
                <a:spcPts val="575"/>
              </a:spcBef>
              <a:buFont typeface="Arial MT"/>
              <a:buChar char="•"/>
              <a:tabLst>
                <a:tab pos="1156335" algn="l"/>
              </a:tabLst>
            </a:pPr>
            <a:r>
              <a:rPr sz="2600" spc="-10" dirty="0">
                <a:cs typeface="Calibri Light" panose="020F0302020204030204" pitchFamily="34" charset="0"/>
              </a:rPr>
              <a:t>What</a:t>
            </a:r>
            <a:r>
              <a:rPr sz="2600" spc="-5" dirty="0">
                <a:cs typeface="Calibri Light" panose="020F0302020204030204" pitchFamily="34" charset="0"/>
              </a:rPr>
              <a:t> </a:t>
            </a:r>
            <a:r>
              <a:rPr sz="2600" dirty="0">
                <a:cs typeface="Calibri Light" panose="020F0302020204030204" pitchFamily="34" charset="0"/>
              </a:rPr>
              <a:t>types</a:t>
            </a:r>
            <a:r>
              <a:rPr sz="2600" spc="-25" dirty="0">
                <a:cs typeface="Calibri Light" panose="020F0302020204030204" pitchFamily="34" charset="0"/>
              </a:rPr>
              <a:t> </a:t>
            </a:r>
            <a:r>
              <a:rPr sz="2600" spc="-5" dirty="0">
                <a:cs typeface="Calibri Light" panose="020F0302020204030204" pitchFamily="34" charset="0"/>
              </a:rPr>
              <a:t>of </a:t>
            </a:r>
            <a:r>
              <a:rPr sz="2600" spc="-10" dirty="0">
                <a:cs typeface="Calibri Light" panose="020F0302020204030204" pitchFamily="34" charset="0"/>
              </a:rPr>
              <a:t>Internet</a:t>
            </a:r>
            <a:r>
              <a:rPr sz="2600" spc="-20" dirty="0">
                <a:cs typeface="Calibri Light" panose="020F0302020204030204" pitchFamily="34" charset="0"/>
              </a:rPr>
              <a:t> </a:t>
            </a:r>
            <a:r>
              <a:rPr sz="2600" spc="-15" dirty="0">
                <a:cs typeface="Calibri Light" panose="020F0302020204030204" pitchFamily="34" charset="0"/>
              </a:rPr>
              <a:t>content</a:t>
            </a:r>
            <a:r>
              <a:rPr sz="2600" spc="-20" dirty="0">
                <a:cs typeface="Calibri Light" panose="020F0302020204030204" pitchFamily="34" charset="0"/>
              </a:rPr>
              <a:t> </a:t>
            </a:r>
            <a:r>
              <a:rPr sz="2600" spc="-10" dirty="0">
                <a:cs typeface="Calibri Light" panose="020F0302020204030204" pitchFamily="34" charset="0"/>
              </a:rPr>
              <a:t>you </a:t>
            </a:r>
            <a:r>
              <a:rPr sz="2600" spc="-15" dirty="0">
                <a:cs typeface="Calibri Light" panose="020F0302020204030204" pitchFamily="34" charset="0"/>
              </a:rPr>
              <a:t>want</a:t>
            </a:r>
            <a:r>
              <a:rPr sz="2600" spc="-20" dirty="0">
                <a:cs typeface="Calibri Light" panose="020F0302020204030204" pitchFamily="34" charset="0"/>
              </a:rPr>
              <a:t> </a:t>
            </a:r>
            <a:r>
              <a:rPr sz="2600" spc="-15" dirty="0">
                <a:cs typeface="Calibri Light" panose="020F0302020204030204" pitchFamily="34" charset="0"/>
              </a:rPr>
              <a:t>to </a:t>
            </a:r>
            <a:r>
              <a:rPr sz="2600" dirty="0">
                <a:cs typeface="Calibri Light" panose="020F0302020204030204" pitchFamily="34" charset="0"/>
              </a:rPr>
              <a:t>access</a:t>
            </a:r>
            <a:endParaRPr lang="en-US" sz="2600" dirty="0">
              <a:cs typeface="Calibri Light" panose="020F0302020204030204" pitchFamily="34" charset="0"/>
            </a:endParaRPr>
          </a:p>
          <a:p>
            <a:pPr marL="241300" indent="-229235">
              <a:spcBef>
                <a:spcPts val="575"/>
              </a:spcBef>
              <a:buFont typeface="Arial MT"/>
              <a:buChar char="•"/>
              <a:tabLst>
                <a:tab pos="1156335" algn="l"/>
              </a:tabLst>
            </a:pPr>
            <a:r>
              <a:rPr lang="en-US" sz="2800" spc="-15" dirty="0">
                <a:cs typeface="Calibri Light" panose="020F0302020204030204" pitchFamily="34" charset="0"/>
              </a:rPr>
              <a:t>  </a:t>
            </a:r>
            <a:r>
              <a:rPr sz="2800" spc="-15" dirty="0">
                <a:cs typeface="Calibri Light" panose="020F0302020204030204" pitchFamily="34" charset="0"/>
              </a:rPr>
              <a:t>Personal</a:t>
            </a:r>
            <a:r>
              <a:rPr sz="2800" spc="-50" dirty="0">
                <a:cs typeface="Calibri Light" panose="020F0302020204030204" pitchFamily="34" charset="0"/>
              </a:rPr>
              <a:t> </a:t>
            </a:r>
            <a:r>
              <a:rPr sz="2800" spc="-10" dirty="0">
                <a:cs typeface="Calibri Light" panose="020F0302020204030204" pitchFamily="34" charset="0"/>
              </a:rPr>
              <a:t>Computers</a:t>
            </a:r>
            <a:endParaRPr lang="en-US" sz="2800" spc="-10" dirty="0">
              <a:cs typeface="Calibri Light" panose="020F0302020204030204" pitchFamily="34" charset="0"/>
            </a:endParaRPr>
          </a:p>
          <a:p>
            <a:pPr marL="241300" indent="-229235">
              <a:spcBef>
                <a:spcPts val="575"/>
              </a:spcBef>
              <a:buFont typeface="Arial MT"/>
              <a:buChar char="•"/>
              <a:tabLst>
                <a:tab pos="1156335" algn="l"/>
              </a:tabLst>
            </a:pPr>
            <a:r>
              <a:rPr lang="en-US" sz="2800" spc="-5" dirty="0">
                <a:cs typeface="Calibri Light" panose="020F0302020204030204" pitchFamily="34" charset="0"/>
              </a:rPr>
              <a:t>  </a:t>
            </a:r>
            <a:r>
              <a:rPr sz="2800" spc="-5" dirty="0">
                <a:cs typeface="Calibri Light" panose="020F0302020204030204" pitchFamily="34" charset="0"/>
              </a:rPr>
              <a:t>Smartphones,</a:t>
            </a:r>
            <a:r>
              <a:rPr sz="2800" spc="-15" dirty="0">
                <a:cs typeface="Calibri Light" panose="020F0302020204030204" pitchFamily="34" charset="0"/>
              </a:rPr>
              <a:t> </a:t>
            </a:r>
            <a:r>
              <a:rPr sz="2800" dirty="0">
                <a:cs typeface="Calibri Light" panose="020F0302020204030204" pitchFamily="34" charset="0"/>
              </a:rPr>
              <a:t>Media </a:t>
            </a:r>
            <a:r>
              <a:rPr sz="2800" spc="-30" dirty="0">
                <a:cs typeface="Calibri Light" panose="020F0302020204030204" pitchFamily="34" charset="0"/>
              </a:rPr>
              <a:t>Tablets,</a:t>
            </a:r>
            <a:r>
              <a:rPr sz="2800" dirty="0">
                <a:cs typeface="Calibri Light" panose="020F0302020204030204" pitchFamily="34" charset="0"/>
              </a:rPr>
              <a:t> and </a:t>
            </a:r>
            <a:r>
              <a:rPr sz="2800" spc="-5" dirty="0">
                <a:cs typeface="Calibri Light" panose="020F0302020204030204" pitchFamily="34" charset="0"/>
              </a:rPr>
              <a:t>Other</a:t>
            </a:r>
            <a:r>
              <a:rPr sz="2800" dirty="0">
                <a:cs typeface="Calibri Light" panose="020F0302020204030204" pitchFamily="34" charset="0"/>
              </a:rPr>
              <a:t> </a:t>
            </a:r>
            <a:r>
              <a:rPr sz="2800" spc="-5" dirty="0">
                <a:cs typeface="Calibri Light" panose="020F0302020204030204" pitchFamily="34" charset="0"/>
              </a:rPr>
              <a:t>Mobile</a:t>
            </a:r>
            <a:r>
              <a:rPr sz="2800" dirty="0">
                <a:cs typeface="Calibri Light" panose="020F0302020204030204" pitchFamily="34" charset="0"/>
              </a:rPr>
              <a:t> </a:t>
            </a:r>
            <a:r>
              <a:rPr sz="2800" spc="-5" dirty="0">
                <a:cs typeface="Calibri Light" panose="020F0302020204030204" pitchFamily="34" charset="0"/>
              </a:rPr>
              <a:t>Devices</a:t>
            </a:r>
            <a:endParaRPr lang="en-US" sz="2800" spc="-5" dirty="0">
              <a:cs typeface="Calibri Light" panose="020F0302020204030204" pitchFamily="34" charset="0"/>
            </a:endParaRPr>
          </a:p>
          <a:p>
            <a:pPr marL="241300" indent="-229235">
              <a:spcBef>
                <a:spcPts val="575"/>
              </a:spcBef>
              <a:buFont typeface="Arial MT"/>
              <a:buChar char="•"/>
              <a:tabLst>
                <a:tab pos="1156335" algn="l"/>
              </a:tabLst>
            </a:pPr>
            <a:r>
              <a:rPr lang="en-US" sz="2800" dirty="0">
                <a:cs typeface="Calibri Light" panose="020F0302020204030204" pitchFamily="34" charset="0"/>
              </a:rPr>
              <a:t>  </a:t>
            </a:r>
            <a:r>
              <a:rPr sz="2800" dirty="0">
                <a:cs typeface="Calibri Light" panose="020F0302020204030204" pitchFamily="34" charset="0"/>
              </a:rPr>
              <a:t>Gaming</a:t>
            </a:r>
            <a:r>
              <a:rPr sz="2800" spc="-25" dirty="0">
                <a:cs typeface="Calibri Light" panose="020F0302020204030204" pitchFamily="34" charset="0"/>
              </a:rPr>
              <a:t> </a:t>
            </a:r>
            <a:r>
              <a:rPr sz="2800" spc="-5" dirty="0">
                <a:cs typeface="Calibri Light" panose="020F0302020204030204" pitchFamily="34" charset="0"/>
              </a:rPr>
              <a:t>Devices</a:t>
            </a:r>
            <a:r>
              <a:rPr sz="2800" spc="-10" dirty="0">
                <a:cs typeface="Calibri Light" panose="020F0302020204030204" pitchFamily="34" charset="0"/>
              </a:rPr>
              <a:t> </a:t>
            </a:r>
            <a:r>
              <a:rPr sz="2800" dirty="0">
                <a:cs typeface="Calibri Light" panose="020F0302020204030204" pitchFamily="34" charset="0"/>
              </a:rPr>
              <a:t>and</a:t>
            </a:r>
            <a:r>
              <a:rPr sz="2800" spc="-15" dirty="0">
                <a:cs typeface="Calibri Light" panose="020F0302020204030204" pitchFamily="34" charset="0"/>
              </a:rPr>
              <a:t> </a:t>
            </a:r>
            <a:r>
              <a:rPr sz="2800" spc="-25" dirty="0">
                <a:cs typeface="Calibri Light" panose="020F0302020204030204" pitchFamily="34" charset="0"/>
              </a:rPr>
              <a:t>Televisions</a:t>
            </a:r>
            <a:endParaRPr sz="2800" dirty="0">
              <a:cs typeface="Calibri Light" panose="020F0302020204030204" pitchFamily="34" charset="0"/>
            </a:endParaRPr>
          </a:p>
        </p:txBody>
      </p:sp>
      <p:sp>
        <p:nvSpPr>
          <p:cNvPr id="4" name="Slide Number Placeholder 3">
            <a:extLst>
              <a:ext uri="{FF2B5EF4-FFF2-40B4-BE49-F238E27FC236}">
                <a16:creationId xmlns:a16="http://schemas.microsoft.com/office/drawing/2014/main" id="{DCF1A0A8-1DED-53C7-CB94-7DE0A364B2DE}"/>
              </a:ext>
            </a:extLst>
          </p:cNvPr>
          <p:cNvSpPr>
            <a:spLocks noGrp="1"/>
          </p:cNvSpPr>
          <p:nvPr>
            <p:ph type="sldNum" sz="quarter" idx="12"/>
          </p:nvPr>
        </p:nvSpPr>
        <p:spPr/>
        <p:txBody>
          <a:bodyPr/>
          <a:lstStyle/>
          <a:p>
            <a:fld id="{1AB53ACA-8745-4EEB-8B9A-1551E4B7C876}" type="slidenum">
              <a:rPr lang="en-US" smtClean="0"/>
              <a:t>15</a:t>
            </a:fld>
            <a:endParaRPr lang="en-US"/>
          </a:p>
        </p:txBody>
      </p:sp>
    </p:spTree>
    <p:extLst>
      <p:ext uri="{BB962C8B-B14F-4D97-AF65-F5344CB8AC3E}">
        <p14:creationId xmlns:p14="http://schemas.microsoft.com/office/powerpoint/2010/main" val="20441259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object 2">
            <a:extLst>
              <a:ext uri="{FF2B5EF4-FFF2-40B4-BE49-F238E27FC236}">
                <a16:creationId xmlns:a16="http://schemas.microsoft.com/office/drawing/2014/main" id="{72796B8A-36AF-A756-11C4-5762AF828218}"/>
              </a:ext>
            </a:extLst>
          </p:cNvPr>
          <p:cNvSpPr txBox="1">
            <a:spLocks noGrp="1"/>
          </p:cNvSpPr>
          <p:nvPr>
            <p:ph type="title"/>
          </p:nvPr>
        </p:nvSpPr>
        <p:spPr>
          <a:xfrm>
            <a:off x="1219200" y="414656"/>
            <a:ext cx="9829800" cy="690574"/>
          </a:xfrm>
          <a:prstGeom prst="rect">
            <a:avLst/>
          </a:prstGeom>
        </p:spPr>
        <p:txBody>
          <a:bodyPr vert="horz" wrap="square" lIns="0" tIns="13335" rIns="0" bIns="0" rtlCol="0">
            <a:spAutoFit/>
          </a:bodyPr>
          <a:lstStyle/>
          <a:p>
            <a:pPr marL="12700">
              <a:spcBef>
                <a:spcPts val="105"/>
              </a:spcBef>
            </a:pPr>
            <a:r>
              <a:rPr lang="en-US" sz="4400" spc="-5" dirty="0"/>
              <a:t>Types of Devices</a:t>
            </a:r>
            <a:endParaRPr sz="4400" spc="-5" dirty="0"/>
          </a:p>
        </p:txBody>
      </p:sp>
      <p:pic>
        <p:nvPicPr>
          <p:cNvPr id="10" name="Picture 9">
            <a:extLst>
              <a:ext uri="{FF2B5EF4-FFF2-40B4-BE49-F238E27FC236}">
                <a16:creationId xmlns:a16="http://schemas.microsoft.com/office/drawing/2014/main" id="{3E102E43-311B-7C43-4C08-873D90C2475C}"/>
              </a:ext>
            </a:extLst>
          </p:cNvPr>
          <p:cNvPicPr>
            <a:picLocks noChangeAspect="1"/>
          </p:cNvPicPr>
          <p:nvPr/>
        </p:nvPicPr>
        <p:blipFill>
          <a:blip r:embed="rId2"/>
          <a:stretch>
            <a:fillRect/>
          </a:stretch>
        </p:blipFill>
        <p:spPr>
          <a:xfrm>
            <a:off x="1181583" y="2057400"/>
            <a:ext cx="9828833" cy="3309938"/>
          </a:xfrm>
          <a:prstGeom prst="rect">
            <a:avLst/>
          </a:prstGeom>
        </p:spPr>
      </p:pic>
      <p:sp>
        <p:nvSpPr>
          <p:cNvPr id="2" name="Slide Number Placeholder 1">
            <a:extLst>
              <a:ext uri="{FF2B5EF4-FFF2-40B4-BE49-F238E27FC236}">
                <a16:creationId xmlns:a16="http://schemas.microsoft.com/office/drawing/2014/main" id="{4C4F435D-2697-DA7D-4944-70C6BC884355}"/>
              </a:ext>
            </a:extLst>
          </p:cNvPr>
          <p:cNvSpPr>
            <a:spLocks noGrp="1"/>
          </p:cNvSpPr>
          <p:nvPr>
            <p:ph type="sldNum" sz="quarter" idx="12"/>
          </p:nvPr>
        </p:nvSpPr>
        <p:spPr/>
        <p:txBody>
          <a:bodyPr/>
          <a:lstStyle/>
          <a:p>
            <a:pPr marL="38100">
              <a:spcBef>
                <a:spcPts val="190"/>
              </a:spcBef>
            </a:pPr>
            <a:fld id="{81D60167-4931-47E6-BA6A-407CBD079E47}" type="slidenum">
              <a:rPr lang="en-US" smtClean="0"/>
              <a:pPr marL="38100">
                <a:spcBef>
                  <a:spcPts val="190"/>
                </a:spcBef>
              </a:pPr>
              <a:t>16</a:t>
            </a:fld>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1371600" y="1881777"/>
            <a:ext cx="9829800" cy="1533112"/>
          </a:xfrm>
          <a:prstGeom prst="rect">
            <a:avLst/>
          </a:prstGeom>
        </p:spPr>
        <p:txBody>
          <a:bodyPr vert="horz" wrap="square" lIns="0" tIns="85725" rIns="0" bIns="0" rtlCol="0">
            <a:spAutoFit/>
          </a:bodyPr>
          <a:lstStyle/>
          <a:p>
            <a:pPr marL="355600" indent="-343535">
              <a:spcBef>
                <a:spcPts val="675"/>
              </a:spcBef>
              <a:buFont typeface="Arial MT"/>
              <a:buChar char="•"/>
              <a:tabLst>
                <a:tab pos="355600" algn="l"/>
                <a:tab pos="356235" algn="l"/>
              </a:tabLst>
            </a:pPr>
            <a:r>
              <a:rPr lang="en-US" sz="2800" spc="-10" dirty="0">
                <a:cs typeface="Calibri Light" panose="020F0302020204030204" pitchFamily="34" charset="0"/>
              </a:rPr>
              <a:t>Computer</a:t>
            </a:r>
            <a:r>
              <a:rPr lang="en-US" sz="2800" spc="-25" dirty="0">
                <a:cs typeface="Calibri Light" panose="020F0302020204030204" pitchFamily="34" charset="0"/>
              </a:rPr>
              <a:t> </a:t>
            </a:r>
            <a:r>
              <a:rPr lang="en-US" sz="2800" spc="-10" dirty="0">
                <a:cs typeface="Calibri Light" panose="020F0302020204030204" pitchFamily="34" charset="0"/>
              </a:rPr>
              <a:t>must</a:t>
            </a:r>
            <a:r>
              <a:rPr lang="en-US" sz="2800" spc="-15" dirty="0">
                <a:cs typeface="Calibri Light" panose="020F0302020204030204" pitchFamily="34" charset="0"/>
              </a:rPr>
              <a:t> </a:t>
            </a:r>
            <a:r>
              <a:rPr lang="en-US" sz="2800" spc="-5" dirty="0">
                <a:cs typeface="Calibri Light" panose="020F0302020204030204" pitchFamily="34" charset="0"/>
              </a:rPr>
              <a:t>be </a:t>
            </a:r>
            <a:r>
              <a:rPr lang="en-US" sz="2800" spc="-10" dirty="0">
                <a:cs typeface="Calibri Light" panose="020F0302020204030204" pitchFamily="34" charset="0"/>
              </a:rPr>
              <a:t>connected</a:t>
            </a:r>
            <a:r>
              <a:rPr lang="en-US" sz="2800" spc="-5" dirty="0">
                <a:cs typeface="Calibri Light" panose="020F0302020204030204" pitchFamily="34" charset="0"/>
              </a:rPr>
              <a:t> </a:t>
            </a:r>
            <a:r>
              <a:rPr lang="en-US" sz="2800" spc="-15" dirty="0">
                <a:cs typeface="Calibri Light" panose="020F0302020204030204" pitchFamily="34" charset="0"/>
              </a:rPr>
              <a:t>to</a:t>
            </a:r>
            <a:r>
              <a:rPr lang="en-US" sz="2800" spc="-10" dirty="0">
                <a:cs typeface="Calibri Light" panose="020F0302020204030204" pitchFamily="34" charset="0"/>
              </a:rPr>
              <a:t> </a:t>
            </a:r>
            <a:r>
              <a:rPr lang="en-US" sz="2800" dirty="0">
                <a:cs typeface="Calibri Light" panose="020F0302020204030204" pitchFamily="34" charset="0"/>
              </a:rPr>
              <a:t>the </a:t>
            </a:r>
            <a:r>
              <a:rPr lang="en-US" sz="2800" spc="-10" dirty="0">
                <a:cs typeface="Calibri Light" panose="020F0302020204030204" pitchFamily="34" charset="0"/>
              </a:rPr>
              <a:t>Internet </a:t>
            </a:r>
            <a:r>
              <a:rPr lang="en-US" sz="2800" spc="-15" dirty="0">
                <a:cs typeface="Calibri Light" panose="020F0302020204030204" pitchFamily="34" charset="0"/>
              </a:rPr>
              <a:t>to</a:t>
            </a:r>
            <a:r>
              <a:rPr lang="en-US" sz="2800" spc="-10" dirty="0">
                <a:cs typeface="Calibri Light" panose="020F0302020204030204" pitchFamily="34" charset="0"/>
              </a:rPr>
              <a:t> obtain</a:t>
            </a:r>
            <a:r>
              <a:rPr lang="en-US" sz="2800" spc="-15" dirty="0">
                <a:cs typeface="Calibri Light" panose="020F0302020204030204" pitchFamily="34" charset="0"/>
              </a:rPr>
              <a:t> </a:t>
            </a:r>
            <a:r>
              <a:rPr lang="en-US" sz="2800" dirty="0">
                <a:cs typeface="Calibri Light" panose="020F0302020204030204" pitchFamily="34" charset="0"/>
              </a:rPr>
              <a:t>access</a:t>
            </a:r>
          </a:p>
          <a:p>
            <a:pPr marL="355600" indent="-343535">
              <a:spcBef>
                <a:spcPts val="575"/>
              </a:spcBef>
              <a:buFont typeface="Arial MT"/>
              <a:buChar char="•"/>
              <a:tabLst>
                <a:tab pos="355600" algn="l"/>
                <a:tab pos="356235" algn="l"/>
              </a:tabLst>
            </a:pPr>
            <a:r>
              <a:rPr lang="en-US" sz="2800" spc="-10" dirty="0">
                <a:cs typeface="Calibri Light" panose="020F0302020204030204" pitchFamily="34" charset="0"/>
              </a:rPr>
              <a:t>Most</a:t>
            </a:r>
            <a:r>
              <a:rPr lang="en-US" sz="2800" spc="-25" dirty="0">
                <a:cs typeface="Calibri Light" panose="020F0302020204030204" pitchFamily="34" charset="0"/>
              </a:rPr>
              <a:t> </a:t>
            </a:r>
            <a:r>
              <a:rPr lang="en-US" sz="2800" spc="-10" dirty="0">
                <a:cs typeface="Calibri Light" panose="020F0302020204030204" pitchFamily="34" charset="0"/>
              </a:rPr>
              <a:t>connections </a:t>
            </a:r>
            <a:r>
              <a:rPr lang="en-US" sz="2800" spc="-20" dirty="0">
                <a:cs typeface="Calibri Light" panose="020F0302020204030204" pitchFamily="34" charset="0"/>
              </a:rPr>
              <a:t>today</a:t>
            </a:r>
            <a:r>
              <a:rPr lang="en-US" sz="2800" spc="-5" dirty="0">
                <a:cs typeface="Calibri Light" panose="020F0302020204030204" pitchFamily="34" charset="0"/>
              </a:rPr>
              <a:t> </a:t>
            </a:r>
            <a:r>
              <a:rPr lang="en-US" sz="2800" spc="-10" dirty="0">
                <a:cs typeface="Calibri Light" panose="020F0302020204030204" pitchFamily="34" charset="0"/>
              </a:rPr>
              <a:t>are</a:t>
            </a:r>
            <a:r>
              <a:rPr lang="en-US" sz="2800" spc="-15" dirty="0">
                <a:cs typeface="Calibri Light" panose="020F0302020204030204" pitchFamily="34" charset="0"/>
              </a:rPr>
              <a:t> </a:t>
            </a:r>
            <a:r>
              <a:rPr lang="en-US" sz="2800" spc="-10" dirty="0">
                <a:cs typeface="Calibri Light" panose="020F0302020204030204" pitchFamily="34" charset="0"/>
              </a:rPr>
              <a:t>broadband</a:t>
            </a:r>
            <a:endParaRPr lang="en-US" sz="2800" dirty="0">
              <a:cs typeface="Calibri Light" panose="020F0302020204030204" pitchFamily="34" charset="0"/>
            </a:endParaRPr>
          </a:p>
          <a:p>
            <a:pPr marL="355600" indent="-343535">
              <a:spcBef>
                <a:spcPts val="575"/>
              </a:spcBef>
              <a:buFont typeface="Arial MT"/>
              <a:buChar char="•"/>
              <a:tabLst>
                <a:tab pos="355600" algn="l"/>
                <a:tab pos="356235" algn="l"/>
              </a:tabLst>
            </a:pPr>
            <a:r>
              <a:rPr lang="en-US" sz="2800" spc="-5" dirty="0">
                <a:cs typeface="Calibri Light" panose="020F0302020204030204" pitchFamily="34" charset="0"/>
              </a:rPr>
              <a:t>Dial-up</a:t>
            </a:r>
            <a:r>
              <a:rPr lang="en-US" sz="2800" spc="-20" dirty="0">
                <a:cs typeface="Calibri Light" panose="020F0302020204030204" pitchFamily="34" charset="0"/>
              </a:rPr>
              <a:t> </a:t>
            </a:r>
            <a:r>
              <a:rPr lang="en-US" sz="2800" spc="-10" dirty="0">
                <a:cs typeface="Calibri Light" panose="020F0302020204030204" pitchFamily="34" charset="0"/>
              </a:rPr>
              <a:t>vs.</a:t>
            </a:r>
            <a:r>
              <a:rPr lang="en-US" sz="2800" spc="-15" dirty="0">
                <a:cs typeface="Calibri Light" panose="020F0302020204030204" pitchFamily="34" charset="0"/>
              </a:rPr>
              <a:t> </a:t>
            </a:r>
            <a:r>
              <a:rPr lang="en-US" sz="2800" spc="-10" dirty="0">
                <a:cs typeface="Calibri Light" panose="020F0302020204030204" pitchFamily="34" charset="0"/>
              </a:rPr>
              <a:t>Direct</a:t>
            </a:r>
            <a:r>
              <a:rPr lang="en-US" sz="2800" spc="-30" dirty="0">
                <a:cs typeface="Calibri Light" panose="020F0302020204030204" pitchFamily="34" charset="0"/>
              </a:rPr>
              <a:t> </a:t>
            </a:r>
            <a:r>
              <a:rPr lang="en-US" sz="2800" spc="-5" dirty="0">
                <a:cs typeface="Calibri Light" panose="020F0302020204030204" pitchFamily="34" charset="0"/>
              </a:rPr>
              <a:t>Connections</a:t>
            </a:r>
            <a:endParaRPr lang="en-US" sz="2800" dirty="0">
              <a:cs typeface="Calibri Light" panose="020F0302020204030204" pitchFamily="34" charset="0"/>
            </a:endParaRPr>
          </a:p>
        </p:txBody>
      </p:sp>
      <p:sp>
        <p:nvSpPr>
          <p:cNvPr id="6" name="object 2">
            <a:extLst>
              <a:ext uri="{FF2B5EF4-FFF2-40B4-BE49-F238E27FC236}">
                <a16:creationId xmlns:a16="http://schemas.microsoft.com/office/drawing/2014/main" id="{7C27E366-CD2C-9DA6-C338-EADCACAC9803}"/>
              </a:ext>
            </a:extLst>
          </p:cNvPr>
          <p:cNvSpPr txBox="1">
            <a:spLocks/>
          </p:cNvSpPr>
          <p:nvPr/>
        </p:nvSpPr>
        <p:spPr>
          <a:xfrm>
            <a:off x="1066800" y="677700"/>
            <a:ext cx="9829800" cy="690574"/>
          </a:xfrm>
          <a:prstGeom prst="rect">
            <a:avLst/>
          </a:prstGeom>
        </p:spPr>
        <p:txBody>
          <a:bodyPr vert="horz" wrap="square" lIns="0" tIns="13335" rIns="0" bIns="0" rtlCol="0">
            <a:spAutoFit/>
          </a:bodyPr>
          <a:lstStyle>
            <a:lvl1pPr>
              <a:defRPr sz="3200" b="0" i="0">
                <a:solidFill>
                  <a:schemeClr val="tx1"/>
                </a:solidFill>
                <a:latin typeface="Calibri Light" panose="020F0302020204030204" pitchFamily="34" charset="0"/>
                <a:ea typeface="+mj-ea"/>
                <a:cs typeface="Calibri Light" panose="020F0302020204030204" pitchFamily="34" charset="0"/>
              </a:defRPr>
            </a:lvl1pPr>
          </a:lstStyle>
          <a:p>
            <a:pPr marL="12700">
              <a:spcBef>
                <a:spcPts val="105"/>
              </a:spcBef>
            </a:pPr>
            <a:r>
              <a:rPr lang="en-US" sz="4400" b="1" kern="0" spc="-5" dirty="0"/>
              <a:t>Type of Connection and Internet Access</a:t>
            </a:r>
          </a:p>
        </p:txBody>
      </p:sp>
      <p:sp>
        <p:nvSpPr>
          <p:cNvPr id="2" name="Slide Number Placeholder 1">
            <a:extLst>
              <a:ext uri="{FF2B5EF4-FFF2-40B4-BE49-F238E27FC236}">
                <a16:creationId xmlns:a16="http://schemas.microsoft.com/office/drawing/2014/main" id="{5498F149-A63F-64CF-1F53-D2FE7B8026C0}"/>
              </a:ext>
            </a:extLst>
          </p:cNvPr>
          <p:cNvSpPr>
            <a:spLocks noGrp="1"/>
          </p:cNvSpPr>
          <p:nvPr>
            <p:ph type="sldNum" sz="quarter" idx="12"/>
          </p:nvPr>
        </p:nvSpPr>
        <p:spPr/>
        <p:txBody>
          <a:bodyPr/>
          <a:lstStyle/>
          <a:p>
            <a:fld id="{1AB53ACA-8745-4EEB-8B9A-1551E4B7C876}" type="slidenum">
              <a:rPr lang="en-US" smtClean="0"/>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1224844" y="1723725"/>
            <a:ext cx="9829800" cy="2902718"/>
          </a:xfrm>
          <a:prstGeom prst="rect">
            <a:avLst/>
          </a:prstGeom>
        </p:spPr>
        <p:txBody>
          <a:bodyPr vert="horz" wrap="square" lIns="0" tIns="85725" rIns="0" bIns="0" rtlCol="0">
            <a:spAutoFit/>
          </a:bodyPr>
          <a:lstStyle/>
          <a:p>
            <a:pPr marL="299085" indent="-287020">
              <a:spcBef>
                <a:spcPts val="675"/>
              </a:spcBef>
              <a:buFont typeface="Arial MT"/>
              <a:buChar char="–"/>
              <a:tabLst>
                <a:tab pos="299720" algn="l"/>
              </a:tabLst>
            </a:pPr>
            <a:r>
              <a:rPr sz="2800" b="1" spc="-10" dirty="0">
                <a:cs typeface="Calibri Light" panose="020F0302020204030204" pitchFamily="34" charset="0"/>
              </a:rPr>
              <a:t>Direct</a:t>
            </a:r>
            <a:r>
              <a:rPr sz="2800" b="1" spc="-35" dirty="0">
                <a:cs typeface="Calibri Light" panose="020F0302020204030204" pitchFamily="34" charset="0"/>
              </a:rPr>
              <a:t> </a:t>
            </a:r>
            <a:r>
              <a:rPr sz="2800" b="1" spc="-10" dirty="0">
                <a:cs typeface="Calibri Light" panose="020F0302020204030204" pitchFamily="34" charset="0"/>
              </a:rPr>
              <a:t>connections</a:t>
            </a:r>
            <a:endParaRPr sz="2800" b="1" dirty="0">
              <a:cs typeface="Calibri Light" panose="020F0302020204030204" pitchFamily="34" charset="0"/>
            </a:endParaRPr>
          </a:p>
          <a:p>
            <a:pPr marL="697865" lvl="1" indent="-229235">
              <a:spcBef>
                <a:spcPts val="575"/>
              </a:spcBef>
              <a:buFont typeface="Arial MT"/>
              <a:buChar char="•"/>
              <a:tabLst>
                <a:tab pos="698500" algn="l"/>
              </a:tabLst>
            </a:pPr>
            <a:r>
              <a:rPr sz="2800" spc="-5" dirty="0">
                <a:cs typeface="Calibri Light" panose="020F0302020204030204" pitchFamily="34" charset="0"/>
              </a:rPr>
              <a:t>Device</a:t>
            </a:r>
            <a:r>
              <a:rPr sz="2800" spc="-10" dirty="0">
                <a:cs typeface="Calibri Light" panose="020F0302020204030204" pitchFamily="34" charset="0"/>
              </a:rPr>
              <a:t> </a:t>
            </a:r>
            <a:r>
              <a:rPr sz="2800" dirty="0">
                <a:cs typeface="Calibri Light" panose="020F0302020204030204" pitchFamily="34" charset="0"/>
              </a:rPr>
              <a:t>is</a:t>
            </a:r>
            <a:r>
              <a:rPr sz="2800" spc="-20" dirty="0">
                <a:cs typeface="Calibri Light" panose="020F0302020204030204" pitchFamily="34" charset="0"/>
              </a:rPr>
              <a:t> </a:t>
            </a:r>
            <a:r>
              <a:rPr sz="2800" spc="-5" dirty="0">
                <a:cs typeface="Calibri Light" panose="020F0302020204030204" pitchFamily="34" charset="0"/>
              </a:rPr>
              <a:t>continually</a:t>
            </a:r>
            <a:r>
              <a:rPr sz="2800" spc="-15" dirty="0">
                <a:cs typeface="Calibri Light" panose="020F0302020204030204" pitchFamily="34" charset="0"/>
              </a:rPr>
              <a:t> </a:t>
            </a:r>
            <a:r>
              <a:rPr sz="2800" spc="-10" dirty="0">
                <a:cs typeface="Calibri Light" panose="020F0302020204030204" pitchFamily="34" charset="0"/>
              </a:rPr>
              <a:t>connected</a:t>
            </a:r>
            <a:r>
              <a:rPr sz="2800" spc="-5" dirty="0">
                <a:cs typeface="Calibri Light" panose="020F0302020204030204" pitchFamily="34" charset="0"/>
              </a:rPr>
              <a:t> </a:t>
            </a:r>
            <a:r>
              <a:rPr sz="2800" spc="-15" dirty="0">
                <a:cs typeface="Calibri Light" panose="020F0302020204030204" pitchFamily="34" charset="0"/>
              </a:rPr>
              <a:t>to</a:t>
            </a:r>
            <a:r>
              <a:rPr sz="2800" spc="-30" dirty="0">
                <a:cs typeface="Calibri Light" panose="020F0302020204030204" pitchFamily="34" charset="0"/>
              </a:rPr>
              <a:t> </a:t>
            </a:r>
            <a:r>
              <a:rPr sz="2800" dirty="0">
                <a:cs typeface="Calibri Light" panose="020F0302020204030204" pitchFamily="34" charset="0"/>
              </a:rPr>
              <a:t>the</a:t>
            </a:r>
            <a:r>
              <a:rPr sz="2800" spc="-5" dirty="0">
                <a:cs typeface="Calibri Light" panose="020F0302020204030204" pitchFamily="34" charset="0"/>
              </a:rPr>
              <a:t> </a:t>
            </a:r>
            <a:r>
              <a:rPr sz="2800" spc="-10" dirty="0">
                <a:cs typeface="Calibri Light" panose="020F0302020204030204" pitchFamily="34" charset="0"/>
              </a:rPr>
              <a:t>Internet</a:t>
            </a:r>
            <a:endParaRPr sz="2800" dirty="0">
              <a:cs typeface="Calibri Light" panose="020F0302020204030204" pitchFamily="34" charset="0"/>
            </a:endParaRPr>
          </a:p>
          <a:p>
            <a:pPr marL="697865" lvl="1" indent="-229235">
              <a:spcBef>
                <a:spcPts val="575"/>
              </a:spcBef>
              <a:buFont typeface="Arial MT"/>
              <a:buChar char="•"/>
              <a:tabLst>
                <a:tab pos="698500" algn="l"/>
              </a:tabLst>
            </a:pPr>
            <a:r>
              <a:rPr sz="2800" dirty="0">
                <a:cs typeface="Calibri Light" panose="020F0302020204030204" pitchFamily="34" charset="0"/>
              </a:rPr>
              <a:t>Access</a:t>
            </a:r>
            <a:r>
              <a:rPr sz="2800" spc="-35" dirty="0">
                <a:cs typeface="Calibri Light" panose="020F0302020204030204" pitchFamily="34" charset="0"/>
              </a:rPr>
              <a:t> </a:t>
            </a:r>
            <a:r>
              <a:rPr sz="2800" spc="-10" dirty="0">
                <a:cs typeface="Calibri Light" panose="020F0302020204030204" pitchFamily="34" charset="0"/>
              </a:rPr>
              <a:t>Internet </a:t>
            </a:r>
            <a:r>
              <a:rPr sz="2800" spc="-5" dirty="0">
                <a:cs typeface="Calibri Light" panose="020F0302020204030204" pitchFamily="34" charset="0"/>
              </a:rPr>
              <a:t>using</a:t>
            </a:r>
            <a:r>
              <a:rPr sz="2800" spc="-20" dirty="0">
                <a:cs typeface="Calibri Light" panose="020F0302020204030204" pitchFamily="34" charset="0"/>
              </a:rPr>
              <a:t> </a:t>
            </a:r>
            <a:r>
              <a:rPr sz="2800" dirty="0">
                <a:cs typeface="Calibri Light" panose="020F0302020204030204" pitchFamily="34" charset="0"/>
              </a:rPr>
              <a:t>a</a:t>
            </a:r>
            <a:r>
              <a:rPr sz="2800" spc="-25" dirty="0">
                <a:cs typeface="Calibri Light" panose="020F0302020204030204" pitchFamily="34" charset="0"/>
              </a:rPr>
              <a:t> </a:t>
            </a:r>
            <a:r>
              <a:rPr sz="2800" spc="-10" dirty="0">
                <a:cs typeface="Calibri Light" panose="020F0302020204030204" pitchFamily="34" charset="0"/>
              </a:rPr>
              <a:t>browser—Internet </a:t>
            </a:r>
            <a:r>
              <a:rPr sz="2800" spc="-30" dirty="0">
                <a:cs typeface="Calibri Light" panose="020F0302020204030204" pitchFamily="34" charset="0"/>
              </a:rPr>
              <a:t>Explorer,</a:t>
            </a:r>
            <a:r>
              <a:rPr lang="en-US" sz="2800" spc="-30" dirty="0">
                <a:cs typeface="Calibri Light" panose="020F0302020204030204" pitchFamily="34" charset="0"/>
              </a:rPr>
              <a:t> </a:t>
            </a:r>
            <a:r>
              <a:rPr sz="2800" spc="-10" dirty="0">
                <a:cs typeface="Calibri Light" panose="020F0302020204030204" pitchFamily="34" charset="0"/>
              </a:rPr>
              <a:t>Chrome,</a:t>
            </a:r>
            <a:r>
              <a:rPr sz="2800" spc="-55" dirty="0">
                <a:cs typeface="Calibri Light" panose="020F0302020204030204" pitchFamily="34" charset="0"/>
              </a:rPr>
              <a:t> </a:t>
            </a:r>
            <a:r>
              <a:rPr sz="2800" spc="-5" dirty="0">
                <a:cs typeface="Calibri Light" panose="020F0302020204030204" pitchFamily="34" charset="0"/>
              </a:rPr>
              <a:t>or</a:t>
            </a:r>
            <a:r>
              <a:rPr sz="2800" spc="-30" dirty="0">
                <a:cs typeface="Calibri Light" panose="020F0302020204030204" pitchFamily="34" charset="0"/>
              </a:rPr>
              <a:t> </a:t>
            </a:r>
            <a:r>
              <a:rPr sz="2800" spc="-25" dirty="0">
                <a:cs typeface="Calibri Light" panose="020F0302020204030204" pitchFamily="34" charset="0"/>
              </a:rPr>
              <a:t>Firefox</a:t>
            </a:r>
            <a:endParaRPr sz="2800" dirty="0">
              <a:cs typeface="Calibri Light" panose="020F0302020204030204" pitchFamily="34" charset="0"/>
            </a:endParaRPr>
          </a:p>
          <a:p>
            <a:pPr marL="697865" marR="5080" lvl="1" indent="-228600">
              <a:spcBef>
                <a:spcPts val="575"/>
              </a:spcBef>
              <a:buFont typeface="Arial MT"/>
              <a:buChar char="•"/>
              <a:tabLst>
                <a:tab pos="698500" algn="l"/>
              </a:tabLst>
            </a:pPr>
            <a:r>
              <a:rPr sz="2800" spc="-5" dirty="0">
                <a:cs typeface="Calibri Light" panose="020F0302020204030204" pitchFamily="34" charset="0"/>
              </a:rPr>
              <a:t>Because</a:t>
            </a:r>
            <a:r>
              <a:rPr sz="2800" spc="-10" dirty="0">
                <a:cs typeface="Calibri Light" panose="020F0302020204030204" pitchFamily="34" charset="0"/>
              </a:rPr>
              <a:t> you</a:t>
            </a:r>
            <a:r>
              <a:rPr sz="2800" spc="-5" dirty="0">
                <a:cs typeface="Calibri Light" panose="020F0302020204030204" pitchFamily="34" charset="0"/>
              </a:rPr>
              <a:t> </a:t>
            </a:r>
            <a:r>
              <a:rPr sz="2800" spc="-15" dirty="0">
                <a:cs typeface="Calibri Light" panose="020F0302020204030204" pitchFamily="34" charset="0"/>
              </a:rPr>
              <a:t>are</a:t>
            </a:r>
            <a:r>
              <a:rPr sz="2800" spc="-5" dirty="0">
                <a:cs typeface="Calibri Light" panose="020F0302020204030204" pitchFamily="34" charset="0"/>
              </a:rPr>
              <a:t> </a:t>
            </a:r>
            <a:r>
              <a:rPr sz="2800" spc="-20" dirty="0">
                <a:cs typeface="Calibri Light" panose="020F0302020204030204" pitchFamily="34" charset="0"/>
              </a:rPr>
              <a:t>always</a:t>
            </a:r>
            <a:r>
              <a:rPr sz="2800" spc="-15" dirty="0">
                <a:cs typeface="Calibri Light" panose="020F0302020204030204" pitchFamily="34" charset="0"/>
              </a:rPr>
              <a:t> </a:t>
            </a:r>
            <a:r>
              <a:rPr sz="2800" spc="-10" dirty="0">
                <a:cs typeface="Calibri Light" panose="020F0302020204030204" pitchFamily="34" charset="0"/>
              </a:rPr>
              <a:t>connected,</a:t>
            </a:r>
            <a:r>
              <a:rPr sz="2800" spc="-5" dirty="0">
                <a:cs typeface="Calibri Light" panose="020F0302020204030204" pitchFamily="34" charset="0"/>
              </a:rPr>
              <a:t> </a:t>
            </a:r>
            <a:r>
              <a:rPr sz="2800" dirty="0">
                <a:cs typeface="Calibri Light" panose="020F0302020204030204" pitchFamily="34" charset="0"/>
              </a:rPr>
              <a:t>it</a:t>
            </a:r>
            <a:r>
              <a:rPr sz="2800" spc="5" dirty="0">
                <a:cs typeface="Calibri Light" panose="020F0302020204030204" pitchFamily="34" charset="0"/>
              </a:rPr>
              <a:t> </a:t>
            </a:r>
            <a:r>
              <a:rPr sz="2800" dirty="0">
                <a:cs typeface="Calibri Light" panose="020F0302020204030204" pitchFamily="34" charset="0"/>
              </a:rPr>
              <a:t>is</a:t>
            </a:r>
            <a:r>
              <a:rPr sz="2800" spc="-20" dirty="0">
                <a:cs typeface="Calibri Light" panose="020F0302020204030204" pitchFamily="34" charset="0"/>
              </a:rPr>
              <a:t> </a:t>
            </a:r>
            <a:r>
              <a:rPr sz="2800" spc="-10" dirty="0">
                <a:cs typeface="Calibri Light" panose="020F0302020204030204" pitchFamily="34" charset="0"/>
              </a:rPr>
              <a:t>important </a:t>
            </a:r>
            <a:r>
              <a:rPr sz="2800" spc="-15" dirty="0">
                <a:cs typeface="Calibri Light" panose="020F0302020204030204" pitchFamily="34" charset="0"/>
              </a:rPr>
              <a:t>to </a:t>
            </a:r>
            <a:r>
              <a:rPr sz="2800" spc="-525" dirty="0">
                <a:cs typeface="Calibri Light" panose="020F0302020204030204" pitchFamily="34" charset="0"/>
              </a:rPr>
              <a:t> </a:t>
            </a:r>
            <a:r>
              <a:rPr sz="2800" spc="-15" dirty="0">
                <a:cs typeface="Calibri Light" panose="020F0302020204030204" pitchFamily="34" charset="0"/>
              </a:rPr>
              <a:t>protect</a:t>
            </a:r>
            <a:r>
              <a:rPr sz="2800" spc="-35" dirty="0">
                <a:cs typeface="Calibri Light" panose="020F0302020204030204" pitchFamily="34" charset="0"/>
              </a:rPr>
              <a:t> </a:t>
            </a:r>
            <a:r>
              <a:rPr sz="2800" spc="-10" dirty="0">
                <a:cs typeface="Calibri Light" panose="020F0302020204030204" pitchFamily="34" charset="0"/>
              </a:rPr>
              <a:t>your</a:t>
            </a:r>
            <a:r>
              <a:rPr sz="2800" dirty="0">
                <a:cs typeface="Calibri Light" panose="020F0302020204030204" pitchFamily="34" charset="0"/>
              </a:rPr>
              <a:t> </a:t>
            </a:r>
            <a:r>
              <a:rPr sz="2800" spc="-10" dirty="0">
                <a:cs typeface="Calibri Light" panose="020F0302020204030204" pitchFamily="34" charset="0"/>
              </a:rPr>
              <a:t>computer</a:t>
            </a:r>
            <a:r>
              <a:rPr sz="2800" spc="-20" dirty="0">
                <a:cs typeface="Calibri Light" panose="020F0302020204030204" pitchFamily="34" charset="0"/>
              </a:rPr>
              <a:t> </a:t>
            </a:r>
            <a:r>
              <a:rPr sz="2800" spc="-15" dirty="0">
                <a:cs typeface="Calibri Light" panose="020F0302020204030204" pitchFamily="34" charset="0"/>
              </a:rPr>
              <a:t>from </a:t>
            </a:r>
            <a:r>
              <a:rPr sz="2800" spc="-20" dirty="0">
                <a:cs typeface="Calibri Light" panose="020F0302020204030204" pitchFamily="34" charset="0"/>
              </a:rPr>
              <a:t>hackers</a:t>
            </a:r>
            <a:endParaRPr sz="2800" dirty="0">
              <a:cs typeface="Calibri Light" panose="020F0302020204030204" pitchFamily="34" charset="0"/>
            </a:endParaRPr>
          </a:p>
        </p:txBody>
      </p:sp>
      <p:sp>
        <p:nvSpPr>
          <p:cNvPr id="9" name="object 2">
            <a:extLst>
              <a:ext uri="{FF2B5EF4-FFF2-40B4-BE49-F238E27FC236}">
                <a16:creationId xmlns:a16="http://schemas.microsoft.com/office/drawing/2014/main" id="{6E3390B3-B4DE-AE5A-E612-1851B46F63B1}"/>
              </a:ext>
            </a:extLst>
          </p:cNvPr>
          <p:cNvSpPr txBox="1">
            <a:spLocks/>
          </p:cNvSpPr>
          <p:nvPr/>
        </p:nvSpPr>
        <p:spPr>
          <a:xfrm>
            <a:off x="1188155" y="609600"/>
            <a:ext cx="9829800" cy="690574"/>
          </a:xfrm>
          <a:prstGeom prst="rect">
            <a:avLst/>
          </a:prstGeom>
        </p:spPr>
        <p:txBody>
          <a:bodyPr vert="horz" wrap="square" lIns="0" tIns="13335" rIns="0" bIns="0" rtlCol="0">
            <a:spAutoFit/>
          </a:bodyPr>
          <a:lstStyle>
            <a:lvl1pPr>
              <a:defRPr sz="3200" b="0" i="0">
                <a:solidFill>
                  <a:schemeClr val="tx1"/>
                </a:solidFill>
                <a:latin typeface="Calibri Light" panose="020F0302020204030204" pitchFamily="34" charset="0"/>
                <a:ea typeface="+mj-ea"/>
                <a:cs typeface="Calibri Light" panose="020F0302020204030204" pitchFamily="34" charset="0"/>
              </a:defRPr>
            </a:lvl1pPr>
          </a:lstStyle>
          <a:p>
            <a:pPr marL="12700">
              <a:spcBef>
                <a:spcPts val="105"/>
              </a:spcBef>
            </a:pPr>
            <a:r>
              <a:rPr lang="en-US" sz="4400" b="1" kern="0" spc="-5" dirty="0"/>
              <a:t>Type of Connection and Internet Access</a:t>
            </a:r>
          </a:p>
        </p:txBody>
      </p:sp>
      <p:sp>
        <p:nvSpPr>
          <p:cNvPr id="2" name="Slide Number Placeholder 1">
            <a:extLst>
              <a:ext uri="{FF2B5EF4-FFF2-40B4-BE49-F238E27FC236}">
                <a16:creationId xmlns:a16="http://schemas.microsoft.com/office/drawing/2014/main" id="{1B310C8D-FFC6-7B75-724F-41B6D7223138}"/>
              </a:ext>
            </a:extLst>
          </p:cNvPr>
          <p:cNvSpPr>
            <a:spLocks noGrp="1"/>
          </p:cNvSpPr>
          <p:nvPr>
            <p:ph type="sldNum" sz="quarter" idx="12"/>
          </p:nvPr>
        </p:nvSpPr>
        <p:spPr/>
        <p:txBody>
          <a:bodyPr/>
          <a:lstStyle/>
          <a:p>
            <a:fld id="{1AB53ACA-8745-4EEB-8B9A-1551E4B7C876}" type="slidenum">
              <a:rPr lang="en-US" smtClean="0"/>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1181100" y="1676400"/>
            <a:ext cx="9829800" cy="3995325"/>
          </a:xfrm>
          <a:prstGeom prst="rect">
            <a:avLst/>
          </a:prstGeom>
        </p:spPr>
        <p:txBody>
          <a:bodyPr vert="horz" wrap="square" lIns="0" tIns="85725" rIns="0" bIns="0" rtlCol="0">
            <a:spAutoFit/>
          </a:bodyPr>
          <a:lstStyle/>
          <a:p>
            <a:pPr marL="355600" indent="-343535">
              <a:spcBef>
                <a:spcPts val="675"/>
              </a:spcBef>
              <a:buFont typeface="Arial MT"/>
              <a:buChar char="•"/>
              <a:tabLst>
                <a:tab pos="355600" algn="l"/>
                <a:tab pos="356235" algn="l"/>
              </a:tabLst>
            </a:pPr>
            <a:r>
              <a:rPr sz="2800" b="1" spc="-10" dirty="0">
                <a:cs typeface="Calibri Light" panose="020F0302020204030204" pitchFamily="34" charset="0"/>
              </a:rPr>
              <a:t>Conventional</a:t>
            </a:r>
            <a:r>
              <a:rPr sz="2800" b="1" spc="-35" dirty="0">
                <a:cs typeface="Calibri Light" panose="020F0302020204030204" pitchFamily="34" charset="0"/>
              </a:rPr>
              <a:t> </a:t>
            </a:r>
            <a:r>
              <a:rPr sz="2800" b="1" spc="-5" dirty="0">
                <a:cs typeface="Calibri Light" panose="020F0302020204030204" pitchFamily="34" charset="0"/>
              </a:rPr>
              <a:t>Dial-Up</a:t>
            </a:r>
            <a:endParaRPr sz="2800" b="1" dirty="0">
              <a:cs typeface="Calibri Light" panose="020F0302020204030204" pitchFamily="34" charset="0"/>
            </a:endParaRPr>
          </a:p>
          <a:p>
            <a:pPr marL="756285" lvl="1" indent="-287020">
              <a:spcBef>
                <a:spcPts val="575"/>
              </a:spcBef>
              <a:buFont typeface="Arial MT"/>
              <a:buChar char="–"/>
              <a:tabLst>
                <a:tab pos="756920" algn="l"/>
              </a:tabLst>
            </a:pPr>
            <a:r>
              <a:rPr sz="2800" spc="-5" dirty="0">
                <a:cs typeface="Calibri Light" panose="020F0302020204030204" pitchFamily="34" charset="0"/>
              </a:rPr>
              <a:t>Uses dial-up</a:t>
            </a:r>
            <a:r>
              <a:rPr sz="2800" spc="5" dirty="0">
                <a:cs typeface="Calibri Light" panose="020F0302020204030204" pitchFamily="34" charset="0"/>
              </a:rPr>
              <a:t> </a:t>
            </a:r>
            <a:r>
              <a:rPr sz="2800" dirty="0">
                <a:cs typeface="Calibri Light" panose="020F0302020204030204" pitchFamily="34" charset="0"/>
              </a:rPr>
              <a:t>modem</a:t>
            </a:r>
            <a:r>
              <a:rPr sz="2800" spc="-15" dirty="0">
                <a:cs typeface="Calibri Light" panose="020F0302020204030204" pitchFamily="34" charset="0"/>
              </a:rPr>
              <a:t> </a:t>
            </a:r>
            <a:r>
              <a:rPr sz="2800" spc="-10" dirty="0">
                <a:cs typeface="Calibri Light" panose="020F0302020204030204" pitchFamily="34" charset="0"/>
              </a:rPr>
              <a:t>connected </a:t>
            </a:r>
            <a:r>
              <a:rPr sz="2800" spc="-15" dirty="0">
                <a:cs typeface="Calibri Light" panose="020F0302020204030204" pitchFamily="34" charset="0"/>
              </a:rPr>
              <a:t>to</a:t>
            </a:r>
            <a:r>
              <a:rPr sz="2800" spc="-30" dirty="0">
                <a:cs typeface="Calibri Light" panose="020F0302020204030204" pitchFamily="34" charset="0"/>
              </a:rPr>
              <a:t> </a:t>
            </a:r>
            <a:r>
              <a:rPr sz="2800" spc="-15" dirty="0">
                <a:cs typeface="Calibri Light" panose="020F0302020204030204" pitchFamily="34" charset="0"/>
              </a:rPr>
              <a:t>standard</a:t>
            </a:r>
            <a:r>
              <a:rPr sz="2800" spc="-5" dirty="0">
                <a:cs typeface="Calibri Light" panose="020F0302020204030204" pitchFamily="34" charset="0"/>
              </a:rPr>
              <a:t> telephone jack</a:t>
            </a:r>
            <a:endParaRPr sz="2800" dirty="0">
              <a:cs typeface="Calibri Light" panose="020F0302020204030204" pitchFamily="34" charset="0"/>
            </a:endParaRPr>
          </a:p>
          <a:p>
            <a:pPr marL="756285" lvl="1" indent="-287020">
              <a:spcBef>
                <a:spcPts val="575"/>
              </a:spcBef>
              <a:buFont typeface="Arial MT"/>
              <a:buChar char="–"/>
              <a:tabLst>
                <a:tab pos="756920" algn="l"/>
              </a:tabLst>
            </a:pPr>
            <a:r>
              <a:rPr sz="2800" spc="-10" dirty="0">
                <a:cs typeface="Calibri Light" panose="020F0302020204030204" pitchFamily="34" charset="0"/>
              </a:rPr>
              <a:t>Most</a:t>
            </a:r>
            <a:r>
              <a:rPr sz="2800" spc="-20" dirty="0">
                <a:cs typeface="Calibri Light" panose="020F0302020204030204" pitchFamily="34" charset="0"/>
              </a:rPr>
              <a:t> </a:t>
            </a:r>
            <a:r>
              <a:rPr sz="2800" spc="-10" dirty="0">
                <a:cs typeface="Calibri Light" panose="020F0302020204030204" pitchFamily="34" charset="0"/>
              </a:rPr>
              <a:t>often</a:t>
            </a:r>
            <a:r>
              <a:rPr sz="2800" spc="10" dirty="0">
                <a:cs typeface="Calibri Light" panose="020F0302020204030204" pitchFamily="34" charset="0"/>
              </a:rPr>
              <a:t> </a:t>
            </a:r>
            <a:r>
              <a:rPr sz="2800" spc="-5" dirty="0">
                <a:cs typeface="Calibri Light" panose="020F0302020204030204" pitchFamily="34" charset="0"/>
              </a:rPr>
              <a:t>used with</a:t>
            </a:r>
            <a:r>
              <a:rPr sz="2800" spc="-20" dirty="0">
                <a:cs typeface="Calibri Light" panose="020F0302020204030204" pitchFamily="34" charset="0"/>
              </a:rPr>
              <a:t> </a:t>
            </a:r>
            <a:r>
              <a:rPr sz="2800" spc="-5" dirty="0">
                <a:cs typeface="Calibri Light" panose="020F0302020204030204" pitchFamily="34" charset="0"/>
              </a:rPr>
              <a:t>home</a:t>
            </a:r>
            <a:r>
              <a:rPr sz="2800" dirty="0">
                <a:cs typeface="Calibri Light" panose="020F0302020204030204" pitchFamily="34" charset="0"/>
              </a:rPr>
              <a:t> </a:t>
            </a:r>
            <a:r>
              <a:rPr sz="2800" spc="-15" dirty="0">
                <a:cs typeface="Calibri Light" panose="020F0302020204030204" pitchFamily="34" charset="0"/>
              </a:rPr>
              <a:t>computers</a:t>
            </a:r>
            <a:r>
              <a:rPr sz="2800" spc="-35" dirty="0">
                <a:cs typeface="Calibri Light" panose="020F0302020204030204" pitchFamily="34" charset="0"/>
              </a:rPr>
              <a:t> </a:t>
            </a:r>
            <a:r>
              <a:rPr sz="2800" spc="-20" dirty="0">
                <a:cs typeface="Calibri Light" panose="020F0302020204030204" pitchFamily="34" charset="0"/>
              </a:rPr>
              <a:t>for</a:t>
            </a:r>
            <a:r>
              <a:rPr sz="2800" spc="-10" dirty="0">
                <a:cs typeface="Calibri Light" panose="020F0302020204030204" pitchFamily="34" charset="0"/>
              </a:rPr>
              <a:t> users</a:t>
            </a:r>
            <a:r>
              <a:rPr sz="2800" spc="-5" dirty="0">
                <a:cs typeface="Calibri Light" panose="020F0302020204030204" pitchFamily="34" charset="0"/>
              </a:rPr>
              <a:t> who</a:t>
            </a:r>
            <a:r>
              <a:rPr sz="2800" spc="-10" dirty="0">
                <a:cs typeface="Calibri Light" panose="020F0302020204030204" pitchFamily="34" charset="0"/>
              </a:rPr>
              <a:t> </a:t>
            </a:r>
            <a:r>
              <a:rPr sz="2800" spc="-5" dirty="0">
                <a:cs typeface="Calibri Light" panose="020F0302020204030204" pitchFamily="34" charset="0"/>
              </a:rPr>
              <a:t>do</a:t>
            </a:r>
            <a:endParaRPr sz="2800" dirty="0">
              <a:cs typeface="Calibri Light" panose="020F0302020204030204" pitchFamily="34" charset="0"/>
            </a:endParaRPr>
          </a:p>
          <a:p>
            <a:pPr marL="756285">
              <a:spcBef>
                <a:spcPts val="5"/>
              </a:spcBef>
            </a:pPr>
            <a:r>
              <a:rPr sz="2800" spc="-5" dirty="0">
                <a:cs typeface="Calibri Light" panose="020F0302020204030204" pitchFamily="34" charset="0"/>
              </a:rPr>
              <a:t>not</a:t>
            </a:r>
            <a:r>
              <a:rPr sz="2800" spc="-15" dirty="0">
                <a:cs typeface="Calibri Light" panose="020F0302020204030204" pitchFamily="34" charset="0"/>
              </a:rPr>
              <a:t> </a:t>
            </a:r>
            <a:r>
              <a:rPr sz="2800" spc="-5" dirty="0">
                <a:cs typeface="Calibri Light" panose="020F0302020204030204" pitchFamily="34" charset="0"/>
              </a:rPr>
              <a:t>need</a:t>
            </a:r>
            <a:r>
              <a:rPr sz="2800" spc="-10" dirty="0">
                <a:cs typeface="Calibri Light" panose="020F0302020204030204" pitchFamily="34" charset="0"/>
              </a:rPr>
              <a:t> </a:t>
            </a:r>
            <a:r>
              <a:rPr sz="2800" spc="-5" dirty="0">
                <a:cs typeface="Calibri Light" panose="020F0302020204030204" pitchFamily="34" charset="0"/>
              </a:rPr>
              <a:t>or</a:t>
            </a:r>
            <a:r>
              <a:rPr sz="2800" dirty="0">
                <a:cs typeface="Calibri Light" panose="020F0302020204030204" pitchFamily="34" charset="0"/>
              </a:rPr>
              <a:t> </a:t>
            </a:r>
            <a:r>
              <a:rPr sz="2800" spc="-5" dirty="0">
                <a:cs typeface="Calibri Light" panose="020F0302020204030204" pitchFamily="34" charset="0"/>
              </a:rPr>
              <a:t>do</a:t>
            </a:r>
            <a:r>
              <a:rPr sz="2800" spc="-10" dirty="0">
                <a:cs typeface="Calibri Light" panose="020F0302020204030204" pitchFamily="34" charset="0"/>
              </a:rPr>
              <a:t> not</a:t>
            </a:r>
            <a:r>
              <a:rPr sz="2800" spc="-5" dirty="0">
                <a:cs typeface="Calibri Light" panose="020F0302020204030204" pitchFamily="34" charset="0"/>
              </a:rPr>
              <a:t> </a:t>
            </a:r>
            <a:r>
              <a:rPr sz="2800" spc="-15" dirty="0">
                <a:cs typeface="Calibri Light" panose="020F0302020204030204" pitchFamily="34" charset="0"/>
              </a:rPr>
              <a:t>want to </a:t>
            </a:r>
            <a:r>
              <a:rPr sz="2800" spc="-20" dirty="0">
                <a:cs typeface="Calibri Light" panose="020F0302020204030204" pitchFamily="34" charset="0"/>
              </a:rPr>
              <a:t>pay</a:t>
            </a:r>
            <a:r>
              <a:rPr sz="2800" spc="-5" dirty="0">
                <a:cs typeface="Calibri Light" panose="020F0302020204030204" pitchFamily="34" charset="0"/>
              </a:rPr>
              <a:t> </a:t>
            </a:r>
            <a:r>
              <a:rPr sz="2800" spc="-20" dirty="0">
                <a:cs typeface="Calibri Light" panose="020F0302020204030204" pitchFamily="34" charset="0"/>
              </a:rPr>
              <a:t>for</a:t>
            </a:r>
            <a:r>
              <a:rPr sz="2800" spc="-5" dirty="0">
                <a:cs typeface="Calibri Light" panose="020F0302020204030204" pitchFamily="34" charset="0"/>
              </a:rPr>
              <a:t> </a:t>
            </a:r>
            <a:r>
              <a:rPr sz="2800" spc="-10" dirty="0">
                <a:cs typeface="Calibri Light" panose="020F0302020204030204" pitchFamily="34" charset="0"/>
              </a:rPr>
              <a:t>broadband</a:t>
            </a:r>
            <a:endParaRPr sz="2800" dirty="0">
              <a:cs typeface="Calibri Light" panose="020F0302020204030204" pitchFamily="34" charset="0"/>
            </a:endParaRPr>
          </a:p>
          <a:p>
            <a:pPr marL="1155700" lvl="2" indent="-229235">
              <a:spcBef>
                <a:spcPts val="575"/>
              </a:spcBef>
              <a:buFont typeface="Arial MT"/>
              <a:buChar char="•"/>
              <a:tabLst>
                <a:tab pos="1156335" algn="l"/>
              </a:tabLst>
            </a:pPr>
            <a:r>
              <a:rPr sz="2800" spc="-10" dirty="0">
                <a:cs typeface="Calibri Light" panose="020F0302020204030204" pitchFamily="34" charset="0"/>
              </a:rPr>
              <a:t>Inexpensive</a:t>
            </a:r>
            <a:r>
              <a:rPr sz="2800" spc="-70" dirty="0">
                <a:cs typeface="Calibri Light" panose="020F0302020204030204" pitchFamily="34" charset="0"/>
              </a:rPr>
              <a:t> </a:t>
            </a:r>
            <a:r>
              <a:rPr sz="2800" spc="-15" dirty="0">
                <a:cs typeface="Calibri Light" panose="020F0302020204030204" pitchFamily="34" charset="0"/>
              </a:rPr>
              <a:t>hardware</a:t>
            </a:r>
            <a:endParaRPr sz="2800" dirty="0">
              <a:cs typeface="Calibri Light" panose="020F0302020204030204" pitchFamily="34" charset="0"/>
            </a:endParaRPr>
          </a:p>
          <a:p>
            <a:pPr marL="1155700" lvl="2" indent="-229235">
              <a:spcBef>
                <a:spcPts val="575"/>
              </a:spcBef>
              <a:buFont typeface="Arial MT"/>
              <a:buChar char="•"/>
              <a:tabLst>
                <a:tab pos="1156335" algn="l"/>
              </a:tabLst>
            </a:pPr>
            <a:r>
              <a:rPr sz="2800" spc="-25" dirty="0">
                <a:cs typeface="Calibri Light" panose="020F0302020204030204" pitchFamily="34" charset="0"/>
              </a:rPr>
              <a:t>Easy </a:t>
            </a:r>
            <a:r>
              <a:rPr sz="2800" spc="-15" dirty="0">
                <a:cs typeface="Calibri Light" panose="020F0302020204030204" pitchFamily="34" charset="0"/>
              </a:rPr>
              <a:t>to</a:t>
            </a:r>
            <a:r>
              <a:rPr sz="2800" spc="-25" dirty="0">
                <a:cs typeface="Calibri Light" panose="020F0302020204030204" pitchFamily="34" charset="0"/>
              </a:rPr>
              <a:t> </a:t>
            </a:r>
            <a:r>
              <a:rPr sz="2800" spc="-5" dirty="0">
                <a:cs typeface="Calibri Light" panose="020F0302020204030204" pitchFamily="34" charset="0"/>
              </a:rPr>
              <a:t>set</a:t>
            </a:r>
            <a:r>
              <a:rPr sz="2800" spc="-15" dirty="0">
                <a:cs typeface="Calibri Light" panose="020F0302020204030204" pitchFamily="34" charset="0"/>
              </a:rPr>
              <a:t> </a:t>
            </a:r>
            <a:r>
              <a:rPr sz="2800" spc="-5" dirty="0">
                <a:cs typeface="Calibri Light" panose="020F0302020204030204" pitchFamily="34" charset="0"/>
              </a:rPr>
              <a:t>up</a:t>
            </a:r>
            <a:r>
              <a:rPr sz="2800" spc="-20" dirty="0">
                <a:cs typeface="Calibri Light" panose="020F0302020204030204" pitchFamily="34" charset="0"/>
              </a:rPr>
              <a:t> </a:t>
            </a:r>
            <a:r>
              <a:rPr sz="2800" dirty="0">
                <a:cs typeface="Calibri Light" panose="020F0302020204030204" pitchFamily="34" charset="0"/>
              </a:rPr>
              <a:t>and</a:t>
            </a:r>
            <a:r>
              <a:rPr sz="2800" spc="-20" dirty="0">
                <a:cs typeface="Calibri Light" panose="020F0302020204030204" pitchFamily="34" charset="0"/>
              </a:rPr>
              <a:t> </a:t>
            </a:r>
            <a:r>
              <a:rPr sz="2800" spc="-5" dirty="0">
                <a:cs typeface="Calibri Light" panose="020F0302020204030204" pitchFamily="34" charset="0"/>
              </a:rPr>
              <a:t>use</a:t>
            </a:r>
            <a:endParaRPr sz="2800" dirty="0">
              <a:cs typeface="Calibri Light" panose="020F0302020204030204" pitchFamily="34" charset="0"/>
            </a:endParaRPr>
          </a:p>
          <a:p>
            <a:pPr marL="1155700" lvl="2" indent="-229235">
              <a:spcBef>
                <a:spcPts val="575"/>
              </a:spcBef>
              <a:buFont typeface="Arial MT"/>
              <a:buChar char="•"/>
              <a:tabLst>
                <a:tab pos="1156335" algn="l"/>
              </a:tabLst>
            </a:pPr>
            <a:r>
              <a:rPr sz="2800" spc="-5" dirty="0">
                <a:cs typeface="Calibri Light" panose="020F0302020204030204" pitchFamily="34" charset="0"/>
              </a:rPr>
              <a:t>Widespread</a:t>
            </a:r>
            <a:r>
              <a:rPr sz="2800" dirty="0">
                <a:cs typeface="Calibri Light" panose="020F0302020204030204" pitchFamily="34" charset="0"/>
              </a:rPr>
              <a:t> </a:t>
            </a:r>
            <a:r>
              <a:rPr sz="2800" spc="-10" dirty="0">
                <a:cs typeface="Calibri Light" panose="020F0302020204030204" pitchFamily="34" charset="0"/>
              </a:rPr>
              <a:t>availability</a:t>
            </a:r>
            <a:endParaRPr sz="2800" dirty="0">
              <a:cs typeface="Calibri Light" panose="020F0302020204030204" pitchFamily="34" charset="0"/>
            </a:endParaRPr>
          </a:p>
          <a:p>
            <a:pPr marL="1155700" lvl="2" indent="-229235">
              <a:spcBef>
                <a:spcPts val="580"/>
              </a:spcBef>
              <a:buFont typeface="Arial MT"/>
              <a:buChar char="•"/>
              <a:tabLst>
                <a:tab pos="1156335" algn="l"/>
              </a:tabLst>
            </a:pPr>
            <a:r>
              <a:rPr sz="2800" spc="-10" dirty="0">
                <a:cs typeface="Calibri Light" panose="020F0302020204030204" pitchFamily="34" charset="0"/>
              </a:rPr>
              <a:t>Slow</a:t>
            </a:r>
            <a:r>
              <a:rPr sz="2800" spc="-30" dirty="0">
                <a:cs typeface="Calibri Light" panose="020F0302020204030204" pitchFamily="34" charset="0"/>
              </a:rPr>
              <a:t> </a:t>
            </a:r>
            <a:r>
              <a:rPr sz="2800" spc="-10" dirty="0">
                <a:cs typeface="Calibri Light" panose="020F0302020204030204" pitchFamily="34" charset="0"/>
              </a:rPr>
              <a:t>connection</a:t>
            </a:r>
            <a:r>
              <a:rPr sz="2800" spc="-20" dirty="0">
                <a:cs typeface="Calibri Light" panose="020F0302020204030204" pitchFamily="34" charset="0"/>
              </a:rPr>
              <a:t> </a:t>
            </a:r>
            <a:r>
              <a:rPr sz="2800" spc="-5" dirty="0">
                <a:cs typeface="Calibri Light" panose="020F0302020204030204" pitchFamily="34" charset="0"/>
              </a:rPr>
              <a:t>speed</a:t>
            </a:r>
            <a:endParaRPr sz="2800" dirty="0">
              <a:cs typeface="Calibri Light" panose="020F0302020204030204" pitchFamily="34" charset="0"/>
            </a:endParaRPr>
          </a:p>
        </p:txBody>
      </p:sp>
      <p:sp>
        <p:nvSpPr>
          <p:cNvPr id="8" name="object 2">
            <a:extLst>
              <a:ext uri="{FF2B5EF4-FFF2-40B4-BE49-F238E27FC236}">
                <a16:creationId xmlns:a16="http://schemas.microsoft.com/office/drawing/2014/main" id="{7D1BE963-AF09-FAF7-7E27-D07154183521}"/>
              </a:ext>
            </a:extLst>
          </p:cNvPr>
          <p:cNvSpPr txBox="1">
            <a:spLocks/>
          </p:cNvSpPr>
          <p:nvPr/>
        </p:nvSpPr>
        <p:spPr>
          <a:xfrm>
            <a:off x="1181100" y="685800"/>
            <a:ext cx="9829800" cy="690574"/>
          </a:xfrm>
          <a:prstGeom prst="rect">
            <a:avLst/>
          </a:prstGeom>
        </p:spPr>
        <p:txBody>
          <a:bodyPr vert="horz" wrap="square" lIns="0" tIns="13335" rIns="0" bIns="0" rtlCol="0">
            <a:spAutoFit/>
          </a:bodyPr>
          <a:lstStyle>
            <a:lvl1pPr>
              <a:defRPr sz="3200" b="0" i="0">
                <a:solidFill>
                  <a:schemeClr val="tx1"/>
                </a:solidFill>
                <a:latin typeface="Calibri Light" panose="020F0302020204030204" pitchFamily="34" charset="0"/>
                <a:ea typeface="+mj-ea"/>
                <a:cs typeface="Calibri Light" panose="020F0302020204030204" pitchFamily="34" charset="0"/>
              </a:defRPr>
            </a:lvl1pPr>
          </a:lstStyle>
          <a:p>
            <a:pPr marL="12700">
              <a:spcBef>
                <a:spcPts val="105"/>
              </a:spcBef>
            </a:pPr>
            <a:r>
              <a:rPr lang="en-US" sz="4400" b="1" kern="0" spc="-5" dirty="0"/>
              <a:t>Type of Connection and Internet Access</a:t>
            </a:r>
          </a:p>
        </p:txBody>
      </p:sp>
      <p:sp>
        <p:nvSpPr>
          <p:cNvPr id="2" name="Slide Number Placeholder 1">
            <a:extLst>
              <a:ext uri="{FF2B5EF4-FFF2-40B4-BE49-F238E27FC236}">
                <a16:creationId xmlns:a16="http://schemas.microsoft.com/office/drawing/2014/main" id="{DC294328-0A60-B615-DB21-37B0D9C8A870}"/>
              </a:ext>
            </a:extLst>
          </p:cNvPr>
          <p:cNvSpPr>
            <a:spLocks noGrp="1"/>
          </p:cNvSpPr>
          <p:nvPr>
            <p:ph type="sldNum" sz="quarter" idx="12"/>
          </p:nvPr>
        </p:nvSpPr>
        <p:spPr/>
        <p:txBody>
          <a:bodyPr/>
          <a:lstStyle/>
          <a:p>
            <a:fld id="{1AB53ACA-8745-4EEB-8B9A-1551E4B7C876}" type="slidenum">
              <a:rPr lang="en-US" smtClean="0"/>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4400" y="719655"/>
            <a:ext cx="10287000" cy="622222"/>
          </a:xfrm>
          <a:prstGeom prst="rect">
            <a:avLst/>
          </a:prstGeom>
        </p:spPr>
        <p:txBody>
          <a:bodyPr vert="horz" wrap="square" lIns="0" tIns="12700" rIns="0" bIns="0" rtlCol="0">
            <a:spAutoFit/>
          </a:bodyPr>
          <a:lstStyle/>
          <a:p>
            <a:pPr marL="12700">
              <a:spcBef>
                <a:spcPts val="100"/>
              </a:spcBef>
            </a:pPr>
            <a:r>
              <a:rPr sz="4400" b="1" dirty="0"/>
              <a:t>Learning</a:t>
            </a:r>
            <a:r>
              <a:rPr sz="4400" b="1" spc="-70" dirty="0"/>
              <a:t> </a:t>
            </a:r>
            <a:r>
              <a:rPr sz="4400" b="1" dirty="0"/>
              <a:t>Objectives</a:t>
            </a:r>
          </a:p>
        </p:txBody>
      </p:sp>
      <p:sp>
        <p:nvSpPr>
          <p:cNvPr id="3" name="object 3"/>
          <p:cNvSpPr txBox="1"/>
          <p:nvPr/>
        </p:nvSpPr>
        <p:spPr>
          <a:xfrm>
            <a:off x="914400" y="1828800"/>
            <a:ext cx="10762672" cy="4177426"/>
          </a:xfrm>
          <a:prstGeom prst="rect">
            <a:avLst/>
          </a:prstGeom>
        </p:spPr>
        <p:txBody>
          <a:bodyPr vert="horz" wrap="square" lIns="0" tIns="85725" rIns="0" bIns="0" rtlCol="0">
            <a:spAutoFit/>
          </a:bodyPr>
          <a:lstStyle/>
          <a:p>
            <a:pPr marL="469900" indent="-457834">
              <a:spcBef>
                <a:spcPts val="675"/>
              </a:spcBef>
              <a:buFont typeface="Arial" panose="020B0604020202020204" pitchFamily="34" charset="0"/>
              <a:buChar char="•"/>
              <a:tabLst>
                <a:tab pos="469900" algn="l"/>
                <a:tab pos="470534" algn="l"/>
              </a:tabLst>
            </a:pPr>
            <a:r>
              <a:rPr sz="2400" spc="-5" dirty="0">
                <a:cs typeface="Calibri Light" panose="020F0302020204030204" pitchFamily="34" charset="0"/>
              </a:rPr>
              <a:t>Discuss</a:t>
            </a:r>
            <a:r>
              <a:rPr sz="2400" spc="-25" dirty="0">
                <a:cs typeface="Calibri Light" panose="020F0302020204030204" pitchFamily="34" charset="0"/>
              </a:rPr>
              <a:t> </a:t>
            </a:r>
            <a:r>
              <a:rPr sz="2400" spc="-10" dirty="0">
                <a:cs typeface="Calibri Light" panose="020F0302020204030204" pitchFamily="34" charset="0"/>
              </a:rPr>
              <a:t>how</a:t>
            </a:r>
            <a:r>
              <a:rPr sz="2400" spc="5" dirty="0">
                <a:cs typeface="Calibri Light" panose="020F0302020204030204" pitchFamily="34" charset="0"/>
              </a:rPr>
              <a:t> </a:t>
            </a:r>
            <a:r>
              <a:rPr sz="2400" dirty="0">
                <a:cs typeface="Calibri Light" panose="020F0302020204030204" pitchFamily="34" charset="0"/>
              </a:rPr>
              <a:t>the</a:t>
            </a:r>
            <a:r>
              <a:rPr sz="2400" spc="-10" dirty="0">
                <a:cs typeface="Calibri Light" panose="020F0302020204030204" pitchFamily="34" charset="0"/>
              </a:rPr>
              <a:t> Internet</a:t>
            </a:r>
            <a:r>
              <a:rPr sz="2400" dirty="0">
                <a:cs typeface="Calibri Light" panose="020F0302020204030204" pitchFamily="34" charset="0"/>
              </a:rPr>
              <a:t> </a:t>
            </a:r>
            <a:r>
              <a:rPr sz="2400" spc="-15" dirty="0">
                <a:cs typeface="Calibri Light" panose="020F0302020204030204" pitchFamily="34" charset="0"/>
              </a:rPr>
              <a:t>evolved</a:t>
            </a:r>
            <a:r>
              <a:rPr sz="2400" spc="10" dirty="0">
                <a:cs typeface="Calibri Light" panose="020F0302020204030204" pitchFamily="34" charset="0"/>
              </a:rPr>
              <a:t> </a:t>
            </a:r>
            <a:r>
              <a:rPr sz="2400" dirty="0">
                <a:cs typeface="Calibri Light" panose="020F0302020204030204" pitchFamily="34" charset="0"/>
              </a:rPr>
              <a:t>and</a:t>
            </a:r>
            <a:r>
              <a:rPr sz="2400" spc="-10" dirty="0">
                <a:cs typeface="Calibri Light" panose="020F0302020204030204" pitchFamily="34" charset="0"/>
              </a:rPr>
              <a:t> what</a:t>
            </a:r>
            <a:r>
              <a:rPr sz="2400" spc="-15" dirty="0">
                <a:cs typeface="Calibri Light" panose="020F0302020204030204" pitchFamily="34" charset="0"/>
              </a:rPr>
              <a:t> </a:t>
            </a:r>
            <a:r>
              <a:rPr sz="2400" dirty="0">
                <a:cs typeface="Calibri Light" panose="020F0302020204030204" pitchFamily="34" charset="0"/>
              </a:rPr>
              <a:t>it is</a:t>
            </a:r>
            <a:r>
              <a:rPr sz="2400" spc="-20" dirty="0">
                <a:cs typeface="Calibri Light" panose="020F0302020204030204" pitchFamily="34" charset="0"/>
              </a:rPr>
              <a:t> like</a:t>
            </a:r>
            <a:r>
              <a:rPr sz="2400" spc="-10" dirty="0">
                <a:cs typeface="Calibri Light" panose="020F0302020204030204" pitchFamily="34" charset="0"/>
              </a:rPr>
              <a:t> </a:t>
            </a:r>
            <a:r>
              <a:rPr sz="2400" spc="-45" dirty="0">
                <a:cs typeface="Calibri Light" panose="020F0302020204030204" pitchFamily="34" charset="0"/>
              </a:rPr>
              <a:t>today.</a:t>
            </a:r>
            <a:endParaRPr sz="2400" dirty="0">
              <a:cs typeface="Calibri Light" panose="020F0302020204030204" pitchFamily="34" charset="0"/>
            </a:endParaRPr>
          </a:p>
          <a:p>
            <a:pPr marL="469900" marR="5080" indent="-457834">
              <a:spcBef>
                <a:spcPts val="575"/>
              </a:spcBef>
              <a:buFont typeface="Arial" panose="020B0604020202020204" pitchFamily="34" charset="0"/>
              <a:buChar char="•"/>
              <a:tabLst>
                <a:tab pos="469900" algn="l"/>
                <a:tab pos="470534" algn="l"/>
              </a:tabLst>
            </a:pPr>
            <a:r>
              <a:rPr sz="2400" spc="-5" dirty="0">
                <a:cs typeface="Calibri Light" panose="020F0302020204030204" pitchFamily="34" charset="0"/>
              </a:rPr>
              <a:t>Identify </a:t>
            </a:r>
            <a:r>
              <a:rPr sz="2400" dirty="0">
                <a:cs typeface="Calibri Light" panose="020F0302020204030204" pitchFamily="34" charset="0"/>
              </a:rPr>
              <a:t>the </a:t>
            </a:r>
            <a:r>
              <a:rPr sz="2400" spc="-10" dirty="0">
                <a:cs typeface="Calibri Light" panose="020F0302020204030204" pitchFamily="34" charset="0"/>
              </a:rPr>
              <a:t>various </a:t>
            </a:r>
            <a:r>
              <a:rPr sz="2400" dirty="0">
                <a:cs typeface="Calibri Light" panose="020F0302020204030204" pitchFamily="34" charset="0"/>
              </a:rPr>
              <a:t>types </a:t>
            </a:r>
            <a:r>
              <a:rPr sz="2400" spc="-5" dirty="0">
                <a:cs typeface="Calibri Light" panose="020F0302020204030204" pitchFamily="34" charset="0"/>
              </a:rPr>
              <a:t>of </a:t>
            </a:r>
            <a:r>
              <a:rPr sz="2400" dirty="0">
                <a:cs typeface="Calibri Light" panose="020F0302020204030204" pitchFamily="34" charset="0"/>
              </a:rPr>
              <a:t>individuals, </a:t>
            </a:r>
            <a:r>
              <a:rPr sz="2400" spc="-10" dirty="0">
                <a:cs typeface="Calibri Light" panose="020F0302020204030204" pitchFamily="34" charset="0"/>
              </a:rPr>
              <a:t>companies, </a:t>
            </a:r>
            <a:r>
              <a:rPr sz="2400" dirty="0">
                <a:cs typeface="Calibri Light" panose="020F0302020204030204" pitchFamily="34" charset="0"/>
              </a:rPr>
              <a:t>and </a:t>
            </a:r>
            <a:r>
              <a:rPr sz="2400" spc="5" dirty="0">
                <a:cs typeface="Calibri Light" panose="020F0302020204030204" pitchFamily="34" charset="0"/>
              </a:rPr>
              <a:t> </a:t>
            </a:r>
            <a:r>
              <a:rPr sz="2400" spc="-15" dirty="0">
                <a:cs typeface="Calibri Light" panose="020F0302020204030204" pitchFamily="34" charset="0"/>
              </a:rPr>
              <a:t>organizations</a:t>
            </a:r>
            <a:r>
              <a:rPr sz="2400" spc="-10" dirty="0">
                <a:cs typeface="Calibri Light" panose="020F0302020204030204" pitchFamily="34" charset="0"/>
              </a:rPr>
              <a:t> </a:t>
            </a:r>
            <a:r>
              <a:rPr sz="2400" spc="-15" dirty="0">
                <a:cs typeface="Calibri Light" panose="020F0302020204030204" pitchFamily="34" charset="0"/>
              </a:rPr>
              <a:t>involved</a:t>
            </a:r>
            <a:r>
              <a:rPr sz="2400" spc="10" dirty="0">
                <a:cs typeface="Calibri Light" panose="020F0302020204030204" pitchFamily="34" charset="0"/>
              </a:rPr>
              <a:t> </a:t>
            </a:r>
            <a:r>
              <a:rPr sz="2400" dirty="0">
                <a:cs typeface="Calibri Light" panose="020F0302020204030204" pitchFamily="34" charset="0"/>
              </a:rPr>
              <a:t>in the</a:t>
            </a:r>
            <a:r>
              <a:rPr sz="2400" spc="-10" dirty="0">
                <a:cs typeface="Calibri Light" panose="020F0302020204030204" pitchFamily="34" charset="0"/>
              </a:rPr>
              <a:t> Internet</a:t>
            </a:r>
            <a:r>
              <a:rPr sz="2400" dirty="0">
                <a:cs typeface="Calibri Light" panose="020F0302020204030204" pitchFamily="34" charset="0"/>
              </a:rPr>
              <a:t> </a:t>
            </a:r>
            <a:r>
              <a:rPr sz="2400" spc="-10" dirty="0">
                <a:cs typeface="Calibri Light" panose="020F0302020204030204" pitchFamily="34" charset="0"/>
              </a:rPr>
              <a:t>community</a:t>
            </a:r>
            <a:r>
              <a:rPr sz="2400" spc="-25" dirty="0">
                <a:cs typeface="Calibri Light" panose="020F0302020204030204" pitchFamily="34" charset="0"/>
              </a:rPr>
              <a:t> </a:t>
            </a:r>
            <a:r>
              <a:rPr sz="2400" dirty="0">
                <a:cs typeface="Calibri Light" panose="020F0302020204030204" pitchFamily="34" charset="0"/>
              </a:rPr>
              <a:t>and</a:t>
            </a:r>
            <a:r>
              <a:rPr sz="2400" spc="-5" dirty="0">
                <a:cs typeface="Calibri Light" panose="020F0302020204030204" pitchFamily="34" charset="0"/>
              </a:rPr>
              <a:t> </a:t>
            </a:r>
            <a:r>
              <a:rPr sz="2400" spc="-10" dirty="0">
                <a:cs typeface="Calibri Light" panose="020F0302020204030204" pitchFamily="34" charset="0"/>
              </a:rPr>
              <a:t>explain </a:t>
            </a:r>
            <a:r>
              <a:rPr sz="2400" spc="-525" dirty="0">
                <a:cs typeface="Calibri Light" panose="020F0302020204030204" pitchFamily="34" charset="0"/>
              </a:rPr>
              <a:t> </a:t>
            </a:r>
            <a:r>
              <a:rPr sz="2400" dirty="0">
                <a:cs typeface="Calibri Light" panose="020F0302020204030204" pitchFamily="34" charset="0"/>
              </a:rPr>
              <a:t>their</a:t>
            </a:r>
            <a:r>
              <a:rPr sz="2400" spc="-15" dirty="0">
                <a:cs typeface="Calibri Light" panose="020F0302020204030204" pitchFamily="34" charset="0"/>
              </a:rPr>
              <a:t> </a:t>
            </a:r>
            <a:r>
              <a:rPr sz="2400" spc="-5" dirty="0">
                <a:cs typeface="Calibri Light" panose="020F0302020204030204" pitchFamily="34" charset="0"/>
              </a:rPr>
              <a:t>purposes.</a:t>
            </a:r>
            <a:endParaRPr sz="2400" dirty="0">
              <a:cs typeface="Calibri Light" panose="020F0302020204030204" pitchFamily="34" charset="0"/>
            </a:endParaRPr>
          </a:p>
          <a:p>
            <a:pPr marL="469900" marR="161290" indent="-457834">
              <a:spcBef>
                <a:spcPts val="580"/>
              </a:spcBef>
              <a:buFont typeface="Arial" panose="020B0604020202020204" pitchFamily="34" charset="0"/>
              <a:buChar char="•"/>
              <a:tabLst>
                <a:tab pos="469900" algn="l"/>
                <a:tab pos="470534" algn="l"/>
              </a:tabLst>
            </a:pPr>
            <a:r>
              <a:rPr sz="2400" spc="-5" dirty="0">
                <a:cs typeface="Calibri Light" panose="020F0302020204030204" pitchFamily="34" charset="0"/>
              </a:rPr>
              <a:t>Describe</a:t>
            </a:r>
            <a:r>
              <a:rPr sz="2400" spc="-10" dirty="0">
                <a:cs typeface="Calibri Light" panose="020F0302020204030204" pitchFamily="34" charset="0"/>
              </a:rPr>
              <a:t> </a:t>
            </a:r>
            <a:r>
              <a:rPr sz="2400" spc="-5" dirty="0">
                <a:cs typeface="Calibri Light" panose="020F0302020204030204" pitchFamily="34" charset="0"/>
              </a:rPr>
              <a:t>device</a:t>
            </a:r>
            <a:r>
              <a:rPr sz="2400" spc="5" dirty="0">
                <a:cs typeface="Calibri Light" panose="020F0302020204030204" pitchFamily="34" charset="0"/>
              </a:rPr>
              <a:t> </a:t>
            </a:r>
            <a:r>
              <a:rPr sz="2400" dirty="0">
                <a:cs typeface="Calibri Light" panose="020F0302020204030204" pitchFamily="34" charset="0"/>
              </a:rPr>
              <a:t>and</a:t>
            </a:r>
            <a:r>
              <a:rPr sz="2400" spc="-5" dirty="0">
                <a:cs typeface="Calibri Light" panose="020F0302020204030204" pitchFamily="34" charset="0"/>
              </a:rPr>
              <a:t> </a:t>
            </a:r>
            <a:r>
              <a:rPr sz="2400" spc="-10" dirty="0">
                <a:cs typeface="Calibri Light" panose="020F0302020204030204" pitchFamily="34" charset="0"/>
              </a:rPr>
              <a:t>connection</a:t>
            </a:r>
            <a:r>
              <a:rPr sz="2400" spc="-15" dirty="0">
                <a:cs typeface="Calibri Light" panose="020F0302020204030204" pitchFamily="34" charset="0"/>
              </a:rPr>
              <a:t> </a:t>
            </a:r>
            <a:r>
              <a:rPr sz="2400" spc="-5" dirty="0">
                <a:cs typeface="Calibri Light" panose="020F0302020204030204" pitchFamily="34" charset="0"/>
              </a:rPr>
              <a:t>options </a:t>
            </a:r>
            <a:r>
              <a:rPr sz="2400" spc="-20" dirty="0">
                <a:cs typeface="Calibri Light" panose="020F0302020204030204" pitchFamily="34" charset="0"/>
              </a:rPr>
              <a:t>for</a:t>
            </a:r>
            <a:r>
              <a:rPr sz="2400" dirty="0">
                <a:cs typeface="Calibri Light" panose="020F0302020204030204" pitchFamily="34" charset="0"/>
              </a:rPr>
              <a:t> </a:t>
            </a:r>
            <a:r>
              <a:rPr sz="2400" spc="-10" dirty="0">
                <a:cs typeface="Calibri Light" panose="020F0302020204030204" pitchFamily="34" charset="0"/>
              </a:rPr>
              <a:t>connecting </a:t>
            </a:r>
            <a:r>
              <a:rPr sz="2400" spc="-15" dirty="0">
                <a:cs typeface="Calibri Light" panose="020F0302020204030204" pitchFamily="34" charset="0"/>
              </a:rPr>
              <a:t>to </a:t>
            </a:r>
            <a:r>
              <a:rPr sz="2400" spc="-10" dirty="0">
                <a:cs typeface="Calibri Light" panose="020F0302020204030204" pitchFamily="34" charset="0"/>
              </a:rPr>
              <a:t> </a:t>
            </a:r>
            <a:r>
              <a:rPr sz="2400" dirty="0">
                <a:cs typeface="Calibri Light" panose="020F0302020204030204" pitchFamily="34" charset="0"/>
              </a:rPr>
              <a:t>the </a:t>
            </a:r>
            <a:r>
              <a:rPr sz="2400" spc="-10" dirty="0">
                <a:cs typeface="Calibri Light" panose="020F0302020204030204" pitchFamily="34" charset="0"/>
              </a:rPr>
              <a:t>Internet, </a:t>
            </a:r>
            <a:r>
              <a:rPr sz="2400" dirty="0">
                <a:cs typeface="Calibri Light" panose="020F0302020204030204" pitchFamily="34" charset="0"/>
              </a:rPr>
              <a:t>as </a:t>
            </a:r>
            <a:r>
              <a:rPr sz="2400" spc="-10" dirty="0">
                <a:cs typeface="Calibri Light" panose="020F0302020204030204" pitchFamily="34" charset="0"/>
              </a:rPr>
              <a:t>well </a:t>
            </a:r>
            <a:r>
              <a:rPr sz="2400" dirty="0">
                <a:cs typeface="Calibri Light" panose="020F0302020204030204" pitchFamily="34" charset="0"/>
              </a:rPr>
              <a:t>as </a:t>
            </a:r>
            <a:r>
              <a:rPr sz="2400" spc="-5" dirty="0">
                <a:cs typeface="Calibri Light" panose="020F0302020204030204" pitchFamily="34" charset="0"/>
              </a:rPr>
              <a:t>some </a:t>
            </a:r>
            <a:r>
              <a:rPr sz="2400" spc="-10" dirty="0">
                <a:cs typeface="Calibri Light" panose="020F0302020204030204" pitchFamily="34" charset="0"/>
              </a:rPr>
              <a:t>considerations </a:t>
            </a:r>
            <a:r>
              <a:rPr sz="2400" spc="-15" dirty="0">
                <a:cs typeface="Calibri Light" panose="020F0302020204030204" pitchFamily="34" charset="0"/>
              </a:rPr>
              <a:t>to </a:t>
            </a:r>
            <a:r>
              <a:rPr sz="2400" spc="-20" dirty="0">
                <a:cs typeface="Calibri Light" panose="020F0302020204030204" pitchFamily="34" charset="0"/>
              </a:rPr>
              <a:t>keep </a:t>
            </a:r>
            <a:r>
              <a:rPr sz="2400" dirty="0">
                <a:cs typeface="Calibri Light" panose="020F0302020204030204" pitchFamily="34" charset="0"/>
              </a:rPr>
              <a:t>in mind </a:t>
            </a:r>
            <a:r>
              <a:rPr sz="2400" spc="-530" dirty="0">
                <a:cs typeface="Calibri Light" panose="020F0302020204030204" pitchFamily="34" charset="0"/>
              </a:rPr>
              <a:t> </a:t>
            </a:r>
            <a:r>
              <a:rPr sz="2400" dirty="0">
                <a:cs typeface="Calibri Light" panose="020F0302020204030204" pitchFamily="34" charset="0"/>
              </a:rPr>
              <a:t>when</a:t>
            </a:r>
            <a:r>
              <a:rPr sz="2400" spc="-5" dirty="0">
                <a:cs typeface="Calibri Light" panose="020F0302020204030204" pitchFamily="34" charset="0"/>
              </a:rPr>
              <a:t> selecting</a:t>
            </a:r>
            <a:r>
              <a:rPr sz="2400" spc="-15" dirty="0">
                <a:cs typeface="Calibri Light" panose="020F0302020204030204" pitchFamily="34" charset="0"/>
              </a:rPr>
              <a:t> </a:t>
            </a:r>
            <a:r>
              <a:rPr sz="2400" dirty="0">
                <a:cs typeface="Calibri Light" panose="020F0302020204030204" pitchFamily="34" charset="0"/>
              </a:rPr>
              <a:t>an</a:t>
            </a:r>
            <a:r>
              <a:rPr sz="2400" spc="-15" dirty="0">
                <a:cs typeface="Calibri Light" panose="020F0302020204030204" pitchFamily="34" charset="0"/>
              </a:rPr>
              <a:t> </a:t>
            </a:r>
            <a:r>
              <a:rPr sz="2400" spc="-80" dirty="0">
                <a:cs typeface="Calibri Light" panose="020F0302020204030204" pitchFamily="34" charset="0"/>
              </a:rPr>
              <a:t>ISP.</a:t>
            </a:r>
            <a:endParaRPr sz="2400" dirty="0">
              <a:cs typeface="Calibri Light" panose="020F0302020204030204" pitchFamily="34" charset="0"/>
            </a:endParaRPr>
          </a:p>
          <a:p>
            <a:pPr marL="469900" marR="147320" indent="-457834">
              <a:spcBef>
                <a:spcPts val="575"/>
              </a:spcBef>
              <a:buFont typeface="Arial" panose="020B0604020202020204" pitchFamily="34" charset="0"/>
              <a:buChar char="•"/>
              <a:tabLst>
                <a:tab pos="469900" algn="l"/>
                <a:tab pos="470534" algn="l"/>
              </a:tabLst>
            </a:pPr>
            <a:r>
              <a:rPr sz="2400" spc="-10" dirty="0">
                <a:cs typeface="Calibri Light" panose="020F0302020204030204" pitchFamily="34" charset="0"/>
              </a:rPr>
              <a:t>Understand</a:t>
            </a:r>
            <a:r>
              <a:rPr sz="2400" spc="-20" dirty="0">
                <a:cs typeface="Calibri Light" panose="020F0302020204030204" pitchFamily="34" charset="0"/>
              </a:rPr>
              <a:t> </a:t>
            </a:r>
            <a:r>
              <a:rPr sz="2400" spc="-10" dirty="0">
                <a:cs typeface="Calibri Light" panose="020F0302020204030204" pitchFamily="34" charset="0"/>
              </a:rPr>
              <a:t>how</a:t>
            </a:r>
            <a:r>
              <a:rPr sz="2400" spc="-5" dirty="0">
                <a:cs typeface="Calibri Light" panose="020F0302020204030204" pitchFamily="34" charset="0"/>
              </a:rPr>
              <a:t> </a:t>
            </a:r>
            <a:r>
              <a:rPr sz="2400" spc="-15" dirty="0">
                <a:cs typeface="Calibri Light" panose="020F0302020204030204" pitchFamily="34" charset="0"/>
              </a:rPr>
              <a:t>to </a:t>
            </a:r>
            <a:r>
              <a:rPr sz="2400" spc="-10" dirty="0">
                <a:cs typeface="Calibri Light" panose="020F0302020204030204" pitchFamily="34" charset="0"/>
              </a:rPr>
              <a:t>search</a:t>
            </a:r>
            <a:r>
              <a:rPr sz="2400" spc="-15" dirty="0">
                <a:cs typeface="Calibri Light" panose="020F0302020204030204" pitchFamily="34" charset="0"/>
              </a:rPr>
              <a:t> effectively</a:t>
            </a:r>
            <a:r>
              <a:rPr sz="2400" dirty="0">
                <a:cs typeface="Calibri Light" panose="020F0302020204030204" pitchFamily="34" charset="0"/>
              </a:rPr>
              <a:t> </a:t>
            </a:r>
            <a:r>
              <a:rPr sz="2400" spc="-20" dirty="0">
                <a:cs typeface="Calibri Light" panose="020F0302020204030204" pitchFamily="34" charset="0"/>
              </a:rPr>
              <a:t>for</a:t>
            </a:r>
            <a:r>
              <a:rPr sz="2400" spc="-10" dirty="0">
                <a:cs typeface="Calibri Light" panose="020F0302020204030204" pitchFamily="34" charset="0"/>
              </a:rPr>
              <a:t> information</a:t>
            </a:r>
            <a:r>
              <a:rPr sz="2400" spc="-20" dirty="0">
                <a:cs typeface="Calibri Light" panose="020F0302020204030204" pitchFamily="34" charset="0"/>
              </a:rPr>
              <a:t> </a:t>
            </a:r>
            <a:r>
              <a:rPr sz="2400" spc="-5" dirty="0">
                <a:cs typeface="Calibri Light" panose="020F0302020204030204" pitchFamily="34" charset="0"/>
              </a:rPr>
              <a:t>on</a:t>
            </a:r>
            <a:r>
              <a:rPr sz="2400" spc="-10" dirty="0">
                <a:cs typeface="Calibri Light" panose="020F0302020204030204" pitchFamily="34" charset="0"/>
              </a:rPr>
              <a:t> </a:t>
            </a:r>
            <a:r>
              <a:rPr sz="2400" dirty="0">
                <a:cs typeface="Calibri Light" panose="020F0302020204030204" pitchFamily="34" charset="0"/>
              </a:rPr>
              <a:t>the </a:t>
            </a:r>
            <a:r>
              <a:rPr sz="2400" spc="-530" dirty="0">
                <a:cs typeface="Calibri Light" panose="020F0302020204030204" pitchFamily="34" charset="0"/>
              </a:rPr>
              <a:t> </a:t>
            </a:r>
            <a:r>
              <a:rPr sz="2400" spc="-10" dirty="0">
                <a:cs typeface="Calibri Light" panose="020F0302020204030204" pitchFamily="34" charset="0"/>
              </a:rPr>
              <a:t>Internet</a:t>
            </a:r>
            <a:r>
              <a:rPr sz="2400" spc="-20" dirty="0">
                <a:cs typeface="Calibri Light" panose="020F0302020204030204" pitchFamily="34" charset="0"/>
              </a:rPr>
              <a:t> </a:t>
            </a:r>
            <a:r>
              <a:rPr sz="2400" dirty="0">
                <a:cs typeface="Calibri Light" panose="020F0302020204030204" pitchFamily="34" charset="0"/>
              </a:rPr>
              <a:t>and</a:t>
            </a:r>
            <a:r>
              <a:rPr sz="2400" spc="-5" dirty="0">
                <a:cs typeface="Calibri Light" panose="020F0302020204030204" pitchFamily="34" charset="0"/>
              </a:rPr>
              <a:t> </a:t>
            </a:r>
            <a:r>
              <a:rPr sz="2400" spc="-10" dirty="0">
                <a:cs typeface="Calibri Light" panose="020F0302020204030204" pitchFamily="34" charset="0"/>
              </a:rPr>
              <a:t>how</a:t>
            </a:r>
            <a:r>
              <a:rPr sz="2400" spc="-5" dirty="0">
                <a:cs typeface="Calibri Light" panose="020F0302020204030204" pitchFamily="34" charset="0"/>
              </a:rPr>
              <a:t> </a:t>
            </a:r>
            <a:r>
              <a:rPr sz="2400" spc="-15" dirty="0">
                <a:cs typeface="Calibri Light" panose="020F0302020204030204" pitchFamily="34" charset="0"/>
              </a:rPr>
              <a:t>to</a:t>
            </a:r>
            <a:r>
              <a:rPr sz="2400" spc="-10" dirty="0">
                <a:cs typeface="Calibri Light" panose="020F0302020204030204" pitchFamily="34" charset="0"/>
              </a:rPr>
              <a:t> </a:t>
            </a:r>
            <a:r>
              <a:rPr sz="2400" spc="-5" dirty="0">
                <a:cs typeface="Calibri Light" panose="020F0302020204030204" pitchFamily="34" charset="0"/>
              </a:rPr>
              <a:t>cite</a:t>
            </a:r>
            <a:r>
              <a:rPr sz="2400" spc="-10" dirty="0">
                <a:cs typeface="Calibri Light" panose="020F0302020204030204" pitchFamily="34" charset="0"/>
              </a:rPr>
              <a:t> Internet</a:t>
            </a:r>
            <a:r>
              <a:rPr sz="2400" spc="-20" dirty="0">
                <a:cs typeface="Calibri Light" panose="020F0302020204030204" pitchFamily="34" charset="0"/>
              </a:rPr>
              <a:t> </a:t>
            </a:r>
            <a:r>
              <a:rPr sz="2400" spc="-10" dirty="0">
                <a:cs typeface="Calibri Light" panose="020F0302020204030204" pitchFamily="34" charset="0"/>
              </a:rPr>
              <a:t>resources</a:t>
            </a:r>
            <a:r>
              <a:rPr sz="2400" spc="-5" dirty="0">
                <a:cs typeface="Calibri Light" panose="020F0302020204030204" pitchFamily="34" charset="0"/>
              </a:rPr>
              <a:t> </a:t>
            </a:r>
            <a:r>
              <a:rPr sz="2400" spc="-25" dirty="0">
                <a:cs typeface="Calibri Light" panose="020F0302020204030204" pitchFamily="34" charset="0"/>
              </a:rPr>
              <a:t>properly.</a:t>
            </a:r>
            <a:endParaRPr lang="en-US" sz="2400" spc="-25" dirty="0">
              <a:cs typeface="Calibri Light" panose="020F0302020204030204" pitchFamily="34" charset="0"/>
            </a:endParaRPr>
          </a:p>
          <a:p>
            <a:pPr marL="469900" marR="635000" indent="-457834">
              <a:spcBef>
                <a:spcPts val="100"/>
              </a:spcBef>
              <a:buFont typeface="Arial" panose="020B0604020202020204" pitchFamily="34" charset="0"/>
              <a:buChar char="•"/>
              <a:tabLst>
                <a:tab pos="469900" algn="l"/>
                <a:tab pos="470534" algn="l"/>
              </a:tabLst>
            </a:pPr>
            <a:r>
              <a:rPr lang="en-US" sz="2400" spc="-10" dirty="0">
                <a:cs typeface="Calibri Light" panose="020F0302020204030204" pitchFamily="34" charset="0"/>
              </a:rPr>
              <a:t>List</a:t>
            </a:r>
            <a:r>
              <a:rPr lang="en-US" sz="2400" dirty="0">
                <a:cs typeface="Calibri Light" panose="020F0302020204030204" pitchFamily="34" charset="0"/>
              </a:rPr>
              <a:t> </a:t>
            </a:r>
            <a:r>
              <a:rPr lang="en-US" sz="2400" spc="-15" dirty="0">
                <a:cs typeface="Calibri Light" panose="020F0302020204030204" pitchFamily="34" charset="0"/>
              </a:rPr>
              <a:t>several</a:t>
            </a:r>
            <a:r>
              <a:rPr lang="en-US" sz="2400" spc="-5" dirty="0">
                <a:cs typeface="Calibri Light" panose="020F0302020204030204" pitchFamily="34" charset="0"/>
              </a:rPr>
              <a:t> </a:t>
            </a:r>
            <a:r>
              <a:rPr lang="en-US" sz="2400" spc="-25" dirty="0">
                <a:cs typeface="Calibri Light" panose="020F0302020204030204" pitchFamily="34" charset="0"/>
              </a:rPr>
              <a:t>ways</a:t>
            </a:r>
            <a:r>
              <a:rPr lang="en-US" sz="2400" spc="-20" dirty="0">
                <a:cs typeface="Calibri Light" panose="020F0302020204030204" pitchFamily="34" charset="0"/>
              </a:rPr>
              <a:t> </a:t>
            </a:r>
            <a:r>
              <a:rPr lang="en-US" sz="2400" spc="-15" dirty="0">
                <a:cs typeface="Calibri Light" panose="020F0302020204030204" pitchFamily="34" charset="0"/>
              </a:rPr>
              <a:t>to</a:t>
            </a:r>
            <a:r>
              <a:rPr lang="en-US" sz="2400" spc="-10" dirty="0">
                <a:cs typeface="Calibri Light" panose="020F0302020204030204" pitchFamily="34" charset="0"/>
              </a:rPr>
              <a:t> </a:t>
            </a:r>
            <a:r>
              <a:rPr lang="en-US" sz="2400" spc="-15" dirty="0">
                <a:cs typeface="Calibri Light" panose="020F0302020204030204" pitchFamily="34" charset="0"/>
              </a:rPr>
              <a:t>communicate</a:t>
            </a:r>
            <a:r>
              <a:rPr lang="en-US" sz="2400" spc="-35" dirty="0">
                <a:cs typeface="Calibri Light" panose="020F0302020204030204" pitchFamily="34" charset="0"/>
              </a:rPr>
              <a:t> </a:t>
            </a:r>
            <a:r>
              <a:rPr lang="en-US" sz="2400" spc="-15" dirty="0">
                <a:cs typeface="Calibri Light" panose="020F0302020204030204" pitchFamily="34" charset="0"/>
              </a:rPr>
              <a:t>over</a:t>
            </a:r>
            <a:r>
              <a:rPr lang="en-US" sz="2400" spc="10" dirty="0">
                <a:cs typeface="Calibri Light" panose="020F0302020204030204" pitchFamily="34" charset="0"/>
              </a:rPr>
              <a:t> </a:t>
            </a:r>
            <a:r>
              <a:rPr lang="en-US" sz="2400" dirty="0">
                <a:cs typeface="Calibri Light" panose="020F0302020204030204" pitchFamily="34" charset="0"/>
              </a:rPr>
              <a:t>the </a:t>
            </a:r>
            <a:r>
              <a:rPr lang="en-US" sz="2400" spc="-10" dirty="0">
                <a:cs typeface="Calibri Light" panose="020F0302020204030204" pitchFamily="34" charset="0"/>
              </a:rPr>
              <a:t>Internet,</a:t>
            </a:r>
            <a:r>
              <a:rPr lang="en-US" sz="2400" spc="-15" dirty="0">
                <a:cs typeface="Calibri Light" panose="020F0302020204030204" pitchFamily="34" charset="0"/>
              </a:rPr>
              <a:t> </a:t>
            </a:r>
            <a:r>
              <a:rPr lang="en-US" sz="2400" dirty="0">
                <a:cs typeface="Calibri Light" panose="020F0302020204030204" pitchFamily="34" charset="0"/>
              </a:rPr>
              <a:t>in </a:t>
            </a:r>
            <a:r>
              <a:rPr lang="en-US" sz="2400" spc="-525" dirty="0">
                <a:cs typeface="Calibri Light" panose="020F0302020204030204" pitchFamily="34" charset="0"/>
              </a:rPr>
              <a:t> </a:t>
            </a:r>
            <a:r>
              <a:rPr lang="en-US" sz="2400" dirty="0">
                <a:cs typeface="Calibri Light" panose="020F0302020204030204" pitchFamily="34" charset="0"/>
              </a:rPr>
              <a:t>addition</a:t>
            </a:r>
            <a:r>
              <a:rPr lang="en-US" sz="2400" spc="-10" dirty="0">
                <a:cs typeface="Calibri Light" panose="020F0302020204030204" pitchFamily="34" charset="0"/>
              </a:rPr>
              <a:t> </a:t>
            </a:r>
            <a:r>
              <a:rPr lang="en-US" sz="2400" spc="-15" dirty="0">
                <a:cs typeface="Calibri Light" panose="020F0302020204030204" pitchFamily="34" charset="0"/>
              </a:rPr>
              <a:t>to</a:t>
            </a:r>
            <a:r>
              <a:rPr lang="en-US" sz="2400" spc="-25" dirty="0">
                <a:cs typeface="Calibri Light" panose="020F0302020204030204" pitchFamily="34" charset="0"/>
              </a:rPr>
              <a:t> </a:t>
            </a:r>
            <a:r>
              <a:rPr lang="en-US" sz="2400" dirty="0">
                <a:cs typeface="Calibri Light" panose="020F0302020204030204" pitchFamily="34" charset="0"/>
              </a:rPr>
              <a:t>e-mail.</a:t>
            </a:r>
          </a:p>
          <a:p>
            <a:pPr marL="469900" marR="197485" indent="-457834">
              <a:spcBef>
                <a:spcPts val="575"/>
              </a:spcBef>
              <a:buFont typeface="Arial" panose="020B0604020202020204" pitchFamily="34" charset="0"/>
              <a:buChar char="•"/>
              <a:tabLst>
                <a:tab pos="469900" algn="l"/>
                <a:tab pos="470534" algn="l"/>
              </a:tabLst>
            </a:pPr>
            <a:r>
              <a:rPr lang="en-US" sz="2400" spc="-10" dirty="0">
                <a:cs typeface="Calibri Light" panose="020F0302020204030204" pitchFamily="34" charset="0"/>
              </a:rPr>
              <a:t>List </a:t>
            </a:r>
            <a:r>
              <a:rPr lang="en-US" sz="2400" spc="-15" dirty="0">
                <a:cs typeface="Calibri Light" panose="020F0302020204030204" pitchFamily="34" charset="0"/>
              </a:rPr>
              <a:t>several </a:t>
            </a:r>
            <a:r>
              <a:rPr lang="en-US" sz="2400" spc="-10" dirty="0">
                <a:cs typeface="Calibri Light" panose="020F0302020204030204" pitchFamily="34" charset="0"/>
              </a:rPr>
              <a:t>useful </a:t>
            </a:r>
            <a:r>
              <a:rPr lang="en-US" sz="2400" dirty="0">
                <a:cs typeface="Calibri Light" panose="020F0302020204030204" pitchFamily="34" charset="0"/>
              </a:rPr>
              <a:t>activities </a:t>
            </a:r>
            <a:r>
              <a:rPr lang="en-US" sz="2400" spc="-10" dirty="0">
                <a:cs typeface="Calibri Light" panose="020F0302020204030204" pitchFamily="34" charset="0"/>
              </a:rPr>
              <a:t>that can </a:t>
            </a:r>
            <a:r>
              <a:rPr lang="en-US" sz="2400" spc="-5" dirty="0">
                <a:cs typeface="Calibri Light" panose="020F0302020204030204" pitchFamily="34" charset="0"/>
              </a:rPr>
              <a:t>be </a:t>
            </a:r>
            <a:r>
              <a:rPr lang="en-US" sz="2400" spc="-10" dirty="0">
                <a:cs typeface="Calibri Light" panose="020F0302020204030204" pitchFamily="34" charset="0"/>
              </a:rPr>
              <a:t>performed </a:t>
            </a:r>
            <a:r>
              <a:rPr lang="en-US" sz="2400" dirty="0">
                <a:cs typeface="Calibri Light" panose="020F0302020204030204" pitchFamily="34" charset="0"/>
              </a:rPr>
              <a:t>via the </a:t>
            </a:r>
            <a:r>
              <a:rPr lang="en-US" sz="2400" spc="-530" dirty="0">
                <a:cs typeface="Calibri Light" panose="020F0302020204030204" pitchFamily="34" charset="0"/>
              </a:rPr>
              <a:t> </a:t>
            </a:r>
            <a:r>
              <a:rPr lang="en-US" sz="2400" spc="-25" dirty="0">
                <a:cs typeface="Calibri Light" panose="020F0302020204030204" pitchFamily="34" charset="0"/>
              </a:rPr>
              <a:t>Web.</a:t>
            </a:r>
            <a:endParaRPr lang="en-US" sz="2400" dirty="0">
              <a:cs typeface="Calibri Light" panose="020F0302020204030204" pitchFamily="34" charset="0"/>
            </a:endParaRPr>
          </a:p>
          <a:p>
            <a:pPr marL="469900" marR="5080" indent="-457834">
              <a:spcBef>
                <a:spcPts val="580"/>
              </a:spcBef>
              <a:buFont typeface="Arial" panose="020B0604020202020204" pitchFamily="34" charset="0"/>
              <a:buChar char="•"/>
              <a:tabLst>
                <a:tab pos="469900" algn="l"/>
                <a:tab pos="470534" algn="l"/>
              </a:tabLst>
            </a:pPr>
            <a:r>
              <a:rPr lang="en-US" sz="2400" spc="-5" dirty="0">
                <a:cs typeface="Calibri Light" panose="020F0302020204030204" pitchFamily="34" charset="0"/>
              </a:rPr>
              <a:t>Discuss</a:t>
            </a:r>
            <a:r>
              <a:rPr lang="en-US" sz="2400" spc="-20" dirty="0">
                <a:cs typeface="Calibri Light" panose="020F0302020204030204" pitchFamily="34" charset="0"/>
              </a:rPr>
              <a:t> </a:t>
            </a:r>
            <a:r>
              <a:rPr lang="en-US" sz="2400" spc="-10" dirty="0">
                <a:cs typeface="Calibri Light" panose="020F0302020204030204" pitchFamily="34" charset="0"/>
              </a:rPr>
              <a:t>censorship</a:t>
            </a:r>
            <a:r>
              <a:rPr lang="en-US" sz="2400" spc="-5" dirty="0">
                <a:cs typeface="Calibri Light" panose="020F0302020204030204" pitchFamily="34" charset="0"/>
              </a:rPr>
              <a:t> </a:t>
            </a:r>
            <a:r>
              <a:rPr lang="en-US" sz="2400" dirty="0">
                <a:cs typeface="Calibri Light" panose="020F0302020204030204" pitchFamily="34" charset="0"/>
              </a:rPr>
              <a:t>and</a:t>
            </a:r>
            <a:r>
              <a:rPr lang="en-US" sz="2400" spc="-5" dirty="0">
                <a:cs typeface="Calibri Light" panose="020F0302020204030204" pitchFamily="34" charset="0"/>
              </a:rPr>
              <a:t> </a:t>
            </a:r>
            <a:r>
              <a:rPr lang="en-US" sz="2400" spc="-10" dirty="0">
                <a:cs typeface="Calibri Light" panose="020F0302020204030204" pitchFamily="34" charset="0"/>
              </a:rPr>
              <a:t>privacy</a:t>
            </a:r>
            <a:r>
              <a:rPr lang="en-US" sz="2400" spc="-5" dirty="0">
                <a:cs typeface="Calibri Light" panose="020F0302020204030204" pitchFamily="34" charset="0"/>
              </a:rPr>
              <a:t> </a:t>
            </a:r>
            <a:r>
              <a:rPr lang="en-US" sz="2400" dirty="0">
                <a:cs typeface="Calibri Light" panose="020F0302020204030204" pitchFamily="34" charset="0"/>
              </a:rPr>
              <a:t>and</a:t>
            </a:r>
            <a:r>
              <a:rPr lang="en-US" sz="2400" spc="-5" dirty="0">
                <a:cs typeface="Calibri Light" panose="020F0302020204030204" pitchFamily="34" charset="0"/>
              </a:rPr>
              <a:t> </a:t>
            </a:r>
            <a:r>
              <a:rPr lang="en-US" sz="2400" spc="-10" dirty="0">
                <a:cs typeface="Calibri Light" panose="020F0302020204030204" pitchFamily="34" charset="0"/>
              </a:rPr>
              <a:t>how</a:t>
            </a:r>
            <a:r>
              <a:rPr lang="en-US" sz="2400" dirty="0">
                <a:cs typeface="Calibri Light" panose="020F0302020204030204" pitchFamily="34" charset="0"/>
              </a:rPr>
              <a:t> </a:t>
            </a:r>
            <a:r>
              <a:rPr lang="en-US" sz="2400" spc="-5" dirty="0">
                <a:cs typeface="Calibri Light" panose="020F0302020204030204" pitchFamily="34" charset="0"/>
              </a:rPr>
              <a:t>they</a:t>
            </a:r>
            <a:r>
              <a:rPr lang="en-US" sz="2400" spc="-10" dirty="0">
                <a:cs typeface="Calibri Light" panose="020F0302020204030204" pitchFamily="34" charset="0"/>
              </a:rPr>
              <a:t> </a:t>
            </a:r>
            <a:r>
              <a:rPr lang="en-US" sz="2400" spc="-15" dirty="0">
                <a:cs typeface="Calibri Light" panose="020F0302020204030204" pitchFamily="34" charset="0"/>
              </a:rPr>
              <a:t>are</a:t>
            </a:r>
            <a:r>
              <a:rPr lang="en-US" sz="2400" dirty="0">
                <a:cs typeface="Calibri Light" panose="020F0302020204030204" pitchFamily="34" charset="0"/>
              </a:rPr>
              <a:t> </a:t>
            </a:r>
            <a:r>
              <a:rPr lang="en-US" sz="2400" spc="-15" dirty="0">
                <a:cs typeface="Calibri Light" panose="020F0302020204030204" pitchFamily="34" charset="0"/>
              </a:rPr>
              <a:t>related</a:t>
            </a:r>
            <a:r>
              <a:rPr lang="en-US" sz="2400" dirty="0">
                <a:cs typeface="Calibri Light" panose="020F0302020204030204" pitchFamily="34" charset="0"/>
              </a:rPr>
              <a:t> </a:t>
            </a:r>
            <a:r>
              <a:rPr lang="en-US" sz="2400" spc="-15" dirty="0">
                <a:cs typeface="Calibri Light" panose="020F0302020204030204" pitchFamily="34" charset="0"/>
              </a:rPr>
              <a:t>to </a:t>
            </a:r>
            <a:r>
              <a:rPr lang="en-US" sz="2400" spc="-525" dirty="0">
                <a:cs typeface="Calibri Light" panose="020F0302020204030204" pitchFamily="34" charset="0"/>
              </a:rPr>
              <a:t> </a:t>
            </a:r>
            <a:r>
              <a:rPr lang="en-US" sz="2400" spc="-10" dirty="0">
                <a:cs typeface="Calibri Light" panose="020F0302020204030204" pitchFamily="34" charset="0"/>
              </a:rPr>
              <a:t>Internet</a:t>
            </a:r>
            <a:r>
              <a:rPr lang="en-US" sz="2400" spc="-20" dirty="0">
                <a:cs typeface="Calibri Light" panose="020F0302020204030204" pitchFamily="34" charset="0"/>
              </a:rPr>
              <a:t> </a:t>
            </a:r>
            <a:r>
              <a:rPr lang="en-US" sz="2400" spc="-5" dirty="0">
                <a:cs typeface="Calibri Light" panose="020F0302020204030204" pitchFamily="34" charset="0"/>
              </a:rPr>
              <a:t>use.</a:t>
            </a:r>
            <a:endParaRPr sz="2400" dirty="0">
              <a:cs typeface="Calibri Light" panose="020F0302020204030204" pitchFamily="34" charset="0"/>
            </a:endParaRPr>
          </a:p>
        </p:txBody>
      </p:sp>
      <p:sp>
        <p:nvSpPr>
          <p:cNvPr id="4" name="Slide Number Placeholder 3">
            <a:extLst>
              <a:ext uri="{FF2B5EF4-FFF2-40B4-BE49-F238E27FC236}">
                <a16:creationId xmlns:a16="http://schemas.microsoft.com/office/drawing/2014/main" id="{9124322A-59FB-03BC-39EB-3A3E11A281C0}"/>
              </a:ext>
            </a:extLst>
          </p:cNvPr>
          <p:cNvSpPr>
            <a:spLocks noGrp="1"/>
          </p:cNvSpPr>
          <p:nvPr>
            <p:ph type="sldNum" sz="quarter" idx="12"/>
          </p:nvPr>
        </p:nvSpPr>
        <p:spPr/>
        <p:txBody>
          <a:bodyPr/>
          <a:lstStyle/>
          <a:p>
            <a:fld id="{1AB53ACA-8745-4EEB-8B9A-1551E4B7C876}" type="slidenum">
              <a:rPr lang="en-US" smtClean="0"/>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1181100" y="1600200"/>
            <a:ext cx="9829800" cy="4951996"/>
          </a:xfrm>
          <a:prstGeom prst="rect">
            <a:avLst/>
          </a:prstGeom>
        </p:spPr>
        <p:txBody>
          <a:bodyPr vert="horz" wrap="square" lIns="0" tIns="52704" rIns="0" bIns="0" rtlCol="0">
            <a:spAutoFit/>
          </a:bodyPr>
          <a:lstStyle/>
          <a:p>
            <a:pPr marL="355600" indent="-343535">
              <a:spcBef>
                <a:spcPts val="414"/>
              </a:spcBef>
              <a:buFont typeface="Arial MT"/>
              <a:buChar char="•"/>
              <a:tabLst>
                <a:tab pos="355600" algn="l"/>
                <a:tab pos="356235" algn="l"/>
              </a:tabLst>
            </a:pPr>
            <a:r>
              <a:rPr sz="2800" b="1" spc="-5" dirty="0">
                <a:cs typeface="Calibri Light" panose="020F0302020204030204" pitchFamily="34" charset="0"/>
              </a:rPr>
              <a:t>Cable</a:t>
            </a:r>
            <a:endParaRPr sz="2800" b="1" dirty="0">
              <a:cs typeface="Calibri Light" panose="020F0302020204030204" pitchFamily="34" charset="0"/>
            </a:endParaRPr>
          </a:p>
          <a:p>
            <a:pPr marL="756285" lvl="1" indent="-287020">
              <a:spcBef>
                <a:spcPts val="280"/>
              </a:spcBef>
              <a:buFont typeface="Arial MT"/>
              <a:buChar char="–"/>
              <a:tabLst>
                <a:tab pos="756285" algn="l"/>
                <a:tab pos="756920" algn="l"/>
              </a:tabLst>
            </a:pPr>
            <a:r>
              <a:rPr sz="2800" spc="-10" dirty="0">
                <a:cs typeface="Calibri Light" panose="020F0302020204030204" pitchFamily="34" charset="0"/>
              </a:rPr>
              <a:t>Most</a:t>
            </a:r>
            <a:r>
              <a:rPr sz="2800" spc="-5" dirty="0">
                <a:cs typeface="Calibri Light" panose="020F0302020204030204" pitchFamily="34" charset="0"/>
              </a:rPr>
              <a:t> widely</a:t>
            </a:r>
            <a:r>
              <a:rPr sz="2800" spc="10" dirty="0">
                <a:cs typeface="Calibri Light" panose="020F0302020204030204" pitchFamily="34" charset="0"/>
              </a:rPr>
              <a:t> </a:t>
            </a:r>
            <a:r>
              <a:rPr sz="2800" spc="-10" dirty="0">
                <a:cs typeface="Calibri Light" panose="020F0302020204030204" pitchFamily="34" charset="0"/>
              </a:rPr>
              <a:t>used</a:t>
            </a:r>
            <a:r>
              <a:rPr sz="2800" dirty="0">
                <a:cs typeface="Calibri Light" panose="020F0302020204030204" pitchFamily="34" charset="0"/>
              </a:rPr>
              <a:t> </a:t>
            </a:r>
            <a:r>
              <a:rPr sz="2800" spc="-10" dirty="0">
                <a:cs typeface="Calibri Light" panose="020F0302020204030204" pitchFamily="34" charset="0"/>
              </a:rPr>
              <a:t>home</a:t>
            </a:r>
            <a:r>
              <a:rPr sz="2800" spc="20" dirty="0">
                <a:cs typeface="Calibri Light" panose="020F0302020204030204" pitchFamily="34" charset="0"/>
              </a:rPr>
              <a:t> </a:t>
            </a:r>
            <a:r>
              <a:rPr sz="2800" spc="-10" dirty="0">
                <a:cs typeface="Calibri Light" panose="020F0302020204030204" pitchFamily="34" charset="0"/>
              </a:rPr>
              <a:t>broadband</a:t>
            </a:r>
            <a:r>
              <a:rPr sz="2800" spc="-30" dirty="0">
                <a:cs typeface="Calibri Light" panose="020F0302020204030204" pitchFamily="34" charset="0"/>
              </a:rPr>
              <a:t> </a:t>
            </a:r>
            <a:r>
              <a:rPr sz="2800" spc="-10" dirty="0">
                <a:cs typeface="Calibri Light" panose="020F0302020204030204" pitchFamily="34" charset="0"/>
              </a:rPr>
              <a:t>connection</a:t>
            </a:r>
            <a:endParaRPr sz="2800" dirty="0">
              <a:cs typeface="Calibri Light" panose="020F0302020204030204" pitchFamily="34" charset="0"/>
            </a:endParaRPr>
          </a:p>
          <a:p>
            <a:pPr marL="756285" lvl="1" indent="-287020">
              <a:spcBef>
                <a:spcPts val="530"/>
              </a:spcBef>
              <a:buFont typeface="Arial MT"/>
              <a:buChar char="–"/>
              <a:tabLst>
                <a:tab pos="756285" algn="l"/>
                <a:tab pos="756920" algn="l"/>
              </a:tabLst>
            </a:pPr>
            <a:r>
              <a:rPr sz="2800" spc="-20" dirty="0">
                <a:cs typeface="Calibri Light" panose="020F0302020204030204" pitchFamily="34" charset="0"/>
              </a:rPr>
              <a:t>Fast,</a:t>
            </a:r>
            <a:r>
              <a:rPr sz="2800" spc="-10" dirty="0">
                <a:cs typeface="Calibri Light" panose="020F0302020204030204" pitchFamily="34" charset="0"/>
              </a:rPr>
              <a:t> </a:t>
            </a:r>
            <a:r>
              <a:rPr lang="en-US" sz="2800" spc="-10" dirty="0">
                <a:cs typeface="Calibri Light" panose="020F0302020204030204" pitchFamily="34" charset="0"/>
              </a:rPr>
              <a:t>typically around 25 Mbps</a:t>
            </a:r>
            <a:endParaRPr sz="2800" dirty="0">
              <a:cs typeface="Calibri Light" panose="020F0302020204030204" pitchFamily="34" charset="0"/>
            </a:endParaRPr>
          </a:p>
          <a:p>
            <a:pPr marL="756285" lvl="1" indent="-287020">
              <a:spcBef>
                <a:spcPts val="530"/>
              </a:spcBef>
              <a:buFont typeface="Arial MT"/>
              <a:buChar char="–"/>
              <a:tabLst>
                <a:tab pos="756285" algn="l"/>
                <a:tab pos="756920" algn="l"/>
              </a:tabLst>
            </a:pPr>
            <a:r>
              <a:rPr sz="2800" spc="-15" dirty="0">
                <a:cs typeface="Calibri Light" panose="020F0302020204030204" pitchFamily="34" charset="0"/>
              </a:rPr>
              <a:t>Requires</a:t>
            </a:r>
            <a:r>
              <a:rPr sz="2800" spc="-5" dirty="0">
                <a:cs typeface="Calibri Light" panose="020F0302020204030204" pitchFamily="34" charset="0"/>
              </a:rPr>
              <a:t> a</a:t>
            </a:r>
            <a:r>
              <a:rPr sz="2800" spc="-15" dirty="0">
                <a:cs typeface="Calibri Light" panose="020F0302020204030204" pitchFamily="34" charset="0"/>
              </a:rPr>
              <a:t> </a:t>
            </a:r>
            <a:r>
              <a:rPr sz="2800" spc="-10" dirty="0">
                <a:cs typeface="Calibri Light" panose="020F0302020204030204" pitchFamily="34" charset="0"/>
              </a:rPr>
              <a:t>cable</a:t>
            </a:r>
            <a:r>
              <a:rPr sz="2800" spc="-5" dirty="0">
                <a:cs typeface="Calibri Light" panose="020F0302020204030204" pitchFamily="34" charset="0"/>
              </a:rPr>
              <a:t> modem</a:t>
            </a:r>
            <a:endParaRPr sz="2800" dirty="0">
              <a:cs typeface="Calibri Light" panose="020F0302020204030204" pitchFamily="34" charset="0"/>
            </a:endParaRPr>
          </a:p>
          <a:p>
            <a:pPr marL="355600" indent="-343535">
              <a:spcBef>
                <a:spcPts val="530"/>
              </a:spcBef>
              <a:buFont typeface="Arial MT"/>
              <a:buChar char="•"/>
              <a:tabLst>
                <a:tab pos="355600" algn="l"/>
                <a:tab pos="356235" algn="l"/>
              </a:tabLst>
            </a:pPr>
            <a:r>
              <a:rPr sz="2800" b="1" spc="-10" dirty="0">
                <a:cs typeface="Calibri Light" panose="020F0302020204030204" pitchFamily="34" charset="0"/>
              </a:rPr>
              <a:t>DSL</a:t>
            </a:r>
            <a:r>
              <a:rPr lang="en-US" sz="2800" b="1" spc="-10" dirty="0">
                <a:cs typeface="Calibri Light" panose="020F0302020204030204" pitchFamily="34" charset="0"/>
              </a:rPr>
              <a:t> (Digital Subscriber Line)</a:t>
            </a:r>
            <a:endParaRPr sz="2800" b="1" dirty="0">
              <a:cs typeface="Calibri Light" panose="020F0302020204030204" pitchFamily="34" charset="0"/>
            </a:endParaRPr>
          </a:p>
          <a:p>
            <a:pPr marL="756285" lvl="1" indent="-287020">
              <a:spcBef>
                <a:spcPts val="530"/>
              </a:spcBef>
              <a:buFont typeface="Arial MT"/>
              <a:buChar char="–"/>
              <a:tabLst>
                <a:tab pos="756920" algn="l"/>
              </a:tabLst>
            </a:pPr>
            <a:r>
              <a:rPr sz="2800" spc="-10" dirty="0">
                <a:cs typeface="Calibri Light" panose="020F0302020204030204" pitchFamily="34" charset="0"/>
              </a:rPr>
              <a:t>Broadband</a:t>
            </a:r>
            <a:r>
              <a:rPr sz="2800" spc="-30" dirty="0">
                <a:cs typeface="Calibri Light" panose="020F0302020204030204" pitchFamily="34" charset="0"/>
              </a:rPr>
              <a:t> </a:t>
            </a:r>
            <a:r>
              <a:rPr sz="2800" spc="-10" dirty="0">
                <a:cs typeface="Calibri Light" panose="020F0302020204030204" pitchFamily="34" charset="0"/>
              </a:rPr>
              <a:t>delivered</a:t>
            </a:r>
            <a:r>
              <a:rPr sz="2800" dirty="0">
                <a:cs typeface="Calibri Light" panose="020F0302020204030204" pitchFamily="34" charset="0"/>
              </a:rPr>
              <a:t> </a:t>
            </a:r>
            <a:r>
              <a:rPr sz="2800" spc="-15" dirty="0">
                <a:cs typeface="Calibri Light" panose="020F0302020204030204" pitchFamily="34" charset="0"/>
              </a:rPr>
              <a:t>over</a:t>
            </a:r>
            <a:r>
              <a:rPr sz="2800" spc="5" dirty="0">
                <a:cs typeface="Calibri Light" panose="020F0302020204030204" pitchFamily="34" charset="0"/>
              </a:rPr>
              <a:t> </a:t>
            </a:r>
            <a:r>
              <a:rPr sz="2800" spc="-5" dirty="0">
                <a:cs typeface="Calibri Light" panose="020F0302020204030204" pitchFamily="34" charset="0"/>
              </a:rPr>
              <a:t>telephone</a:t>
            </a:r>
            <a:r>
              <a:rPr sz="2800" spc="-15" dirty="0">
                <a:cs typeface="Calibri Light" panose="020F0302020204030204" pitchFamily="34" charset="0"/>
              </a:rPr>
              <a:t> </a:t>
            </a:r>
            <a:r>
              <a:rPr sz="2800" dirty="0">
                <a:cs typeface="Calibri Light" panose="020F0302020204030204" pitchFamily="34" charset="0"/>
              </a:rPr>
              <a:t>lines</a:t>
            </a:r>
            <a:endParaRPr lang="en-US" sz="2800" dirty="0">
              <a:cs typeface="Calibri Light" panose="020F0302020204030204" pitchFamily="34" charset="0"/>
            </a:endParaRPr>
          </a:p>
          <a:p>
            <a:pPr marL="756285" lvl="1" indent="-287020">
              <a:spcBef>
                <a:spcPts val="530"/>
              </a:spcBef>
              <a:buFont typeface="Arial MT"/>
              <a:buChar char="–"/>
              <a:tabLst>
                <a:tab pos="756920" algn="l"/>
              </a:tabLst>
            </a:pPr>
            <a:r>
              <a:rPr lang="en-US" sz="2800" dirty="0">
                <a:cs typeface="Calibri Light" panose="020F0302020204030204" pitchFamily="34" charset="0"/>
              </a:rPr>
              <a:t>Requires DSL modem</a:t>
            </a:r>
            <a:endParaRPr sz="2800" dirty="0">
              <a:cs typeface="Calibri Light" panose="020F0302020204030204" pitchFamily="34" charset="0"/>
            </a:endParaRPr>
          </a:p>
          <a:p>
            <a:pPr marL="756285" lvl="1" indent="-287020">
              <a:spcBef>
                <a:spcPts val="575"/>
              </a:spcBef>
              <a:buFont typeface="Arial MT"/>
              <a:buChar char="–"/>
              <a:tabLst>
                <a:tab pos="756920" algn="l"/>
              </a:tabLst>
            </a:pPr>
            <a:r>
              <a:rPr sz="2800" spc="-10" dirty="0">
                <a:cs typeface="Calibri Light" panose="020F0302020204030204" pitchFamily="34" charset="0"/>
              </a:rPr>
              <a:t>Must</a:t>
            </a:r>
            <a:r>
              <a:rPr sz="2800" spc="-25" dirty="0">
                <a:cs typeface="Calibri Light" panose="020F0302020204030204" pitchFamily="34" charset="0"/>
              </a:rPr>
              <a:t> </a:t>
            </a:r>
            <a:r>
              <a:rPr sz="2800" spc="-5" dirty="0">
                <a:cs typeface="Calibri Light" panose="020F0302020204030204" pitchFamily="34" charset="0"/>
              </a:rPr>
              <a:t>be </a:t>
            </a:r>
            <a:r>
              <a:rPr sz="2800" dirty="0">
                <a:cs typeface="Calibri Light" panose="020F0302020204030204" pitchFamily="34" charset="0"/>
              </a:rPr>
              <a:t>less</a:t>
            </a:r>
            <a:r>
              <a:rPr sz="2800" spc="-5" dirty="0">
                <a:cs typeface="Calibri Light" panose="020F0302020204030204" pitchFamily="34" charset="0"/>
              </a:rPr>
              <a:t> than </a:t>
            </a:r>
            <a:r>
              <a:rPr sz="2800" dirty="0">
                <a:cs typeface="Calibri Light" panose="020F0302020204030204" pitchFamily="34" charset="0"/>
              </a:rPr>
              <a:t>3</a:t>
            </a:r>
            <a:r>
              <a:rPr sz="2800" spc="-15" dirty="0">
                <a:cs typeface="Calibri Light" panose="020F0302020204030204" pitchFamily="34" charset="0"/>
              </a:rPr>
              <a:t> </a:t>
            </a:r>
            <a:r>
              <a:rPr sz="2800" dirty="0">
                <a:cs typeface="Calibri Light" panose="020F0302020204030204" pitchFamily="34" charset="0"/>
              </a:rPr>
              <a:t>miles</a:t>
            </a:r>
            <a:r>
              <a:rPr sz="2800" spc="-20" dirty="0">
                <a:cs typeface="Calibri Light" panose="020F0302020204030204" pitchFamily="34" charset="0"/>
              </a:rPr>
              <a:t> </a:t>
            </a:r>
            <a:r>
              <a:rPr sz="2800" spc="-15" dirty="0">
                <a:cs typeface="Calibri Light" panose="020F0302020204030204" pitchFamily="34" charset="0"/>
              </a:rPr>
              <a:t>from</a:t>
            </a:r>
            <a:r>
              <a:rPr sz="2800" spc="-30" dirty="0">
                <a:cs typeface="Calibri Light" panose="020F0302020204030204" pitchFamily="34" charset="0"/>
              </a:rPr>
              <a:t> </a:t>
            </a:r>
            <a:r>
              <a:rPr sz="2800" dirty="0">
                <a:cs typeface="Calibri Light" panose="020F0302020204030204" pitchFamily="34" charset="0"/>
              </a:rPr>
              <a:t>a </a:t>
            </a:r>
            <a:r>
              <a:rPr sz="2800" spc="-5" dirty="0">
                <a:cs typeface="Calibri Light" panose="020F0302020204030204" pitchFamily="34" charset="0"/>
              </a:rPr>
              <a:t>switching</a:t>
            </a:r>
            <a:r>
              <a:rPr sz="2800" spc="-35" dirty="0">
                <a:cs typeface="Calibri Light" panose="020F0302020204030204" pitchFamily="34" charset="0"/>
              </a:rPr>
              <a:t> </a:t>
            </a:r>
            <a:r>
              <a:rPr sz="2800" spc="-15" dirty="0">
                <a:cs typeface="Calibri Light" panose="020F0302020204030204" pitchFamily="34" charset="0"/>
              </a:rPr>
              <a:t>station</a:t>
            </a:r>
            <a:endParaRPr sz="2800" dirty="0">
              <a:cs typeface="Calibri Light" panose="020F0302020204030204" pitchFamily="34" charset="0"/>
            </a:endParaRPr>
          </a:p>
          <a:p>
            <a:pPr marL="756285" lvl="1" indent="-287020">
              <a:spcBef>
                <a:spcPts val="580"/>
              </a:spcBef>
              <a:buFont typeface="Arial MT"/>
              <a:buChar char="–"/>
              <a:tabLst>
                <a:tab pos="756920" algn="l"/>
              </a:tabLst>
            </a:pPr>
            <a:r>
              <a:rPr sz="2800" spc="-25" dirty="0">
                <a:cs typeface="Calibri Light" panose="020F0302020204030204" pitchFamily="34" charset="0"/>
              </a:rPr>
              <a:t>Transmits</a:t>
            </a:r>
            <a:r>
              <a:rPr sz="2800" spc="-20" dirty="0">
                <a:cs typeface="Calibri Light" panose="020F0302020204030204" pitchFamily="34" charset="0"/>
              </a:rPr>
              <a:t> </a:t>
            </a:r>
            <a:r>
              <a:rPr sz="2800" spc="-15" dirty="0">
                <a:cs typeface="Calibri Light" panose="020F0302020204030204" pitchFamily="34" charset="0"/>
              </a:rPr>
              <a:t>over</a:t>
            </a:r>
            <a:r>
              <a:rPr sz="2800" spc="5" dirty="0">
                <a:cs typeface="Calibri Light" panose="020F0302020204030204" pitchFamily="34" charset="0"/>
              </a:rPr>
              <a:t> </a:t>
            </a:r>
            <a:r>
              <a:rPr sz="2800" spc="-5" dirty="0">
                <a:cs typeface="Calibri Light" panose="020F0302020204030204" pitchFamily="34" charset="0"/>
              </a:rPr>
              <a:t>telephone</a:t>
            </a:r>
            <a:r>
              <a:rPr sz="2800" spc="-10" dirty="0">
                <a:cs typeface="Calibri Light" panose="020F0302020204030204" pitchFamily="34" charset="0"/>
              </a:rPr>
              <a:t> </a:t>
            </a:r>
            <a:r>
              <a:rPr sz="2800" dirty="0">
                <a:cs typeface="Calibri Light" panose="020F0302020204030204" pitchFamily="34" charset="0"/>
              </a:rPr>
              <a:t>lines </a:t>
            </a:r>
            <a:r>
              <a:rPr sz="2800" spc="-5" dirty="0">
                <a:cs typeface="Calibri Light" panose="020F0302020204030204" pitchFamily="34" charset="0"/>
              </a:rPr>
              <a:t>but</a:t>
            </a:r>
            <a:r>
              <a:rPr sz="2800" spc="-25" dirty="0">
                <a:cs typeface="Calibri Light" panose="020F0302020204030204" pitchFamily="34" charset="0"/>
              </a:rPr>
              <a:t> </a:t>
            </a:r>
            <a:r>
              <a:rPr sz="2800" spc="-5" dirty="0">
                <a:cs typeface="Calibri Light" panose="020F0302020204030204" pitchFamily="34" charset="0"/>
              </a:rPr>
              <a:t>does</a:t>
            </a:r>
            <a:r>
              <a:rPr sz="2800" spc="-10" dirty="0">
                <a:cs typeface="Calibri Light" panose="020F0302020204030204" pitchFamily="34" charset="0"/>
              </a:rPr>
              <a:t> </a:t>
            </a:r>
            <a:r>
              <a:rPr sz="2800" spc="-5" dirty="0">
                <a:cs typeface="Calibri Light" panose="020F0302020204030204" pitchFamily="34" charset="0"/>
              </a:rPr>
              <a:t>not </a:t>
            </a:r>
            <a:r>
              <a:rPr sz="2800" dirty="0">
                <a:cs typeface="Calibri Light" panose="020F0302020204030204" pitchFamily="34" charset="0"/>
              </a:rPr>
              <a:t>tie</a:t>
            </a:r>
            <a:r>
              <a:rPr sz="2800" spc="-15" dirty="0">
                <a:cs typeface="Calibri Light" panose="020F0302020204030204" pitchFamily="34" charset="0"/>
              </a:rPr>
              <a:t> </a:t>
            </a:r>
            <a:r>
              <a:rPr sz="2800" spc="-5" dirty="0">
                <a:cs typeface="Calibri Light" panose="020F0302020204030204" pitchFamily="34" charset="0"/>
              </a:rPr>
              <a:t>up</a:t>
            </a:r>
            <a:r>
              <a:rPr sz="2800" spc="-10" dirty="0">
                <a:cs typeface="Calibri Light" panose="020F0302020204030204" pitchFamily="34" charset="0"/>
              </a:rPr>
              <a:t> </a:t>
            </a:r>
            <a:r>
              <a:rPr sz="2800" dirty="0">
                <a:cs typeface="Calibri Light" panose="020F0302020204030204" pitchFamily="34" charset="0"/>
              </a:rPr>
              <a:t>the line</a:t>
            </a:r>
          </a:p>
          <a:p>
            <a:pPr marL="756285" lvl="1" indent="-287020">
              <a:spcBef>
                <a:spcPts val="575"/>
              </a:spcBef>
              <a:buFont typeface="Arial MT"/>
              <a:buChar char="–"/>
              <a:tabLst>
                <a:tab pos="756920" algn="l"/>
              </a:tabLst>
            </a:pPr>
            <a:r>
              <a:rPr lang="en-US" sz="2800" spc="-15" dirty="0">
                <a:cs typeface="Calibri Light" panose="020F0302020204030204" pitchFamily="34" charset="0"/>
              </a:rPr>
              <a:t>Slower than cable speeds, t</a:t>
            </a:r>
            <a:r>
              <a:rPr sz="2800" spc="-15" dirty="0">
                <a:cs typeface="Calibri Light" panose="020F0302020204030204" pitchFamily="34" charset="0"/>
              </a:rPr>
              <a:t>ypically</a:t>
            </a:r>
            <a:r>
              <a:rPr sz="2800" spc="-35" dirty="0">
                <a:cs typeface="Calibri Light" panose="020F0302020204030204" pitchFamily="34" charset="0"/>
              </a:rPr>
              <a:t> </a:t>
            </a:r>
            <a:r>
              <a:rPr lang="en-US" sz="2800" spc="-5" dirty="0">
                <a:cs typeface="Calibri Light" panose="020F0302020204030204" pitchFamily="34" charset="0"/>
              </a:rPr>
              <a:t>10</a:t>
            </a:r>
            <a:r>
              <a:rPr sz="2800" spc="-25" dirty="0">
                <a:cs typeface="Calibri Light" panose="020F0302020204030204" pitchFamily="34" charset="0"/>
              </a:rPr>
              <a:t> </a:t>
            </a:r>
            <a:r>
              <a:rPr sz="2800" spc="-5" dirty="0">
                <a:cs typeface="Calibri Light" panose="020F0302020204030204" pitchFamily="34" charset="0"/>
              </a:rPr>
              <a:t>Mbps</a:t>
            </a:r>
            <a:endParaRPr sz="2800" dirty="0">
              <a:cs typeface="Calibri Light" panose="020F0302020204030204" pitchFamily="34" charset="0"/>
            </a:endParaRPr>
          </a:p>
        </p:txBody>
      </p:sp>
      <p:sp>
        <p:nvSpPr>
          <p:cNvPr id="6" name="object 2">
            <a:extLst>
              <a:ext uri="{FF2B5EF4-FFF2-40B4-BE49-F238E27FC236}">
                <a16:creationId xmlns:a16="http://schemas.microsoft.com/office/drawing/2014/main" id="{72191AC8-F7DD-604B-8C41-4DDFAC890E43}"/>
              </a:ext>
            </a:extLst>
          </p:cNvPr>
          <p:cNvSpPr txBox="1">
            <a:spLocks/>
          </p:cNvSpPr>
          <p:nvPr/>
        </p:nvSpPr>
        <p:spPr>
          <a:xfrm>
            <a:off x="1181100" y="609600"/>
            <a:ext cx="9829800" cy="690574"/>
          </a:xfrm>
          <a:prstGeom prst="rect">
            <a:avLst/>
          </a:prstGeom>
        </p:spPr>
        <p:txBody>
          <a:bodyPr vert="horz" wrap="square" lIns="0" tIns="13335" rIns="0" bIns="0" rtlCol="0">
            <a:spAutoFit/>
          </a:bodyPr>
          <a:lstStyle>
            <a:lvl1pPr>
              <a:defRPr sz="3200" b="0" i="0">
                <a:solidFill>
                  <a:schemeClr val="tx1"/>
                </a:solidFill>
                <a:latin typeface="Calibri Light" panose="020F0302020204030204" pitchFamily="34" charset="0"/>
                <a:ea typeface="+mj-ea"/>
                <a:cs typeface="Calibri Light" panose="020F0302020204030204" pitchFamily="34" charset="0"/>
              </a:defRPr>
            </a:lvl1pPr>
          </a:lstStyle>
          <a:p>
            <a:pPr marL="12700">
              <a:spcBef>
                <a:spcPts val="105"/>
              </a:spcBef>
            </a:pPr>
            <a:r>
              <a:rPr lang="en-US" sz="4400" b="1" kern="0" spc="-5" dirty="0"/>
              <a:t>Type of Connection and Internet Access</a:t>
            </a:r>
          </a:p>
        </p:txBody>
      </p:sp>
      <p:sp>
        <p:nvSpPr>
          <p:cNvPr id="2" name="Slide Number Placeholder 1">
            <a:extLst>
              <a:ext uri="{FF2B5EF4-FFF2-40B4-BE49-F238E27FC236}">
                <a16:creationId xmlns:a16="http://schemas.microsoft.com/office/drawing/2014/main" id="{D6DB0E05-982F-A3B8-C6A1-262273DFAF87}"/>
              </a:ext>
            </a:extLst>
          </p:cNvPr>
          <p:cNvSpPr>
            <a:spLocks noGrp="1"/>
          </p:cNvSpPr>
          <p:nvPr>
            <p:ph type="sldNum" sz="quarter" idx="12"/>
          </p:nvPr>
        </p:nvSpPr>
        <p:spPr/>
        <p:txBody>
          <a:bodyPr/>
          <a:lstStyle/>
          <a:p>
            <a:fld id="{1AB53ACA-8745-4EEB-8B9A-1551E4B7C876}" type="slidenum">
              <a:rPr lang="en-US" smtClean="0"/>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1199445" y="1676400"/>
            <a:ext cx="9829799" cy="3731149"/>
          </a:xfrm>
          <a:prstGeom prst="rect">
            <a:avLst/>
          </a:prstGeom>
        </p:spPr>
        <p:txBody>
          <a:bodyPr vert="horz" wrap="square" lIns="0" tIns="52704" rIns="0" bIns="0" rtlCol="0">
            <a:spAutoFit/>
          </a:bodyPr>
          <a:lstStyle/>
          <a:p>
            <a:pPr marL="355600" indent="-343535">
              <a:spcBef>
                <a:spcPts val="414"/>
              </a:spcBef>
              <a:buFont typeface="Arial MT"/>
              <a:buChar char="•"/>
              <a:tabLst>
                <a:tab pos="355600" algn="l"/>
                <a:tab pos="356235" algn="l"/>
              </a:tabLst>
            </a:pPr>
            <a:r>
              <a:rPr sz="2800" b="1" spc="-10" dirty="0">
                <a:cs typeface="Calibri Light" panose="020F0302020204030204" pitchFamily="34" charset="0"/>
              </a:rPr>
              <a:t>Satellite</a:t>
            </a:r>
            <a:endParaRPr sz="2800" b="1" dirty="0">
              <a:cs typeface="Calibri Light" panose="020F0302020204030204" pitchFamily="34" charset="0"/>
            </a:endParaRPr>
          </a:p>
          <a:p>
            <a:pPr marL="756285" lvl="1" indent="-287020">
              <a:spcBef>
                <a:spcPts val="280"/>
              </a:spcBef>
              <a:buFont typeface="Arial MT"/>
              <a:buChar char="–"/>
              <a:tabLst>
                <a:tab pos="756285" algn="l"/>
                <a:tab pos="756920" algn="l"/>
              </a:tabLst>
            </a:pPr>
            <a:r>
              <a:rPr sz="2800" spc="-10" dirty="0">
                <a:cs typeface="Calibri Light" panose="020F0302020204030204" pitchFamily="34" charset="0"/>
              </a:rPr>
              <a:t>Broadband</a:t>
            </a:r>
            <a:r>
              <a:rPr sz="2800" spc="-35" dirty="0">
                <a:cs typeface="Calibri Light" panose="020F0302020204030204" pitchFamily="34" charset="0"/>
              </a:rPr>
              <a:t> </a:t>
            </a:r>
            <a:r>
              <a:rPr sz="2800" spc="-5" dirty="0">
                <a:cs typeface="Calibri Light" panose="020F0302020204030204" pitchFamily="34" charset="0"/>
              </a:rPr>
              <a:t>option</a:t>
            </a:r>
            <a:r>
              <a:rPr sz="2800" spc="5" dirty="0">
                <a:cs typeface="Calibri Light" panose="020F0302020204030204" pitchFamily="34" charset="0"/>
              </a:rPr>
              <a:t> </a:t>
            </a:r>
            <a:r>
              <a:rPr sz="2800" spc="-20" dirty="0">
                <a:cs typeface="Calibri Light" panose="020F0302020204030204" pitchFamily="34" charset="0"/>
              </a:rPr>
              <a:t>for</a:t>
            </a:r>
            <a:r>
              <a:rPr sz="2800" spc="-5" dirty="0">
                <a:cs typeface="Calibri Light" panose="020F0302020204030204" pitchFamily="34" charset="0"/>
              </a:rPr>
              <a:t> </a:t>
            </a:r>
            <a:r>
              <a:rPr sz="2800" spc="-15" dirty="0">
                <a:cs typeface="Calibri Light" panose="020F0302020204030204" pitchFamily="34" charset="0"/>
              </a:rPr>
              <a:t>rural </a:t>
            </a:r>
            <a:r>
              <a:rPr sz="2800" spc="-10" dirty="0">
                <a:cs typeface="Calibri Light" panose="020F0302020204030204" pitchFamily="34" charset="0"/>
              </a:rPr>
              <a:t>areas</a:t>
            </a:r>
            <a:endParaRPr sz="2800" dirty="0">
              <a:cs typeface="Calibri Light" panose="020F0302020204030204" pitchFamily="34" charset="0"/>
            </a:endParaRPr>
          </a:p>
          <a:p>
            <a:pPr marL="756285" lvl="1" indent="-287020">
              <a:spcBef>
                <a:spcPts val="530"/>
              </a:spcBef>
              <a:buFont typeface="Arial MT"/>
              <a:buChar char="–"/>
              <a:tabLst>
                <a:tab pos="756285" algn="l"/>
                <a:tab pos="756920" algn="l"/>
              </a:tabLst>
            </a:pPr>
            <a:r>
              <a:rPr sz="2800" spc="-10" dirty="0">
                <a:cs typeface="Calibri Light" panose="020F0302020204030204" pitchFamily="34" charset="0"/>
              </a:rPr>
              <a:t>Slower</a:t>
            </a:r>
            <a:r>
              <a:rPr sz="2800" spc="10" dirty="0">
                <a:cs typeface="Calibri Light" panose="020F0302020204030204" pitchFamily="34" charset="0"/>
              </a:rPr>
              <a:t> </a:t>
            </a:r>
            <a:r>
              <a:rPr sz="2800" spc="-5" dirty="0">
                <a:cs typeface="Calibri Light" panose="020F0302020204030204" pitchFamily="34" charset="0"/>
              </a:rPr>
              <a:t>and </a:t>
            </a:r>
            <a:r>
              <a:rPr sz="2800" spc="-10" dirty="0">
                <a:cs typeface="Calibri Light" panose="020F0302020204030204" pitchFamily="34" charset="0"/>
              </a:rPr>
              <a:t>more</a:t>
            </a:r>
            <a:r>
              <a:rPr sz="2800" dirty="0">
                <a:cs typeface="Calibri Light" panose="020F0302020204030204" pitchFamily="34" charset="0"/>
              </a:rPr>
              <a:t> </a:t>
            </a:r>
            <a:r>
              <a:rPr sz="2800" spc="-15" dirty="0">
                <a:cs typeface="Calibri Light" panose="020F0302020204030204" pitchFamily="34" charset="0"/>
              </a:rPr>
              <a:t>expensive</a:t>
            </a:r>
            <a:r>
              <a:rPr sz="2800" spc="15" dirty="0">
                <a:cs typeface="Calibri Light" panose="020F0302020204030204" pitchFamily="34" charset="0"/>
              </a:rPr>
              <a:t> </a:t>
            </a:r>
            <a:r>
              <a:rPr lang="en-US" sz="2800" spc="-10" dirty="0">
                <a:cs typeface="Calibri Light" panose="020F0302020204030204" pitchFamily="34" charset="0"/>
              </a:rPr>
              <a:t>than</a:t>
            </a:r>
            <a:r>
              <a:rPr sz="2800" spc="-5" dirty="0">
                <a:cs typeface="Calibri Light" panose="020F0302020204030204" pitchFamily="34" charset="0"/>
              </a:rPr>
              <a:t> </a:t>
            </a:r>
            <a:r>
              <a:rPr sz="2800" spc="-10" dirty="0">
                <a:cs typeface="Calibri Light" panose="020F0302020204030204" pitchFamily="34" charset="0"/>
              </a:rPr>
              <a:t>cable</a:t>
            </a:r>
            <a:r>
              <a:rPr sz="2800" spc="5" dirty="0">
                <a:cs typeface="Calibri Light" panose="020F0302020204030204" pitchFamily="34" charset="0"/>
              </a:rPr>
              <a:t> </a:t>
            </a:r>
            <a:r>
              <a:rPr sz="2800" spc="-5" dirty="0">
                <a:cs typeface="Calibri Light" panose="020F0302020204030204" pitchFamily="34" charset="0"/>
              </a:rPr>
              <a:t>or</a:t>
            </a:r>
            <a:r>
              <a:rPr sz="2800" dirty="0">
                <a:cs typeface="Calibri Light" panose="020F0302020204030204" pitchFamily="34" charset="0"/>
              </a:rPr>
              <a:t> </a:t>
            </a:r>
            <a:r>
              <a:rPr sz="2800" spc="-10" dirty="0">
                <a:cs typeface="Calibri Light" panose="020F0302020204030204" pitchFamily="34" charset="0"/>
              </a:rPr>
              <a:t>DSL</a:t>
            </a:r>
            <a:endParaRPr sz="2800" dirty="0">
              <a:cs typeface="Calibri Light" panose="020F0302020204030204" pitchFamily="34" charset="0"/>
            </a:endParaRPr>
          </a:p>
          <a:p>
            <a:pPr marL="756285" lvl="1" indent="-287020">
              <a:spcBef>
                <a:spcPts val="530"/>
              </a:spcBef>
              <a:buFont typeface="Arial MT"/>
              <a:buChar char="–"/>
              <a:tabLst>
                <a:tab pos="756285" algn="l"/>
                <a:tab pos="756920" algn="l"/>
              </a:tabLst>
            </a:pPr>
            <a:r>
              <a:rPr sz="2800" spc="-15" dirty="0">
                <a:cs typeface="Calibri Light" panose="020F0302020204030204" pitchFamily="34" charset="0"/>
              </a:rPr>
              <a:t>Requires</a:t>
            </a:r>
            <a:r>
              <a:rPr sz="2800" spc="5" dirty="0">
                <a:cs typeface="Calibri Light" panose="020F0302020204030204" pitchFamily="34" charset="0"/>
              </a:rPr>
              <a:t> </a:t>
            </a:r>
            <a:r>
              <a:rPr sz="2800" spc="-15" dirty="0">
                <a:cs typeface="Calibri Light" panose="020F0302020204030204" pitchFamily="34" charset="0"/>
              </a:rPr>
              <a:t>satellite</a:t>
            </a:r>
            <a:r>
              <a:rPr sz="2800" spc="15" dirty="0">
                <a:cs typeface="Calibri Light" panose="020F0302020204030204" pitchFamily="34" charset="0"/>
              </a:rPr>
              <a:t> </a:t>
            </a:r>
            <a:r>
              <a:rPr sz="2800" spc="-5" dirty="0">
                <a:cs typeface="Calibri Light" panose="020F0302020204030204" pitchFamily="34" charset="0"/>
              </a:rPr>
              <a:t>modem</a:t>
            </a:r>
            <a:r>
              <a:rPr sz="2800" spc="30" dirty="0">
                <a:cs typeface="Calibri Light" panose="020F0302020204030204" pitchFamily="34" charset="0"/>
              </a:rPr>
              <a:t> </a:t>
            </a:r>
            <a:r>
              <a:rPr sz="2800" spc="-5" dirty="0">
                <a:cs typeface="Calibri Light" panose="020F0302020204030204" pitchFamily="34" charset="0"/>
              </a:rPr>
              <a:t>and</a:t>
            </a:r>
            <a:r>
              <a:rPr sz="2800" spc="-15" dirty="0">
                <a:cs typeface="Calibri Light" panose="020F0302020204030204" pitchFamily="34" charset="0"/>
              </a:rPr>
              <a:t> </a:t>
            </a:r>
            <a:r>
              <a:rPr sz="2800" spc="-10" dirty="0">
                <a:cs typeface="Calibri Light" panose="020F0302020204030204" pitchFamily="34" charset="0"/>
              </a:rPr>
              <a:t>transceiver</a:t>
            </a:r>
            <a:r>
              <a:rPr sz="2800" spc="10" dirty="0">
                <a:cs typeface="Calibri Light" panose="020F0302020204030204" pitchFamily="34" charset="0"/>
              </a:rPr>
              <a:t> </a:t>
            </a:r>
            <a:r>
              <a:rPr sz="2800" spc="-10" dirty="0">
                <a:cs typeface="Calibri Light" panose="020F0302020204030204" pitchFamily="34" charset="0"/>
              </a:rPr>
              <a:t>dish</a:t>
            </a:r>
            <a:r>
              <a:rPr lang="en-US" sz="2800" spc="-10" dirty="0">
                <a:cs typeface="Calibri Light" panose="020F0302020204030204" pitchFamily="34" charset="0"/>
              </a:rPr>
              <a:t> the home or building to receive and transmit data to and from the satellites being used</a:t>
            </a:r>
            <a:endParaRPr sz="2800" dirty="0">
              <a:cs typeface="Calibri Light" panose="020F0302020204030204" pitchFamily="34" charset="0"/>
            </a:endParaRPr>
          </a:p>
          <a:p>
            <a:pPr marL="756285" marR="5080" lvl="1" indent="-287020">
              <a:spcBef>
                <a:spcPts val="530"/>
              </a:spcBef>
              <a:buFont typeface="Arial MT"/>
              <a:buChar char="–"/>
              <a:tabLst>
                <a:tab pos="756285" algn="l"/>
                <a:tab pos="756920" algn="l"/>
              </a:tabLst>
            </a:pPr>
            <a:r>
              <a:rPr sz="2800" spc="-15" dirty="0">
                <a:cs typeface="Calibri Light" panose="020F0302020204030204" pitchFamily="34" charset="0"/>
              </a:rPr>
              <a:t>Performance</a:t>
            </a:r>
            <a:r>
              <a:rPr sz="2800" spc="10" dirty="0">
                <a:cs typeface="Calibri Light" panose="020F0302020204030204" pitchFamily="34" charset="0"/>
              </a:rPr>
              <a:t> </a:t>
            </a:r>
            <a:r>
              <a:rPr sz="2800" spc="-10" dirty="0">
                <a:cs typeface="Calibri Light" panose="020F0302020204030204" pitchFamily="34" charset="0"/>
              </a:rPr>
              <a:t>might</a:t>
            </a:r>
            <a:r>
              <a:rPr sz="2800" spc="15" dirty="0">
                <a:cs typeface="Calibri Light" panose="020F0302020204030204" pitchFamily="34" charset="0"/>
              </a:rPr>
              <a:t> </a:t>
            </a:r>
            <a:r>
              <a:rPr sz="2800" spc="-15" dirty="0">
                <a:cs typeface="Calibri Light" panose="020F0302020204030204" pitchFamily="34" charset="0"/>
              </a:rPr>
              <a:t>degrade</a:t>
            </a:r>
            <a:r>
              <a:rPr sz="2800" spc="5" dirty="0">
                <a:cs typeface="Calibri Light" panose="020F0302020204030204" pitchFamily="34" charset="0"/>
              </a:rPr>
              <a:t> </a:t>
            </a:r>
            <a:r>
              <a:rPr sz="2800" spc="-5" dirty="0">
                <a:cs typeface="Calibri Light" panose="020F0302020204030204" pitchFamily="34" charset="0"/>
              </a:rPr>
              <a:t>or</a:t>
            </a:r>
            <a:r>
              <a:rPr sz="2800" spc="10" dirty="0">
                <a:cs typeface="Calibri Light" panose="020F0302020204030204" pitchFamily="34" charset="0"/>
              </a:rPr>
              <a:t> </a:t>
            </a:r>
            <a:r>
              <a:rPr sz="2800" spc="-15" dirty="0">
                <a:cs typeface="Calibri Light" panose="020F0302020204030204" pitchFamily="34" charset="0"/>
              </a:rPr>
              <a:t>stop</a:t>
            </a:r>
            <a:r>
              <a:rPr sz="2800" dirty="0">
                <a:cs typeface="Calibri Light" panose="020F0302020204030204" pitchFamily="34" charset="0"/>
              </a:rPr>
              <a:t> </a:t>
            </a:r>
            <a:r>
              <a:rPr sz="2800" spc="-10" dirty="0">
                <a:cs typeface="Calibri Light" panose="020F0302020204030204" pitchFamily="34" charset="0"/>
              </a:rPr>
              <a:t>altogether</a:t>
            </a:r>
            <a:r>
              <a:rPr sz="2800" spc="20" dirty="0">
                <a:cs typeface="Calibri Light" panose="020F0302020204030204" pitchFamily="34" charset="0"/>
              </a:rPr>
              <a:t> </a:t>
            </a:r>
            <a:r>
              <a:rPr sz="2800" spc="-10" dirty="0">
                <a:cs typeface="Calibri Light" panose="020F0302020204030204" pitchFamily="34" charset="0"/>
              </a:rPr>
              <a:t>during bad </a:t>
            </a:r>
            <a:r>
              <a:rPr sz="2800" spc="-484" dirty="0">
                <a:cs typeface="Calibri Light" panose="020F0302020204030204" pitchFamily="34" charset="0"/>
              </a:rPr>
              <a:t> </a:t>
            </a:r>
            <a:r>
              <a:rPr sz="2800" spc="-10" dirty="0">
                <a:cs typeface="Calibri Light" panose="020F0302020204030204" pitchFamily="34" charset="0"/>
              </a:rPr>
              <a:t>weather</a:t>
            </a:r>
            <a:endParaRPr sz="2800" dirty="0">
              <a:cs typeface="Calibri Light" panose="020F0302020204030204" pitchFamily="34" charset="0"/>
            </a:endParaRPr>
          </a:p>
        </p:txBody>
      </p:sp>
      <p:sp>
        <p:nvSpPr>
          <p:cNvPr id="6" name="object 2">
            <a:extLst>
              <a:ext uri="{FF2B5EF4-FFF2-40B4-BE49-F238E27FC236}">
                <a16:creationId xmlns:a16="http://schemas.microsoft.com/office/drawing/2014/main" id="{A5B7F99E-C0FC-4B05-2435-9DF9A1316ABB}"/>
              </a:ext>
            </a:extLst>
          </p:cNvPr>
          <p:cNvSpPr txBox="1">
            <a:spLocks/>
          </p:cNvSpPr>
          <p:nvPr/>
        </p:nvSpPr>
        <p:spPr>
          <a:xfrm>
            <a:off x="1199445" y="685800"/>
            <a:ext cx="9829800" cy="690574"/>
          </a:xfrm>
          <a:prstGeom prst="rect">
            <a:avLst/>
          </a:prstGeom>
        </p:spPr>
        <p:txBody>
          <a:bodyPr vert="horz" wrap="square" lIns="0" tIns="13335" rIns="0" bIns="0" rtlCol="0">
            <a:spAutoFit/>
          </a:bodyPr>
          <a:lstStyle>
            <a:lvl1pPr>
              <a:defRPr sz="3200" b="0" i="0">
                <a:solidFill>
                  <a:schemeClr val="tx1"/>
                </a:solidFill>
                <a:latin typeface="Calibri Light" panose="020F0302020204030204" pitchFamily="34" charset="0"/>
                <a:ea typeface="+mj-ea"/>
                <a:cs typeface="Calibri Light" panose="020F0302020204030204" pitchFamily="34" charset="0"/>
              </a:defRPr>
            </a:lvl1pPr>
          </a:lstStyle>
          <a:p>
            <a:pPr marL="12700">
              <a:spcBef>
                <a:spcPts val="105"/>
              </a:spcBef>
            </a:pPr>
            <a:r>
              <a:rPr lang="en-US" sz="4400" b="1" kern="0" spc="-5" dirty="0"/>
              <a:t>Type of Connection and Internet Access</a:t>
            </a:r>
          </a:p>
        </p:txBody>
      </p:sp>
      <p:sp>
        <p:nvSpPr>
          <p:cNvPr id="2" name="Slide Number Placeholder 1">
            <a:extLst>
              <a:ext uri="{FF2B5EF4-FFF2-40B4-BE49-F238E27FC236}">
                <a16:creationId xmlns:a16="http://schemas.microsoft.com/office/drawing/2014/main" id="{653804F4-E6B0-AB7E-C2E1-1FAAB699B5DD}"/>
              </a:ext>
            </a:extLst>
          </p:cNvPr>
          <p:cNvSpPr>
            <a:spLocks noGrp="1"/>
          </p:cNvSpPr>
          <p:nvPr>
            <p:ph type="sldNum" sz="quarter" idx="12"/>
          </p:nvPr>
        </p:nvSpPr>
        <p:spPr/>
        <p:txBody>
          <a:bodyPr/>
          <a:lstStyle/>
          <a:p>
            <a:fld id="{1AB53ACA-8745-4EEB-8B9A-1551E4B7C876}" type="slidenum">
              <a:rPr lang="en-US" smtClean="0"/>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1219201" y="1905000"/>
            <a:ext cx="9829799" cy="2895022"/>
          </a:xfrm>
          <a:prstGeom prst="rect">
            <a:avLst/>
          </a:prstGeom>
        </p:spPr>
        <p:txBody>
          <a:bodyPr vert="horz" wrap="square" lIns="0" tIns="52704" rIns="0" bIns="0" rtlCol="0">
            <a:spAutoFit/>
          </a:bodyPr>
          <a:lstStyle/>
          <a:p>
            <a:pPr marL="355600" indent="-343535">
              <a:spcBef>
                <a:spcPts val="525"/>
              </a:spcBef>
              <a:buFont typeface="Arial MT"/>
              <a:buChar char="•"/>
              <a:tabLst>
                <a:tab pos="355600" algn="l"/>
                <a:tab pos="356235" algn="l"/>
              </a:tabLst>
            </a:pPr>
            <a:r>
              <a:rPr sz="2800" b="1" spc="-20" dirty="0">
                <a:cs typeface="Calibri Light" panose="020F0302020204030204" pitchFamily="34" charset="0"/>
              </a:rPr>
              <a:t>Fixed </a:t>
            </a:r>
            <a:r>
              <a:rPr sz="2800" b="1" spc="-5" dirty="0">
                <a:cs typeface="Calibri Light" panose="020F0302020204030204" pitchFamily="34" charset="0"/>
              </a:rPr>
              <a:t>Wireless</a:t>
            </a:r>
            <a:endParaRPr sz="2800" b="1" dirty="0">
              <a:cs typeface="Calibri Light" panose="020F0302020204030204" pitchFamily="34" charset="0"/>
            </a:endParaRPr>
          </a:p>
          <a:p>
            <a:pPr marL="756285" lvl="1" indent="-287020">
              <a:spcBef>
                <a:spcPts val="530"/>
              </a:spcBef>
              <a:buFont typeface="Arial MT"/>
              <a:buChar char="–"/>
              <a:tabLst>
                <a:tab pos="756285" algn="l"/>
                <a:tab pos="756920" algn="l"/>
              </a:tabLst>
            </a:pPr>
            <a:r>
              <a:rPr sz="2800" spc="-5" dirty="0">
                <a:cs typeface="Calibri Light" panose="020F0302020204030204" pitchFamily="34" charset="0"/>
              </a:rPr>
              <a:t>Uses</a:t>
            </a:r>
            <a:r>
              <a:rPr sz="2800" spc="25" dirty="0">
                <a:cs typeface="Calibri Light" panose="020F0302020204030204" pitchFamily="34" charset="0"/>
              </a:rPr>
              <a:t> </a:t>
            </a:r>
            <a:r>
              <a:rPr sz="2800" spc="-15" dirty="0">
                <a:cs typeface="Calibri Light" panose="020F0302020204030204" pitchFamily="34" charset="0"/>
              </a:rPr>
              <a:t>radio</a:t>
            </a:r>
            <a:r>
              <a:rPr sz="2800" spc="-5" dirty="0">
                <a:cs typeface="Calibri Light" panose="020F0302020204030204" pitchFamily="34" charset="0"/>
              </a:rPr>
              <a:t> </a:t>
            </a:r>
            <a:r>
              <a:rPr sz="2800" spc="-10" dirty="0">
                <a:cs typeface="Calibri Light" panose="020F0302020204030204" pitchFamily="34" charset="0"/>
              </a:rPr>
              <a:t>transmission</a:t>
            </a:r>
            <a:r>
              <a:rPr sz="2800" spc="10" dirty="0">
                <a:cs typeface="Calibri Light" panose="020F0302020204030204" pitchFamily="34" charset="0"/>
              </a:rPr>
              <a:t> </a:t>
            </a:r>
            <a:r>
              <a:rPr sz="2800" spc="-20" dirty="0">
                <a:cs typeface="Calibri Light" panose="020F0302020204030204" pitchFamily="34" charset="0"/>
              </a:rPr>
              <a:t>towers</a:t>
            </a:r>
            <a:r>
              <a:rPr sz="2800" spc="25" dirty="0">
                <a:cs typeface="Calibri Light" panose="020F0302020204030204" pitchFamily="34" charset="0"/>
              </a:rPr>
              <a:t> </a:t>
            </a:r>
            <a:r>
              <a:rPr sz="2800" spc="-15" dirty="0">
                <a:cs typeface="Calibri Light" panose="020F0302020204030204" pitchFamily="34" charset="0"/>
              </a:rPr>
              <a:t>rather</a:t>
            </a:r>
            <a:r>
              <a:rPr sz="2800" spc="5" dirty="0">
                <a:cs typeface="Calibri Light" panose="020F0302020204030204" pitchFamily="34" charset="0"/>
              </a:rPr>
              <a:t> </a:t>
            </a:r>
            <a:r>
              <a:rPr sz="2800" spc="-5" dirty="0">
                <a:cs typeface="Calibri Light" panose="020F0302020204030204" pitchFamily="34" charset="0"/>
              </a:rPr>
              <a:t>than</a:t>
            </a:r>
            <a:r>
              <a:rPr sz="2800" dirty="0">
                <a:cs typeface="Calibri Light" panose="020F0302020204030204" pitchFamily="34" charset="0"/>
              </a:rPr>
              <a:t> </a:t>
            </a:r>
            <a:r>
              <a:rPr sz="2800" spc="-15" dirty="0">
                <a:cs typeface="Calibri Light" panose="020F0302020204030204" pitchFamily="34" charset="0"/>
              </a:rPr>
              <a:t>satellites</a:t>
            </a:r>
            <a:endParaRPr sz="2800" dirty="0">
              <a:cs typeface="Calibri Light" panose="020F0302020204030204" pitchFamily="34" charset="0"/>
            </a:endParaRPr>
          </a:p>
          <a:p>
            <a:pPr marL="756285" marR="118745" lvl="1" indent="-287020">
              <a:spcBef>
                <a:spcPts val="530"/>
              </a:spcBef>
              <a:buFont typeface="Arial MT"/>
              <a:buChar char="–"/>
              <a:tabLst>
                <a:tab pos="756285" algn="l"/>
                <a:tab pos="756920" algn="l"/>
              </a:tabLst>
            </a:pPr>
            <a:r>
              <a:rPr sz="2800" spc="-15" dirty="0">
                <a:cs typeface="Calibri Light" panose="020F0302020204030204" pitchFamily="34" charset="0"/>
              </a:rPr>
              <a:t>Requires</a:t>
            </a:r>
            <a:r>
              <a:rPr sz="2800" spc="5" dirty="0">
                <a:cs typeface="Calibri Light" panose="020F0302020204030204" pitchFamily="34" charset="0"/>
              </a:rPr>
              <a:t> </a:t>
            </a:r>
            <a:r>
              <a:rPr sz="2800" spc="-5" dirty="0">
                <a:cs typeface="Calibri Light" panose="020F0302020204030204" pitchFamily="34" charset="0"/>
              </a:rPr>
              <a:t>a</a:t>
            </a:r>
            <a:r>
              <a:rPr sz="2800" dirty="0">
                <a:cs typeface="Calibri Light" panose="020F0302020204030204" pitchFamily="34" charset="0"/>
              </a:rPr>
              <a:t> </a:t>
            </a:r>
            <a:r>
              <a:rPr sz="2800" spc="-5" dirty="0">
                <a:cs typeface="Calibri Light" panose="020F0302020204030204" pitchFamily="34" charset="0"/>
              </a:rPr>
              <a:t>modem</a:t>
            </a:r>
            <a:r>
              <a:rPr sz="2800" spc="30" dirty="0">
                <a:cs typeface="Calibri Light" panose="020F0302020204030204" pitchFamily="34" charset="0"/>
              </a:rPr>
              <a:t> </a:t>
            </a:r>
            <a:r>
              <a:rPr sz="2800" spc="-5" dirty="0">
                <a:cs typeface="Calibri Light" panose="020F0302020204030204" pitchFamily="34" charset="0"/>
              </a:rPr>
              <a:t>and, sometimes,</a:t>
            </a:r>
            <a:r>
              <a:rPr sz="2800" spc="35" dirty="0">
                <a:cs typeface="Calibri Light" panose="020F0302020204030204" pitchFamily="34" charset="0"/>
              </a:rPr>
              <a:t> </a:t>
            </a:r>
            <a:r>
              <a:rPr sz="2800" spc="-5" dirty="0">
                <a:cs typeface="Calibri Light" panose="020F0302020204030204" pitchFamily="34" charset="0"/>
              </a:rPr>
              <a:t>an</a:t>
            </a:r>
            <a:r>
              <a:rPr sz="2800" dirty="0">
                <a:cs typeface="Calibri Light" panose="020F0302020204030204" pitchFamily="34" charset="0"/>
              </a:rPr>
              <a:t> </a:t>
            </a:r>
            <a:r>
              <a:rPr sz="2800" spc="-10" dirty="0">
                <a:cs typeface="Calibri Light" panose="020F0302020204030204" pitchFamily="34" charset="0"/>
              </a:rPr>
              <a:t>outside-mounted </a:t>
            </a:r>
            <a:r>
              <a:rPr sz="2800" spc="-484" dirty="0">
                <a:cs typeface="Calibri Light" panose="020F0302020204030204" pitchFamily="34" charset="0"/>
              </a:rPr>
              <a:t> </a:t>
            </a:r>
            <a:r>
              <a:rPr sz="2800" spc="-10" dirty="0">
                <a:cs typeface="Calibri Light" panose="020F0302020204030204" pitchFamily="34" charset="0"/>
              </a:rPr>
              <a:t>transceiver</a:t>
            </a:r>
            <a:endParaRPr sz="2800" dirty="0">
              <a:cs typeface="Calibri Light" panose="020F0302020204030204" pitchFamily="34" charset="0"/>
            </a:endParaRPr>
          </a:p>
          <a:p>
            <a:pPr marL="756285" lvl="1" indent="-287020">
              <a:spcBef>
                <a:spcPts val="530"/>
              </a:spcBef>
              <a:buFont typeface="Arial MT"/>
              <a:buChar char="–"/>
              <a:tabLst>
                <a:tab pos="756285" algn="l"/>
                <a:tab pos="756920" algn="l"/>
              </a:tabLst>
            </a:pPr>
            <a:r>
              <a:rPr sz="2800" spc="-5" dirty="0">
                <a:cs typeface="Calibri Light" panose="020F0302020204030204" pitchFamily="34" charset="0"/>
              </a:rPr>
              <a:t>Uses</a:t>
            </a:r>
            <a:r>
              <a:rPr sz="2800" spc="15" dirty="0">
                <a:cs typeface="Calibri Light" panose="020F0302020204030204" pitchFamily="34" charset="0"/>
              </a:rPr>
              <a:t> </a:t>
            </a:r>
            <a:r>
              <a:rPr lang="en-US" sz="2800" spc="15" dirty="0">
                <a:cs typeface="Calibri Light" panose="020F0302020204030204" pitchFamily="34" charset="0"/>
              </a:rPr>
              <a:t>Wi-Fi or </a:t>
            </a:r>
            <a:r>
              <a:rPr sz="2800" spc="-5" dirty="0">
                <a:cs typeface="Calibri Light" panose="020F0302020204030204" pitchFamily="34" charset="0"/>
              </a:rPr>
              <a:t>WiMAX</a:t>
            </a:r>
            <a:r>
              <a:rPr sz="2800" dirty="0">
                <a:cs typeface="Calibri Light" panose="020F0302020204030204" pitchFamily="34" charset="0"/>
              </a:rPr>
              <a:t> </a:t>
            </a:r>
            <a:r>
              <a:rPr sz="2800" spc="-10" dirty="0">
                <a:cs typeface="Calibri Light" panose="020F0302020204030204" pitchFamily="34" charset="0"/>
              </a:rPr>
              <a:t>technology</a:t>
            </a:r>
            <a:r>
              <a:rPr sz="2800" spc="15" dirty="0">
                <a:cs typeface="Calibri Light" panose="020F0302020204030204" pitchFamily="34" charset="0"/>
              </a:rPr>
              <a:t> </a:t>
            </a:r>
            <a:r>
              <a:rPr sz="2800" spc="-20" dirty="0">
                <a:cs typeface="Calibri Light" panose="020F0302020204030204" pitchFamily="34" charset="0"/>
              </a:rPr>
              <a:t>to</a:t>
            </a:r>
            <a:r>
              <a:rPr sz="2800" dirty="0">
                <a:cs typeface="Calibri Light" panose="020F0302020204030204" pitchFamily="34" charset="0"/>
              </a:rPr>
              <a:t> </a:t>
            </a:r>
            <a:r>
              <a:rPr sz="2800" spc="-15" dirty="0">
                <a:cs typeface="Calibri Light" panose="020F0302020204030204" pitchFamily="34" charset="0"/>
              </a:rPr>
              <a:t>broadcast</a:t>
            </a:r>
            <a:endParaRPr lang="en-US" sz="2800" spc="-15" dirty="0">
              <a:cs typeface="Calibri Light" panose="020F0302020204030204" pitchFamily="34" charset="0"/>
            </a:endParaRPr>
          </a:p>
          <a:p>
            <a:pPr marL="756285" lvl="1" indent="-287020">
              <a:spcBef>
                <a:spcPts val="530"/>
              </a:spcBef>
              <a:buFont typeface="Arial MT"/>
              <a:buChar char="–"/>
              <a:tabLst>
                <a:tab pos="756285" algn="l"/>
                <a:tab pos="756920" algn="l"/>
              </a:tabLst>
            </a:pPr>
            <a:r>
              <a:rPr lang="en-US" sz="2800" spc="-15" dirty="0">
                <a:cs typeface="Calibri Light" panose="020F0302020204030204" pitchFamily="34" charset="0"/>
              </a:rPr>
              <a:t>Speed between 2 Mbps and 10 Mbps</a:t>
            </a:r>
            <a:endParaRPr sz="2800" dirty="0">
              <a:cs typeface="Calibri Light" panose="020F0302020204030204" pitchFamily="34" charset="0"/>
            </a:endParaRPr>
          </a:p>
        </p:txBody>
      </p:sp>
      <p:sp>
        <p:nvSpPr>
          <p:cNvPr id="6" name="object 2">
            <a:extLst>
              <a:ext uri="{FF2B5EF4-FFF2-40B4-BE49-F238E27FC236}">
                <a16:creationId xmlns:a16="http://schemas.microsoft.com/office/drawing/2014/main" id="{A5B7F99E-C0FC-4B05-2435-9DF9A1316ABB}"/>
              </a:ext>
            </a:extLst>
          </p:cNvPr>
          <p:cNvSpPr txBox="1">
            <a:spLocks/>
          </p:cNvSpPr>
          <p:nvPr/>
        </p:nvSpPr>
        <p:spPr>
          <a:xfrm>
            <a:off x="1210733" y="609600"/>
            <a:ext cx="9829800" cy="690574"/>
          </a:xfrm>
          <a:prstGeom prst="rect">
            <a:avLst/>
          </a:prstGeom>
        </p:spPr>
        <p:txBody>
          <a:bodyPr vert="horz" wrap="square" lIns="0" tIns="13335" rIns="0" bIns="0" rtlCol="0">
            <a:spAutoFit/>
          </a:bodyPr>
          <a:lstStyle>
            <a:lvl1pPr>
              <a:defRPr sz="3200" b="0" i="0">
                <a:solidFill>
                  <a:schemeClr val="tx1"/>
                </a:solidFill>
                <a:latin typeface="Calibri Light" panose="020F0302020204030204" pitchFamily="34" charset="0"/>
                <a:ea typeface="+mj-ea"/>
                <a:cs typeface="Calibri Light" panose="020F0302020204030204" pitchFamily="34" charset="0"/>
              </a:defRPr>
            </a:lvl1pPr>
          </a:lstStyle>
          <a:p>
            <a:pPr marL="12700">
              <a:spcBef>
                <a:spcPts val="105"/>
              </a:spcBef>
            </a:pPr>
            <a:r>
              <a:rPr lang="en-US" sz="4400" b="1" kern="0" spc="-5" dirty="0"/>
              <a:t>Type of Connection and Internet Access</a:t>
            </a:r>
          </a:p>
        </p:txBody>
      </p:sp>
      <p:sp>
        <p:nvSpPr>
          <p:cNvPr id="2" name="Slide Number Placeholder 1">
            <a:extLst>
              <a:ext uri="{FF2B5EF4-FFF2-40B4-BE49-F238E27FC236}">
                <a16:creationId xmlns:a16="http://schemas.microsoft.com/office/drawing/2014/main" id="{DDA4E55B-B8B4-9718-381B-45D76AD2D8BC}"/>
              </a:ext>
            </a:extLst>
          </p:cNvPr>
          <p:cNvSpPr>
            <a:spLocks noGrp="1"/>
          </p:cNvSpPr>
          <p:nvPr>
            <p:ph type="sldNum" sz="quarter" idx="12"/>
          </p:nvPr>
        </p:nvSpPr>
        <p:spPr/>
        <p:txBody>
          <a:bodyPr/>
          <a:lstStyle/>
          <a:p>
            <a:fld id="{1AB53ACA-8745-4EEB-8B9A-1551E4B7C876}" type="slidenum">
              <a:rPr lang="en-US" smtClean="0"/>
              <a:t>22</a:t>
            </a:fld>
            <a:endParaRPr lang="en-US"/>
          </a:p>
        </p:txBody>
      </p:sp>
    </p:spTree>
    <p:extLst>
      <p:ext uri="{BB962C8B-B14F-4D97-AF65-F5344CB8AC3E}">
        <p14:creationId xmlns:p14="http://schemas.microsoft.com/office/powerpoint/2010/main" val="29773227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1219200" y="1676400"/>
            <a:ext cx="9829799" cy="4580100"/>
          </a:xfrm>
          <a:prstGeom prst="rect">
            <a:avLst/>
          </a:prstGeom>
        </p:spPr>
        <p:txBody>
          <a:bodyPr vert="horz" wrap="square" lIns="0" tIns="85725" rIns="0" bIns="0" rtlCol="0">
            <a:spAutoFit/>
          </a:bodyPr>
          <a:lstStyle/>
          <a:p>
            <a:pPr marL="355600" indent="-343535">
              <a:spcBef>
                <a:spcPts val="675"/>
              </a:spcBef>
              <a:buFont typeface="Arial MT"/>
              <a:buChar char="•"/>
              <a:tabLst>
                <a:tab pos="355600" algn="l"/>
                <a:tab pos="356235" algn="l"/>
              </a:tabLst>
            </a:pPr>
            <a:r>
              <a:rPr sz="2800" b="1" spc="-10" dirty="0">
                <a:cs typeface="Calibri Light" panose="020F0302020204030204" pitchFamily="34" charset="0"/>
              </a:rPr>
              <a:t>Broadband</a:t>
            </a:r>
            <a:r>
              <a:rPr sz="2800" b="1" spc="-35" dirty="0">
                <a:cs typeface="Calibri Light" panose="020F0302020204030204" pitchFamily="34" charset="0"/>
              </a:rPr>
              <a:t> </a:t>
            </a:r>
            <a:r>
              <a:rPr sz="2800" b="1" spc="-15" dirty="0">
                <a:cs typeface="Calibri Light" panose="020F0302020204030204" pitchFamily="34" charset="0"/>
              </a:rPr>
              <a:t>over</a:t>
            </a:r>
            <a:r>
              <a:rPr sz="2800" b="1" dirty="0">
                <a:cs typeface="Calibri Light" panose="020F0302020204030204" pitchFamily="34" charset="0"/>
              </a:rPr>
              <a:t> </a:t>
            </a:r>
            <a:r>
              <a:rPr sz="2800" b="1" spc="-5" dirty="0">
                <a:cs typeface="Calibri Light" panose="020F0302020204030204" pitchFamily="34" charset="0"/>
              </a:rPr>
              <a:t>Fiber</a:t>
            </a:r>
            <a:r>
              <a:rPr sz="2800" b="1" spc="-25" dirty="0">
                <a:cs typeface="Calibri Light" panose="020F0302020204030204" pitchFamily="34" charset="0"/>
              </a:rPr>
              <a:t> </a:t>
            </a:r>
            <a:r>
              <a:rPr sz="2800" b="1" spc="-5" dirty="0">
                <a:cs typeface="Calibri Light" panose="020F0302020204030204" pitchFamily="34" charset="0"/>
              </a:rPr>
              <a:t>(BoF)</a:t>
            </a:r>
            <a:endParaRPr sz="2800" b="1" dirty="0">
              <a:cs typeface="Calibri Light" panose="020F0302020204030204" pitchFamily="34" charset="0"/>
            </a:endParaRPr>
          </a:p>
          <a:p>
            <a:pPr marL="756285" lvl="1" indent="-287020">
              <a:spcBef>
                <a:spcPts val="575"/>
              </a:spcBef>
              <a:buFont typeface="Arial MT"/>
              <a:buChar char="–"/>
              <a:tabLst>
                <a:tab pos="756920" algn="l"/>
              </a:tabLst>
            </a:pPr>
            <a:r>
              <a:rPr sz="2800" spc="-10" dirty="0">
                <a:cs typeface="Calibri Light" panose="020F0302020204030204" pitchFamily="34" charset="0"/>
              </a:rPr>
              <a:t>Delivers </a:t>
            </a:r>
            <a:r>
              <a:rPr sz="2800" spc="-15" dirty="0">
                <a:cs typeface="Calibri Light" panose="020F0302020204030204" pitchFamily="34" charset="0"/>
              </a:rPr>
              <a:t>over</a:t>
            </a:r>
            <a:r>
              <a:rPr sz="2800" dirty="0">
                <a:cs typeface="Calibri Light" panose="020F0302020204030204" pitchFamily="34" charset="0"/>
              </a:rPr>
              <a:t> </a:t>
            </a:r>
            <a:r>
              <a:rPr sz="2800" spc="-5" dirty="0">
                <a:cs typeface="Calibri Light" panose="020F0302020204030204" pitchFamily="34" charset="0"/>
              </a:rPr>
              <a:t>fiber-optic cabling</a:t>
            </a:r>
            <a:r>
              <a:rPr sz="2800" spc="-20" dirty="0">
                <a:cs typeface="Calibri Light" panose="020F0302020204030204" pitchFamily="34" charset="0"/>
              </a:rPr>
              <a:t> </a:t>
            </a:r>
            <a:r>
              <a:rPr sz="2800" dirty="0">
                <a:cs typeface="Calibri Light" panose="020F0302020204030204" pitchFamily="34" charset="0"/>
              </a:rPr>
              <a:t>all</a:t>
            </a:r>
            <a:r>
              <a:rPr sz="2800" spc="-10" dirty="0">
                <a:cs typeface="Calibri Light" panose="020F0302020204030204" pitchFamily="34" charset="0"/>
              </a:rPr>
              <a:t> </a:t>
            </a:r>
            <a:r>
              <a:rPr sz="2800" dirty="0">
                <a:cs typeface="Calibri Light" panose="020F0302020204030204" pitchFamily="34" charset="0"/>
              </a:rPr>
              <a:t>the</a:t>
            </a:r>
            <a:r>
              <a:rPr sz="2800" spc="-15" dirty="0">
                <a:cs typeface="Calibri Light" panose="020F0302020204030204" pitchFamily="34" charset="0"/>
              </a:rPr>
              <a:t> </a:t>
            </a:r>
            <a:r>
              <a:rPr sz="2800" spc="-25" dirty="0">
                <a:cs typeface="Calibri Light" panose="020F0302020204030204" pitchFamily="34" charset="0"/>
              </a:rPr>
              <a:t>way</a:t>
            </a:r>
            <a:r>
              <a:rPr sz="2800" spc="-15" dirty="0">
                <a:cs typeface="Calibri Light" panose="020F0302020204030204" pitchFamily="34" charset="0"/>
              </a:rPr>
              <a:t> to </a:t>
            </a:r>
            <a:r>
              <a:rPr sz="2800" dirty="0">
                <a:cs typeface="Calibri Light" panose="020F0302020204030204" pitchFamily="34" charset="0"/>
              </a:rPr>
              <a:t>the</a:t>
            </a:r>
            <a:r>
              <a:rPr sz="2800" spc="-5" dirty="0">
                <a:cs typeface="Calibri Light" panose="020F0302020204030204" pitchFamily="34" charset="0"/>
              </a:rPr>
              <a:t> building</a:t>
            </a:r>
            <a:endParaRPr sz="2800" dirty="0">
              <a:cs typeface="Calibri Light" panose="020F0302020204030204" pitchFamily="34" charset="0"/>
            </a:endParaRPr>
          </a:p>
          <a:p>
            <a:pPr marL="756285" lvl="1" indent="-287020">
              <a:spcBef>
                <a:spcPts val="575"/>
              </a:spcBef>
              <a:buFont typeface="Arial MT"/>
              <a:buChar char="–"/>
              <a:tabLst>
                <a:tab pos="756920" algn="l"/>
              </a:tabLst>
            </a:pPr>
            <a:r>
              <a:rPr sz="2800" dirty="0">
                <a:cs typeface="Calibri Light" panose="020F0302020204030204" pitchFamily="34" charset="0"/>
              </a:rPr>
              <a:t>Also</a:t>
            </a:r>
            <a:r>
              <a:rPr sz="2800" spc="-30" dirty="0">
                <a:cs typeface="Calibri Light" panose="020F0302020204030204" pitchFamily="34" charset="0"/>
              </a:rPr>
              <a:t> </a:t>
            </a:r>
            <a:r>
              <a:rPr sz="2800" spc="-5" dirty="0">
                <a:cs typeface="Calibri Light" panose="020F0302020204030204" pitchFamily="34" charset="0"/>
              </a:rPr>
              <a:t>called</a:t>
            </a:r>
            <a:r>
              <a:rPr sz="2800" spc="-25" dirty="0">
                <a:cs typeface="Calibri Light" panose="020F0302020204030204" pitchFamily="34" charset="0"/>
              </a:rPr>
              <a:t> </a:t>
            </a:r>
            <a:r>
              <a:rPr sz="2800" spc="-5" dirty="0">
                <a:cs typeface="Calibri Light" panose="020F0302020204030204" pitchFamily="34" charset="0"/>
              </a:rPr>
              <a:t>fiber-to-the-premises</a:t>
            </a:r>
            <a:r>
              <a:rPr sz="2800" spc="-15" dirty="0">
                <a:cs typeface="Calibri Light" panose="020F0302020204030204" pitchFamily="34" charset="0"/>
              </a:rPr>
              <a:t> </a:t>
            </a:r>
            <a:r>
              <a:rPr sz="2800" dirty="0">
                <a:cs typeface="Calibri Light" panose="020F0302020204030204" pitchFamily="34" charset="0"/>
              </a:rPr>
              <a:t>(FTTP)</a:t>
            </a:r>
          </a:p>
          <a:p>
            <a:pPr marL="756285" lvl="1" indent="-287020">
              <a:spcBef>
                <a:spcPts val="580"/>
              </a:spcBef>
              <a:buFont typeface="Arial MT"/>
              <a:buChar char="–"/>
              <a:tabLst>
                <a:tab pos="756920" algn="l"/>
              </a:tabLst>
            </a:pPr>
            <a:r>
              <a:rPr sz="2800" spc="-10" dirty="0">
                <a:cs typeface="Calibri Light" panose="020F0302020204030204" pitchFamily="34" charset="0"/>
              </a:rPr>
              <a:t>Most</a:t>
            </a:r>
            <a:r>
              <a:rPr sz="2800" spc="-20" dirty="0">
                <a:cs typeface="Calibri Light" panose="020F0302020204030204" pitchFamily="34" charset="0"/>
              </a:rPr>
              <a:t> </a:t>
            </a:r>
            <a:r>
              <a:rPr sz="2800" spc="-10" dirty="0">
                <a:cs typeface="Calibri Light" panose="020F0302020204030204" pitchFamily="34" charset="0"/>
              </a:rPr>
              <a:t>often</a:t>
            </a:r>
            <a:r>
              <a:rPr sz="2800" spc="10" dirty="0">
                <a:cs typeface="Calibri Light" panose="020F0302020204030204" pitchFamily="34" charset="0"/>
              </a:rPr>
              <a:t> </a:t>
            </a:r>
            <a:r>
              <a:rPr sz="2800" spc="-10" dirty="0">
                <a:cs typeface="Calibri Light" panose="020F0302020204030204" pitchFamily="34" charset="0"/>
              </a:rPr>
              <a:t>installed</a:t>
            </a:r>
            <a:r>
              <a:rPr sz="2800" spc="-35" dirty="0">
                <a:cs typeface="Calibri Light" panose="020F0302020204030204" pitchFamily="34" charset="0"/>
              </a:rPr>
              <a:t> </a:t>
            </a:r>
            <a:r>
              <a:rPr sz="2800" spc="-10" dirty="0">
                <a:cs typeface="Calibri Light" panose="020F0302020204030204" pitchFamily="34" charset="0"/>
              </a:rPr>
              <a:t>by</a:t>
            </a:r>
            <a:r>
              <a:rPr sz="2800" dirty="0">
                <a:cs typeface="Calibri Light" panose="020F0302020204030204" pitchFamily="34" charset="0"/>
              </a:rPr>
              <a:t> </a:t>
            </a:r>
            <a:r>
              <a:rPr sz="2800" spc="-5" dirty="0">
                <a:cs typeface="Calibri Light" panose="020F0302020204030204" pitchFamily="34" charset="0"/>
              </a:rPr>
              <a:t>telephone</a:t>
            </a:r>
            <a:r>
              <a:rPr sz="2800" spc="-10" dirty="0">
                <a:cs typeface="Calibri Light" panose="020F0302020204030204" pitchFamily="34" charset="0"/>
              </a:rPr>
              <a:t> companies</a:t>
            </a:r>
            <a:endParaRPr sz="2800" dirty="0">
              <a:cs typeface="Calibri Light" panose="020F0302020204030204" pitchFamily="34" charset="0"/>
            </a:endParaRPr>
          </a:p>
          <a:p>
            <a:pPr marL="756285" lvl="1" indent="-287020">
              <a:spcBef>
                <a:spcPts val="575"/>
              </a:spcBef>
              <a:buFont typeface="Arial MT"/>
              <a:buChar char="–"/>
              <a:tabLst>
                <a:tab pos="756920" algn="l"/>
              </a:tabLst>
            </a:pPr>
            <a:r>
              <a:rPr lang="en-US" sz="2800" spc="-5" dirty="0">
                <a:cs typeface="Calibri Light" panose="020F0302020204030204" pitchFamily="34" charset="0"/>
              </a:rPr>
              <a:t>Very fast up to 1 Gbps</a:t>
            </a:r>
            <a:endParaRPr sz="2800" dirty="0">
              <a:cs typeface="Calibri Light" panose="020F0302020204030204" pitchFamily="34" charset="0"/>
            </a:endParaRPr>
          </a:p>
          <a:p>
            <a:pPr marL="756285" lvl="1" indent="-287020">
              <a:spcBef>
                <a:spcPts val="575"/>
              </a:spcBef>
              <a:buFont typeface="Arial MT"/>
              <a:buChar char="–"/>
              <a:tabLst>
                <a:tab pos="756920" algn="l"/>
              </a:tabLst>
            </a:pPr>
            <a:r>
              <a:rPr sz="2800" spc="-10" dirty="0">
                <a:cs typeface="Calibri Light" panose="020F0302020204030204" pitchFamily="34" charset="0"/>
              </a:rPr>
              <a:t>Requires</a:t>
            </a:r>
            <a:r>
              <a:rPr sz="2800" spc="-20" dirty="0">
                <a:cs typeface="Calibri Light" panose="020F0302020204030204" pitchFamily="34" charset="0"/>
              </a:rPr>
              <a:t> </a:t>
            </a:r>
            <a:r>
              <a:rPr sz="2800" spc="-5" dirty="0">
                <a:cs typeface="Calibri Light" panose="020F0302020204030204" pitchFamily="34" charset="0"/>
              </a:rPr>
              <a:t>special</a:t>
            </a:r>
            <a:r>
              <a:rPr sz="2800" spc="-15" dirty="0">
                <a:cs typeface="Calibri Light" panose="020F0302020204030204" pitchFamily="34" charset="0"/>
              </a:rPr>
              <a:t> </a:t>
            </a:r>
            <a:r>
              <a:rPr sz="2800" spc="-10" dirty="0">
                <a:cs typeface="Calibri Light" panose="020F0302020204030204" pitchFamily="34" charset="0"/>
              </a:rPr>
              <a:t>networking</a:t>
            </a:r>
            <a:r>
              <a:rPr sz="2800" spc="-25" dirty="0">
                <a:cs typeface="Calibri Light" panose="020F0302020204030204" pitchFamily="34" charset="0"/>
              </a:rPr>
              <a:t> </a:t>
            </a:r>
            <a:r>
              <a:rPr sz="2800" spc="-5" dirty="0">
                <a:cs typeface="Calibri Light" panose="020F0302020204030204" pitchFamily="34" charset="0"/>
              </a:rPr>
              <a:t>equipment</a:t>
            </a:r>
            <a:endParaRPr sz="2800" dirty="0">
              <a:cs typeface="Calibri Light" panose="020F0302020204030204" pitchFamily="34" charset="0"/>
            </a:endParaRPr>
          </a:p>
          <a:p>
            <a:pPr marL="355600" indent="-343535">
              <a:spcBef>
                <a:spcPts val="580"/>
              </a:spcBef>
              <a:buFont typeface="Arial MT"/>
              <a:buChar char="•"/>
              <a:tabLst>
                <a:tab pos="355600" algn="l"/>
                <a:tab pos="356235" algn="l"/>
              </a:tabLst>
            </a:pPr>
            <a:r>
              <a:rPr sz="2800" b="1" dirty="0">
                <a:cs typeface="Calibri Light" panose="020F0302020204030204" pitchFamily="34" charset="0"/>
              </a:rPr>
              <a:t>Mobile</a:t>
            </a:r>
            <a:r>
              <a:rPr sz="2800" spc="-35" dirty="0">
                <a:cs typeface="Calibri Light" panose="020F0302020204030204" pitchFamily="34" charset="0"/>
              </a:rPr>
              <a:t> </a:t>
            </a:r>
            <a:r>
              <a:rPr sz="2800" b="1" spc="-10" dirty="0">
                <a:cs typeface="Calibri Light" panose="020F0302020204030204" pitchFamily="34" charset="0"/>
              </a:rPr>
              <a:t>Wireless</a:t>
            </a:r>
            <a:endParaRPr sz="2800" b="1" dirty="0">
              <a:cs typeface="Calibri Light" panose="020F0302020204030204" pitchFamily="34" charset="0"/>
            </a:endParaRPr>
          </a:p>
          <a:p>
            <a:pPr marL="756285" lvl="1" indent="-287020">
              <a:spcBef>
                <a:spcPts val="575"/>
              </a:spcBef>
              <a:buFont typeface="Arial MT"/>
              <a:buChar char="–"/>
              <a:tabLst>
                <a:tab pos="756920" algn="l"/>
              </a:tabLst>
            </a:pPr>
            <a:r>
              <a:rPr sz="2800" dirty="0">
                <a:cs typeface="Calibri Light" panose="020F0302020204030204" pitchFamily="34" charset="0"/>
              </a:rPr>
              <a:t>Access</a:t>
            </a:r>
            <a:r>
              <a:rPr sz="2800" spc="-45" dirty="0">
                <a:cs typeface="Calibri Light" panose="020F0302020204030204" pitchFamily="34" charset="0"/>
              </a:rPr>
              <a:t> </a:t>
            </a:r>
            <a:r>
              <a:rPr sz="2800" dirty="0">
                <a:cs typeface="Calibri Light" panose="020F0302020204030204" pitchFamily="34" charset="0"/>
              </a:rPr>
              <a:t>via</a:t>
            </a:r>
            <a:r>
              <a:rPr sz="2800" spc="-5" dirty="0">
                <a:cs typeface="Calibri Light" panose="020F0302020204030204" pitchFamily="34" charset="0"/>
              </a:rPr>
              <a:t> </a:t>
            </a:r>
            <a:r>
              <a:rPr sz="2800" dirty="0">
                <a:cs typeface="Calibri Light" panose="020F0302020204030204" pitchFamily="34" charset="0"/>
              </a:rPr>
              <a:t>a</a:t>
            </a:r>
            <a:r>
              <a:rPr sz="2800" spc="-10" dirty="0">
                <a:cs typeface="Calibri Light" panose="020F0302020204030204" pitchFamily="34" charset="0"/>
              </a:rPr>
              <a:t> </a:t>
            </a:r>
            <a:r>
              <a:rPr sz="2800" spc="-5" dirty="0">
                <a:cs typeface="Calibri Light" panose="020F0302020204030204" pitchFamily="34" charset="0"/>
              </a:rPr>
              <a:t>smartphone or</a:t>
            </a:r>
            <a:r>
              <a:rPr sz="2800" spc="-30" dirty="0">
                <a:cs typeface="Calibri Light" panose="020F0302020204030204" pitchFamily="34" charset="0"/>
              </a:rPr>
              <a:t> </a:t>
            </a:r>
            <a:r>
              <a:rPr sz="2800" dirty="0">
                <a:cs typeface="Calibri Light" panose="020F0302020204030204" pitchFamily="34" charset="0"/>
              </a:rPr>
              <a:t>media</a:t>
            </a:r>
            <a:r>
              <a:rPr sz="2800" spc="-15" dirty="0">
                <a:cs typeface="Calibri Light" panose="020F0302020204030204" pitchFamily="34" charset="0"/>
              </a:rPr>
              <a:t> </a:t>
            </a:r>
            <a:r>
              <a:rPr sz="2800" spc="-5" dirty="0">
                <a:cs typeface="Calibri Light" panose="020F0302020204030204" pitchFamily="34" charset="0"/>
              </a:rPr>
              <a:t>tablet</a:t>
            </a:r>
            <a:endParaRPr sz="2800" dirty="0">
              <a:cs typeface="Calibri Light" panose="020F0302020204030204" pitchFamily="34" charset="0"/>
            </a:endParaRPr>
          </a:p>
          <a:p>
            <a:pPr marL="756285" lvl="1" indent="-287020">
              <a:spcBef>
                <a:spcPts val="575"/>
              </a:spcBef>
              <a:buFont typeface="Arial MT"/>
              <a:buChar char="–"/>
              <a:tabLst>
                <a:tab pos="756920" algn="l"/>
              </a:tabLst>
            </a:pPr>
            <a:r>
              <a:rPr lang="en-US" sz="2800" spc="-15" dirty="0">
                <a:cs typeface="Calibri Light" panose="020F0302020204030204" pitchFamily="34" charset="0"/>
              </a:rPr>
              <a:t>4G networks are often between 3 and 15 Mbps</a:t>
            </a:r>
            <a:endParaRPr lang="en-US" sz="2800" dirty="0">
              <a:cs typeface="Calibri Light" panose="020F0302020204030204" pitchFamily="34" charset="0"/>
            </a:endParaRPr>
          </a:p>
        </p:txBody>
      </p:sp>
      <p:sp>
        <p:nvSpPr>
          <p:cNvPr id="6" name="object 2">
            <a:extLst>
              <a:ext uri="{FF2B5EF4-FFF2-40B4-BE49-F238E27FC236}">
                <a16:creationId xmlns:a16="http://schemas.microsoft.com/office/drawing/2014/main" id="{BE5FA15F-D52F-AF23-7C5D-3B8E23703F15}"/>
              </a:ext>
            </a:extLst>
          </p:cNvPr>
          <p:cNvSpPr txBox="1">
            <a:spLocks/>
          </p:cNvSpPr>
          <p:nvPr/>
        </p:nvSpPr>
        <p:spPr>
          <a:xfrm>
            <a:off x="1196622" y="598678"/>
            <a:ext cx="9829800" cy="690574"/>
          </a:xfrm>
          <a:prstGeom prst="rect">
            <a:avLst/>
          </a:prstGeom>
        </p:spPr>
        <p:txBody>
          <a:bodyPr vert="horz" wrap="square" lIns="0" tIns="13335" rIns="0" bIns="0" rtlCol="0">
            <a:spAutoFit/>
          </a:bodyPr>
          <a:lstStyle>
            <a:lvl1pPr>
              <a:defRPr sz="3200" b="0" i="0">
                <a:solidFill>
                  <a:schemeClr val="tx1"/>
                </a:solidFill>
                <a:latin typeface="Calibri Light" panose="020F0302020204030204" pitchFamily="34" charset="0"/>
                <a:ea typeface="+mj-ea"/>
                <a:cs typeface="Calibri Light" panose="020F0302020204030204" pitchFamily="34" charset="0"/>
              </a:defRPr>
            </a:lvl1pPr>
          </a:lstStyle>
          <a:p>
            <a:pPr marL="12700">
              <a:spcBef>
                <a:spcPts val="105"/>
              </a:spcBef>
            </a:pPr>
            <a:r>
              <a:rPr lang="en-US" sz="4400" b="1" kern="0" spc="-5" dirty="0"/>
              <a:t>Type of Connection and Internet Access</a:t>
            </a:r>
          </a:p>
        </p:txBody>
      </p:sp>
      <p:sp>
        <p:nvSpPr>
          <p:cNvPr id="2" name="Slide Number Placeholder 1">
            <a:extLst>
              <a:ext uri="{FF2B5EF4-FFF2-40B4-BE49-F238E27FC236}">
                <a16:creationId xmlns:a16="http://schemas.microsoft.com/office/drawing/2014/main" id="{1F17913F-F5D0-6EE9-5736-634F65B58F10}"/>
              </a:ext>
            </a:extLst>
          </p:cNvPr>
          <p:cNvSpPr>
            <a:spLocks noGrp="1"/>
          </p:cNvSpPr>
          <p:nvPr>
            <p:ph type="sldNum" sz="quarter" idx="12"/>
          </p:nvPr>
        </p:nvSpPr>
        <p:spPr/>
        <p:txBody>
          <a:bodyPr/>
          <a:lstStyle/>
          <a:p>
            <a:fld id="{1AB53ACA-8745-4EEB-8B9A-1551E4B7C876}" type="slidenum">
              <a:rPr lang="en-US" smtClean="0"/>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1257301" y="1797764"/>
            <a:ext cx="4876799" cy="2319225"/>
          </a:xfrm>
          <a:prstGeom prst="rect">
            <a:avLst/>
          </a:prstGeom>
        </p:spPr>
        <p:txBody>
          <a:bodyPr vert="horz" wrap="square" lIns="0" tIns="48895" rIns="0" bIns="0" rtlCol="0">
            <a:spAutoFit/>
          </a:bodyPr>
          <a:lstStyle/>
          <a:p>
            <a:pPr marL="355600" indent="-343535">
              <a:spcBef>
                <a:spcPts val="385"/>
              </a:spcBef>
              <a:buFont typeface="Arial MT"/>
              <a:buChar char="•"/>
              <a:tabLst>
                <a:tab pos="355600" algn="l"/>
                <a:tab pos="356235" algn="l"/>
              </a:tabLst>
            </a:pPr>
            <a:r>
              <a:rPr sz="2800" b="1" spc="-5" dirty="0">
                <a:cs typeface="Calibri Light" panose="020F0302020204030204" pitchFamily="34" charset="0"/>
              </a:rPr>
              <a:t>Wi-Fi</a:t>
            </a:r>
            <a:r>
              <a:rPr sz="2800" b="1" spc="-40" dirty="0">
                <a:cs typeface="Calibri Light" panose="020F0302020204030204" pitchFamily="34" charset="0"/>
              </a:rPr>
              <a:t> </a:t>
            </a:r>
            <a:r>
              <a:rPr sz="2800" b="1" spc="-5" dirty="0">
                <a:cs typeface="Calibri Light" panose="020F0302020204030204" pitchFamily="34" charset="0"/>
              </a:rPr>
              <a:t>Hotspots</a:t>
            </a:r>
            <a:endParaRPr sz="2800" b="1" dirty="0">
              <a:cs typeface="Calibri Light" panose="020F0302020204030204" pitchFamily="34" charset="0"/>
            </a:endParaRPr>
          </a:p>
          <a:p>
            <a:pPr marL="756285" marR="321310" lvl="1" indent="-287020">
              <a:spcBef>
                <a:spcPts val="290"/>
              </a:spcBef>
              <a:buFont typeface="Arial MT"/>
              <a:buChar char="–"/>
              <a:tabLst>
                <a:tab pos="756920" algn="l"/>
              </a:tabLst>
            </a:pPr>
            <a:r>
              <a:rPr sz="2800" dirty="0">
                <a:cs typeface="Calibri Light" panose="020F0302020204030204" pitchFamily="34" charset="0"/>
              </a:rPr>
              <a:t>Public </a:t>
            </a:r>
            <a:r>
              <a:rPr sz="2800" spc="-5" dirty="0">
                <a:cs typeface="Calibri Light" panose="020F0302020204030204" pitchFamily="34" charset="0"/>
              </a:rPr>
              <a:t>wireless </a:t>
            </a:r>
            <a:r>
              <a:rPr sz="2800" dirty="0">
                <a:cs typeface="Calibri Light" panose="020F0302020204030204" pitchFamily="34" charset="0"/>
              </a:rPr>
              <a:t> </a:t>
            </a:r>
            <a:r>
              <a:rPr sz="2800" spc="-15" dirty="0">
                <a:cs typeface="Calibri Light" panose="020F0302020204030204" pitchFamily="34" charset="0"/>
              </a:rPr>
              <a:t>networks</a:t>
            </a:r>
            <a:r>
              <a:rPr sz="2800" spc="-55" dirty="0">
                <a:cs typeface="Calibri Light" panose="020F0302020204030204" pitchFamily="34" charset="0"/>
              </a:rPr>
              <a:t> </a:t>
            </a:r>
            <a:r>
              <a:rPr sz="2800" spc="-5" dirty="0">
                <a:cs typeface="Calibri Light" panose="020F0302020204030204" pitchFamily="34" charset="0"/>
              </a:rPr>
              <a:t>(Wi-Fi)</a:t>
            </a:r>
            <a:endParaRPr sz="2800" dirty="0">
              <a:cs typeface="Calibri Light" panose="020F0302020204030204" pitchFamily="34" charset="0"/>
            </a:endParaRPr>
          </a:p>
          <a:p>
            <a:pPr marL="756285" marR="5080" lvl="1" indent="-287020">
              <a:spcBef>
                <a:spcPts val="580"/>
              </a:spcBef>
              <a:buFont typeface="Arial MT"/>
              <a:buChar char="–"/>
              <a:tabLst>
                <a:tab pos="756920" algn="l"/>
              </a:tabLst>
            </a:pPr>
            <a:r>
              <a:rPr sz="2800" dirty="0">
                <a:cs typeface="Calibri Light" panose="020F0302020204030204" pitchFamily="34" charset="0"/>
              </a:rPr>
              <a:t>Both </a:t>
            </a:r>
            <a:r>
              <a:rPr sz="2800" spc="-10" dirty="0">
                <a:cs typeface="Calibri Light" panose="020F0302020204030204" pitchFamily="34" charset="0"/>
              </a:rPr>
              <a:t>free </a:t>
            </a:r>
            <a:r>
              <a:rPr sz="2800" dirty="0">
                <a:cs typeface="Calibri Light" panose="020F0302020204030204" pitchFamily="34" charset="0"/>
              </a:rPr>
              <a:t>and </a:t>
            </a:r>
            <a:r>
              <a:rPr lang="en-US" sz="2800" spc="-15" dirty="0">
                <a:cs typeface="Calibri Light" panose="020F0302020204030204" pitchFamily="34" charset="0"/>
              </a:rPr>
              <a:t>fee-based</a:t>
            </a:r>
            <a:r>
              <a:rPr sz="2800" spc="-45" dirty="0">
                <a:cs typeface="Calibri Light" panose="020F0302020204030204" pitchFamily="34" charset="0"/>
              </a:rPr>
              <a:t> </a:t>
            </a:r>
            <a:r>
              <a:rPr sz="2800" spc="-10" dirty="0">
                <a:cs typeface="Calibri Light" panose="020F0302020204030204" pitchFamily="34" charset="0"/>
              </a:rPr>
              <a:t>are</a:t>
            </a:r>
            <a:r>
              <a:rPr sz="2800" spc="-40" dirty="0">
                <a:cs typeface="Calibri Light" panose="020F0302020204030204" pitchFamily="34" charset="0"/>
              </a:rPr>
              <a:t> </a:t>
            </a:r>
            <a:r>
              <a:rPr sz="2800" spc="-10" dirty="0">
                <a:cs typeface="Calibri Light" panose="020F0302020204030204" pitchFamily="34" charset="0"/>
              </a:rPr>
              <a:t>available</a:t>
            </a:r>
            <a:endParaRPr sz="2800" dirty="0">
              <a:cs typeface="Calibri Light" panose="020F0302020204030204" pitchFamily="34" charset="0"/>
            </a:endParaRPr>
          </a:p>
        </p:txBody>
      </p:sp>
      <p:sp>
        <p:nvSpPr>
          <p:cNvPr id="10" name="object 2">
            <a:extLst>
              <a:ext uri="{FF2B5EF4-FFF2-40B4-BE49-F238E27FC236}">
                <a16:creationId xmlns:a16="http://schemas.microsoft.com/office/drawing/2014/main" id="{C9441270-5C9F-0384-D29A-CA90D62EF9B6}"/>
              </a:ext>
            </a:extLst>
          </p:cNvPr>
          <p:cNvSpPr txBox="1">
            <a:spLocks/>
          </p:cNvSpPr>
          <p:nvPr/>
        </p:nvSpPr>
        <p:spPr>
          <a:xfrm>
            <a:off x="1219200" y="676349"/>
            <a:ext cx="9829800" cy="690574"/>
          </a:xfrm>
          <a:prstGeom prst="rect">
            <a:avLst/>
          </a:prstGeom>
        </p:spPr>
        <p:txBody>
          <a:bodyPr vert="horz" wrap="square" lIns="0" tIns="13335" rIns="0" bIns="0" rtlCol="0">
            <a:spAutoFit/>
          </a:bodyPr>
          <a:lstStyle>
            <a:lvl1pPr>
              <a:defRPr sz="3200" b="0" i="0">
                <a:solidFill>
                  <a:schemeClr val="tx1"/>
                </a:solidFill>
                <a:latin typeface="Calibri Light" panose="020F0302020204030204" pitchFamily="34" charset="0"/>
                <a:ea typeface="+mj-ea"/>
                <a:cs typeface="Calibri Light" panose="020F0302020204030204" pitchFamily="34" charset="0"/>
              </a:defRPr>
            </a:lvl1pPr>
          </a:lstStyle>
          <a:p>
            <a:pPr marL="12700">
              <a:spcBef>
                <a:spcPts val="105"/>
              </a:spcBef>
            </a:pPr>
            <a:r>
              <a:rPr lang="en-US" sz="4400" b="1" kern="0" spc="-5" dirty="0"/>
              <a:t>Type of Connection and Internet Access</a:t>
            </a:r>
          </a:p>
        </p:txBody>
      </p:sp>
      <p:pic>
        <p:nvPicPr>
          <p:cNvPr id="12" name="Picture 11">
            <a:extLst>
              <a:ext uri="{FF2B5EF4-FFF2-40B4-BE49-F238E27FC236}">
                <a16:creationId xmlns:a16="http://schemas.microsoft.com/office/drawing/2014/main" id="{6971B106-C361-0426-20D6-CEF1B597E685}"/>
              </a:ext>
            </a:extLst>
          </p:cNvPr>
          <p:cNvPicPr>
            <a:picLocks noChangeAspect="1"/>
          </p:cNvPicPr>
          <p:nvPr/>
        </p:nvPicPr>
        <p:blipFill>
          <a:blip r:embed="rId2"/>
          <a:stretch>
            <a:fillRect/>
          </a:stretch>
        </p:blipFill>
        <p:spPr>
          <a:xfrm>
            <a:off x="6502894" y="1797764"/>
            <a:ext cx="4578763" cy="4038600"/>
          </a:xfrm>
          <a:prstGeom prst="rect">
            <a:avLst/>
          </a:prstGeom>
        </p:spPr>
      </p:pic>
      <p:sp>
        <p:nvSpPr>
          <p:cNvPr id="2" name="Slide Number Placeholder 1">
            <a:extLst>
              <a:ext uri="{FF2B5EF4-FFF2-40B4-BE49-F238E27FC236}">
                <a16:creationId xmlns:a16="http://schemas.microsoft.com/office/drawing/2014/main" id="{38C8BB73-317A-7178-3277-139BE135E2F2}"/>
              </a:ext>
            </a:extLst>
          </p:cNvPr>
          <p:cNvSpPr>
            <a:spLocks noGrp="1"/>
          </p:cNvSpPr>
          <p:nvPr>
            <p:ph type="sldNum" sz="quarter" idx="12"/>
          </p:nvPr>
        </p:nvSpPr>
        <p:spPr/>
        <p:txBody>
          <a:bodyPr/>
          <a:lstStyle/>
          <a:p>
            <a:fld id="{1AB53ACA-8745-4EEB-8B9A-1551E4B7C876}" type="slidenum">
              <a:rPr lang="en-US" smtClean="0"/>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bject 2">
            <a:extLst>
              <a:ext uri="{FF2B5EF4-FFF2-40B4-BE49-F238E27FC236}">
                <a16:creationId xmlns:a16="http://schemas.microsoft.com/office/drawing/2014/main" id="{E2E7072B-CE3E-7D8C-73F4-D71ABCC1C942}"/>
              </a:ext>
            </a:extLst>
          </p:cNvPr>
          <p:cNvSpPr txBox="1">
            <a:spLocks/>
          </p:cNvSpPr>
          <p:nvPr/>
        </p:nvSpPr>
        <p:spPr>
          <a:xfrm>
            <a:off x="1219200" y="414656"/>
            <a:ext cx="9829800" cy="690574"/>
          </a:xfrm>
          <a:prstGeom prst="rect">
            <a:avLst/>
          </a:prstGeom>
        </p:spPr>
        <p:txBody>
          <a:bodyPr vert="horz" wrap="square" lIns="0" tIns="13335" rIns="0" bIns="0" rtlCol="0">
            <a:spAutoFit/>
          </a:bodyPr>
          <a:lstStyle>
            <a:lvl1pPr>
              <a:defRPr sz="3200" b="0" i="0">
                <a:solidFill>
                  <a:schemeClr val="tx1"/>
                </a:solidFill>
                <a:latin typeface="Calibri Light" panose="020F0302020204030204" pitchFamily="34" charset="0"/>
                <a:ea typeface="+mj-ea"/>
                <a:cs typeface="Calibri Light" panose="020F0302020204030204" pitchFamily="34" charset="0"/>
              </a:defRPr>
            </a:lvl1pPr>
          </a:lstStyle>
          <a:p>
            <a:pPr marL="12700">
              <a:spcBef>
                <a:spcPts val="105"/>
              </a:spcBef>
            </a:pPr>
            <a:r>
              <a:rPr lang="en-US" sz="4400" kern="0" spc="-5" dirty="0"/>
              <a:t>Type of Connection and Internet Access</a:t>
            </a:r>
          </a:p>
        </p:txBody>
      </p:sp>
      <p:pic>
        <p:nvPicPr>
          <p:cNvPr id="4" name="Picture 3">
            <a:extLst>
              <a:ext uri="{FF2B5EF4-FFF2-40B4-BE49-F238E27FC236}">
                <a16:creationId xmlns:a16="http://schemas.microsoft.com/office/drawing/2014/main" id="{06A5E7C9-3081-A2C1-6A58-640DECB7A27B}"/>
              </a:ext>
            </a:extLst>
          </p:cNvPr>
          <p:cNvPicPr>
            <a:picLocks noChangeAspect="1"/>
          </p:cNvPicPr>
          <p:nvPr/>
        </p:nvPicPr>
        <p:blipFill>
          <a:blip r:embed="rId2"/>
          <a:stretch>
            <a:fillRect/>
          </a:stretch>
        </p:blipFill>
        <p:spPr>
          <a:xfrm>
            <a:off x="3429000" y="1148195"/>
            <a:ext cx="5710238" cy="5366765"/>
          </a:xfrm>
          <a:prstGeom prst="rect">
            <a:avLst/>
          </a:prstGeom>
        </p:spPr>
      </p:pic>
      <p:sp>
        <p:nvSpPr>
          <p:cNvPr id="2" name="Slide Number Placeholder 1">
            <a:extLst>
              <a:ext uri="{FF2B5EF4-FFF2-40B4-BE49-F238E27FC236}">
                <a16:creationId xmlns:a16="http://schemas.microsoft.com/office/drawing/2014/main" id="{CE7E5AC2-96C1-3089-57AE-0BC04744DF64}"/>
              </a:ext>
            </a:extLst>
          </p:cNvPr>
          <p:cNvSpPr>
            <a:spLocks noGrp="1"/>
          </p:cNvSpPr>
          <p:nvPr>
            <p:ph type="sldNum" sz="quarter" idx="12"/>
          </p:nvPr>
        </p:nvSpPr>
        <p:spPr/>
        <p:txBody>
          <a:bodyPr/>
          <a:lstStyle/>
          <a:p>
            <a:pPr marL="38100">
              <a:spcBef>
                <a:spcPts val="190"/>
              </a:spcBef>
            </a:pPr>
            <a:fld id="{81D60167-4931-47E6-BA6A-407CBD079E47}" type="slidenum">
              <a:rPr lang="en-US" smtClean="0"/>
              <a:pPr marL="38100">
                <a:spcBef>
                  <a:spcPts val="190"/>
                </a:spcBef>
              </a:pPr>
              <a:t>25</a:t>
            </a:fld>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1219200" y="1774562"/>
            <a:ext cx="9829800" cy="3841436"/>
          </a:xfrm>
          <a:prstGeom prst="rect">
            <a:avLst/>
          </a:prstGeom>
        </p:spPr>
        <p:txBody>
          <a:bodyPr vert="horz" wrap="square" lIns="0" tIns="85725" rIns="0" bIns="0" rtlCol="0">
            <a:spAutoFit/>
          </a:bodyPr>
          <a:lstStyle/>
          <a:p>
            <a:pPr marL="355600" indent="-343535">
              <a:spcBef>
                <a:spcPts val="675"/>
              </a:spcBef>
              <a:buFont typeface="Arial MT"/>
              <a:buChar char="•"/>
              <a:tabLst>
                <a:tab pos="355600" algn="l"/>
                <a:tab pos="356235" algn="l"/>
              </a:tabLst>
            </a:pPr>
            <a:r>
              <a:rPr sz="2800" b="1" dirty="0">
                <a:cs typeface="Calibri Light" panose="020F0302020204030204" pitchFamily="34" charset="0"/>
              </a:rPr>
              <a:t>Selecting</a:t>
            </a:r>
            <a:r>
              <a:rPr sz="2800" b="1" spc="-60" dirty="0">
                <a:cs typeface="Calibri Light" panose="020F0302020204030204" pitchFamily="34" charset="0"/>
              </a:rPr>
              <a:t> </a:t>
            </a:r>
            <a:r>
              <a:rPr sz="2800" b="1" dirty="0">
                <a:cs typeface="Calibri Light" panose="020F0302020204030204" pitchFamily="34" charset="0"/>
              </a:rPr>
              <a:t>an</a:t>
            </a:r>
            <a:r>
              <a:rPr sz="2800" b="1" spc="-35" dirty="0">
                <a:cs typeface="Calibri Light" panose="020F0302020204030204" pitchFamily="34" charset="0"/>
              </a:rPr>
              <a:t> </a:t>
            </a:r>
            <a:r>
              <a:rPr sz="2800" b="1" dirty="0">
                <a:cs typeface="Calibri Light" panose="020F0302020204030204" pitchFamily="34" charset="0"/>
              </a:rPr>
              <a:t>ISP</a:t>
            </a:r>
          </a:p>
          <a:p>
            <a:pPr marL="756285" marR="34290" lvl="1" indent="-287020">
              <a:spcBef>
                <a:spcPts val="575"/>
              </a:spcBef>
              <a:buFont typeface="Arial MT"/>
              <a:buChar char="–"/>
              <a:tabLst>
                <a:tab pos="756920" algn="l"/>
                <a:tab pos="5808345" algn="l"/>
              </a:tabLst>
            </a:pPr>
            <a:r>
              <a:rPr lang="en-US" sz="2800" spc="-30" dirty="0">
                <a:cs typeface="Calibri Light" panose="020F0302020204030204" pitchFamily="34" charset="0"/>
              </a:rPr>
              <a:t>T</a:t>
            </a:r>
            <a:r>
              <a:rPr sz="2800" spc="-30" dirty="0">
                <a:cs typeface="Calibri Light" panose="020F0302020204030204" pitchFamily="34" charset="0"/>
              </a:rPr>
              <a:t>ype</a:t>
            </a:r>
            <a:r>
              <a:rPr sz="2800" dirty="0">
                <a:cs typeface="Calibri Light" panose="020F0302020204030204" pitchFamily="34" charset="0"/>
              </a:rPr>
              <a:t> </a:t>
            </a:r>
            <a:r>
              <a:rPr sz="2800" spc="-5" dirty="0">
                <a:cs typeface="Calibri Light" panose="020F0302020204030204" pitchFamily="34" charset="0"/>
              </a:rPr>
              <a:t>of</a:t>
            </a:r>
            <a:r>
              <a:rPr sz="2800" spc="5" dirty="0">
                <a:cs typeface="Calibri Light" panose="020F0302020204030204" pitchFamily="34" charset="0"/>
              </a:rPr>
              <a:t> </a:t>
            </a:r>
            <a:r>
              <a:rPr sz="2800" spc="-5" dirty="0">
                <a:cs typeface="Calibri Light" panose="020F0302020204030204" pitchFamily="34" charset="0"/>
              </a:rPr>
              <a:t>device</a:t>
            </a:r>
            <a:r>
              <a:rPr sz="2800" dirty="0">
                <a:cs typeface="Calibri Light" panose="020F0302020204030204" pitchFamily="34" charset="0"/>
              </a:rPr>
              <a:t> </a:t>
            </a:r>
            <a:r>
              <a:rPr sz="2800" spc="-5" dirty="0">
                <a:cs typeface="Calibri Light" panose="020F0302020204030204" pitchFamily="34" charset="0"/>
              </a:rPr>
              <a:t>used, </a:t>
            </a:r>
            <a:r>
              <a:rPr sz="2800" dirty="0">
                <a:cs typeface="Calibri Light" panose="020F0302020204030204" pitchFamily="34" charset="0"/>
              </a:rPr>
              <a:t>type</a:t>
            </a:r>
            <a:r>
              <a:rPr sz="2800" spc="-5" dirty="0">
                <a:cs typeface="Calibri Light" panose="020F0302020204030204" pitchFamily="34" charset="0"/>
              </a:rPr>
              <a:t> of </a:t>
            </a:r>
            <a:r>
              <a:rPr sz="2800" spc="-10" dirty="0">
                <a:cs typeface="Calibri Light" panose="020F0302020204030204" pitchFamily="34" charset="0"/>
              </a:rPr>
              <a:t>Internet</a:t>
            </a:r>
            <a:r>
              <a:rPr sz="2800" spc="-15" dirty="0">
                <a:cs typeface="Calibri Light" panose="020F0302020204030204" pitchFamily="34" charset="0"/>
              </a:rPr>
              <a:t> </a:t>
            </a:r>
            <a:r>
              <a:rPr sz="2800" spc="-10" dirty="0">
                <a:cs typeface="Calibri Light" panose="020F0302020204030204" pitchFamily="34" charset="0"/>
              </a:rPr>
              <a:t>connection,</a:t>
            </a:r>
            <a:r>
              <a:rPr sz="2800" spc="-5" dirty="0">
                <a:cs typeface="Calibri Light" panose="020F0302020204030204" pitchFamily="34" charset="0"/>
              </a:rPr>
              <a:t> </a:t>
            </a:r>
            <a:r>
              <a:rPr lang="en-US" sz="2800" dirty="0">
                <a:cs typeface="Calibri Light" panose="020F0302020204030204" pitchFamily="34" charset="0"/>
              </a:rPr>
              <a:t>and </a:t>
            </a:r>
            <a:r>
              <a:rPr lang="en-US" sz="2800" spc="5" dirty="0">
                <a:cs typeface="Calibri Light" panose="020F0302020204030204" pitchFamily="34" charset="0"/>
              </a:rPr>
              <a:t> </a:t>
            </a:r>
            <a:r>
              <a:rPr lang="en-US" sz="2800" dirty="0">
                <a:cs typeface="Calibri Light" panose="020F0302020204030204" pitchFamily="34" charset="0"/>
              </a:rPr>
              <a:t>service </a:t>
            </a:r>
            <a:r>
              <a:rPr lang="en-US" sz="2800" spc="-10" dirty="0">
                <a:cs typeface="Calibri Light" panose="020F0302020204030204" pitchFamily="34" charset="0"/>
              </a:rPr>
              <a:t>desired,</a:t>
            </a:r>
            <a:r>
              <a:rPr lang="en-US" sz="2800" spc="25" dirty="0">
                <a:cs typeface="Calibri Light" panose="020F0302020204030204" pitchFamily="34" charset="0"/>
              </a:rPr>
              <a:t> </a:t>
            </a:r>
            <a:r>
              <a:rPr lang="en-US" sz="2800" spc="-10" dirty="0">
                <a:cs typeface="Calibri Light" panose="020F0302020204030204" pitchFamily="34" charset="0"/>
              </a:rPr>
              <a:t>geographic</a:t>
            </a:r>
            <a:r>
              <a:rPr lang="en-US" sz="2800" spc="5" dirty="0">
                <a:cs typeface="Calibri Light" panose="020F0302020204030204" pitchFamily="34" charset="0"/>
              </a:rPr>
              <a:t> </a:t>
            </a:r>
            <a:r>
              <a:rPr lang="en-US" sz="2800" spc="-10" dirty="0">
                <a:cs typeface="Calibri Light" panose="020F0302020204030204" pitchFamily="34" charset="0"/>
              </a:rPr>
              <a:t>location</a:t>
            </a:r>
            <a:r>
              <a:rPr lang="en-US" sz="2800" spc="-5" dirty="0">
                <a:cs typeface="Calibri Light" panose="020F0302020204030204" pitchFamily="34" charset="0"/>
              </a:rPr>
              <a:t> </a:t>
            </a:r>
            <a:r>
              <a:rPr lang="en-US" sz="2800" dirty="0">
                <a:cs typeface="Calibri Light" panose="020F0302020204030204" pitchFamily="34" charset="0"/>
              </a:rPr>
              <a:t>will </a:t>
            </a:r>
            <a:r>
              <a:rPr lang="en-US" sz="2800" spc="-15" dirty="0">
                <a:cs typeface="Calibri Light" panose="020F0302020204030204" pitchFamily="34" charset="0"/>
              </a:rPr>
              <a:t>likely</a:t>
            </a:r>
            <a:r>
              <a:rPr lang="en-US" sz="2800" spc="-90" dirty="0">
                <a:cs typeface="Calibri Light" panose="020F0302020204030204" pitchFamily="34" charset="0"/>
              </a:rPr>
              <a:t> </a:t>
            </a:r>
            <a:r>
              <a:rPr lang="en-US" sz="2800" spc="-5" dirty="0">
                <a:cs typeface="Calibri Light" panose="020F0302020204030204" pitchFamily="34" charset="0"/>
              </a:rPr>
              <a:t>determine </a:t>
            </a:r>
            <a:r>
              <a:rPr lang="en-US" sz="2800" spc="-525" dirty="0">
                <a:cs typeface="Calibri Light" panose="020F0302020204030204" pitchFamily="34" charset="0"/>
              </a:rPr>
              <a:t> </a:t>
            </a:r>
            <a:r>
              <a:rPr lang="en-US" sz="2800" spc="-10" dirty="0">
                <a:cs typeface="Calibri Light" panose="020F0302020204030204" pitchFamily="34" charset="0"/>
              </a:rPr>
              <a:t>your</a:t>
            </a:r>
            <a:r>
              <a:rPr lang="en-US" sz="2800" spc="-25" dirty="0">
                <a:cs typeface="Calibri Light" panose="020F0302020204030204" pitchFamily="34" charset="0"/>
              </a:rPr>
              <a:t> </a:t>
            </a:r>
            <a:r>
              <a:rPr sz="2800" dirty="0">
                <a:cs typeface="Calibri Light" panose="020F0302020204030204" pitchFamily="34" charset="0"/>
              </a:rPr>
              <a:t>ISP</a:t>
            </a:r>
            <a:r>
              <a:rPr sz="2800" spc="-10" dirty="0">
                <a:cs typeface="Calibri Light" panose="020F0302020204030204" pitchFamily="34" charset="0"/>
              </a:rPr>
              <a:t> </a:t>
            </a:r>
            <a:r>
              <a:rPr lang="en-US" sz="2800" spc="-5" dirty="0">
                <a:cs typeface="Calibri Light" panose="020F0302020204030204" pitchFamily="34" charset="0"/>
              </a:rPr>
              <a:t>options</a:t>
            </a:r>
            <a:endParaRPr sz="2800" dirty="0">
              <a:cs typeface="Calibri Light" panose="020F0302020204030204" pitchFamily="34" charset="0"/>
            </a:endParaRPr>
          </a:p>
          <a:p>
            <a:pPr marL="756285" marR="118745" lvl="1" indent="-287020">
              <a:spcBef>
                <a:spcPts val="580"/>
              </a:spcBef>
              <a:buFont typeface="Arial MT"/>
              <a:buChar char="–"/>
              <a:tabLst>
                <a:tab pos="756920" algn="l"/>
              </a:tabLst>
            </a:pPr>
            <a:r>
              <a:rPr sz="2800" spc="-5" dirty="0">
                <a:cs typeface="Calibri Light" panose="020F0302020204030204" pitchFamily="34" charset="0"/>
              </a:rPr>
              <a:t>Questions </a:t>
            </a:r>
            <a:r>
              <a:rPr sz="2800" spc="-15" dirty="0">
                <a:cs typeface="Calibri Light" panose="020F0302020204030204" pitchFamily="34" charset="0"/>
              </a:rPr>
              <a:t>to </a:t>
            </a:r>
            <a:r>
              <a:rPr sz="2800" dirty="0">
                <a:cs typeface="Calibri Light" panose="020F0302020204030204" pitchFamily="34" charset="0"/>
              </a:rPr>
              <a:t>ask include </a:t>
            </a:r>
            <a:r>
              <a:rPr lang="en-US" sz="2800" dirty="0">
                <a:cs typeface="Calibri Light" panose="020F0302020204030204" pitchFamily="34" charset="0"/>
              </a:rPr>
              <a:t>services, </a:t>
            </a:r>
            <a:r>
              <a:rPr sz="2800" spc="-5" dirty="0">
                <a:cs typeface="Calibri Light" panose="020F0302020204030204" pitchFamily="34" charset="0"/>
              </a:rPr>
              <a:t>speed,</a:t>
            </a:r>
            <a:r>
              <a:rPr lang="en-US" sz="2800" spc="-5" dirty="0">
                <a:cs typeface="Calibri Light" panose="020F0302020204030204" pitchFamily="34" charset="0"/>
              </a:rPr>
              <a:t> </a:t>
            </a:r>
            <a:r>
              <a:rPr sz="2800" spc="-5" dirty="0">
                <a:cs typeface="Calibri Light" panose="020F0302020204030204" pitchFamily="34" charset="0"/>
              </a:rPr>
              <a:t>support, </a:t>
            </a:r>
            <a:r>
              <a:rPr lang="en-US" sz="2800" spc="-5" dirty="0">
                <a:cs typeface="Calibri Light" panose="020F0302020204030204" pitchFamily="34" charset="0"/>
              </a:rPr>
              <a:t>cost</a:t>
            </a:r>
            <a:endParaRPr sz="2800" dirty="0">
              <a:cs typeface="Calibri Light" panose="020F0302020204030204" pitchFamily="34" charset="0"/>
            </a:endParaRPr>
          </a:p>
          <a:p>
            <a:pPr marL="756285" lvl="1" indent="-287020">
              <a:spcBef>
                <a:spcPts val="575"/>
              </a:spcBef>
              <a:buFont typeface="Arial MT"/>
              <a:buChar char="–"/>
              <a:tabLst>
                <a:tab pos="756920" algn="l"/>
              </a:tabLst>
            </a:pPr>
            <a:r>
              <a:rPr sz="2800" dirty="0">
                <a:cs typeface="Calibri Light" panose="020F0302020204030204" pitchFamily="34" charset="0"/>
              </a:rPr>
              <a:t>Pricing</a:t>
            </a:r>
            <a:r>
              <a:rPr sz="2800" spc="-25" dirty="0">
                <a:cs typeface="Calibri Light" panose="020F0302020204030204" pitchFamily="34" charset="0"/>
              </a:rPr>
              <a:t> </a:t>
            </a:r>
            <a:r>
              <a:rPr sz="2800" spc="-5" dirty="0">
                <a:cs typeface="Calibri Light" panose="020F0302020204030204" pitchFamily="34" charset="0"/>
              </a:rPr>
              <a:t>options</a:t>
            </a:r>
            <a:r>
              <a:rPr sz="2800" spc="-10" dirty="0">
                <a:cs typeface="Calibri Light" panose="020F0302020204030204" pitchFamily="34" charset="0"/>
              </a:rPr>
              <a:t> between </a:t>
            </a:r>
            <a:r>
              <a:rPr sz="2800" spc="-20" dirty="0">
                <a:cs typeface="Calibri Light" panose="020F0302020204030204" pitchFamily="34" charset="0"/>
              </a:rPr>
              <a:t>different</a:t>
            </a:r>
            <a:r>
              <a:rPr sz="2800" spc="5" dirty="0">
                <a:cs typeface="Calibri Light" panose="020F0302020204030204" pitchFamily="34" charset="0"/>
              </a:rPr>
              <a:t> </a:t>
            </a:r>
            <a:r>
              <a:rPr sz="2800" dirty="0">
                <a:cs typeface="Calibri Light" panose="020F0302020204030204" pitchFamily="34" charset="0"/>
              </a:rPr>
              <a:t>ISP</a:t>
            </a:r>
            <a:r>
              <a:rPr sz="2800" spc="-30" dirty="0">
                <a:cs typeface="Calibri Light" panose="020F0302020204030204" pitchFamily="34" charset="0"/>
              </a:rPr>
              <a:t> </a:t>
            </a:r>
            <a:r>
              <a:rPr sz="2800" spc="-5" dirty="0">
                <a:cs typeface="Calibri Light" panose="020F0302020204030204" pitchFamily="34" charset="0"/>
              </a:rPr>
              <a:t>companies</a:t>
            </a:r>
            <a:r>
              <a:rPr sz="2800" dirty="0">
                <a:cs typeface="Calibri Light" panose="020F0302020204030204" pitchFamily="34" charset="0"/>
              </a:rPr>
              <a:t> will</a:t>
            </a:r>
            <a:r>
              <a:rPr sz="2800" spc="-30" dirty="0">
                <a:cs typeface="Calibri Light" panose="020F0302020204030204" pitchFamily="34" charset="0"/>
              </a:rPr>
              <a:t> </a:t>
            </a:r>
            <a:r>
              <a:rPr sz="2800" spc="-10" dirty="0">
                <a:cs typeface="Calibri Light" panose="020F0302020204030204" pitchFamily="34" charset="0"/>
              </a:rPr>
              <a:t>vary</a:t>
            </a:r>
            <a:endParaRPr sz="2800" dirty="0">
              <a:cs typeface="Calibri Light" panose="020F0302020204030204" pitchFamily="34" charset="0"/>
            </a:endParaRPr>
          </a:p>
          <a:p>
            <a:pPr marL="1155700" marR="466725" lvl="2" indent="-228600">
              <a:spcBef>
                <a:spcPts val="580"/>
              </a:spcBef>
              <a:buFont typeface="Arial MT"/>
              <a:buChar char="•"/>
              <a:tabLst>
                <a:tab pos="1156335" algn="l"/>
              </a:tabLst>
            </a:pPr>
            <a:r>
              <a:rPr sz="2800" spc="-15" dirty="0">
                <a:cs typeface="Calibri Light" panose="020F0302020204030204" pitchFamily="34" charset="0"/>
              </a:rPr>
              <a:t>Many</a:t>
            </a:r>
            <a:r>
              <a:rPr sz="2800" dirty="0">
                <a:cs typeface="Calibri Light" panose="020F0302020204030204" pitchFamily="34" charset="0"/>
              </a:rPr>
              <a:t> </a:t>
            </a:r>
            <a:r>
              <a:rPr sz="2800" spc="-15" dirty="0">
                <a:cs typeface="Calibri Light" panose="020F0302020204030204" pitchFamily="34" charset="0"/>
              </a:rPr>
              <a:t>ISPs</a:t>
            </a:r>
            <a:r>
              <a:rPr sz="2800" spc="-20" dirty="0">
                <a:cs typeface="Calibri Light" panose="020F0302020204030204" pitchFamily="34" charset="0"/>
              </a:rPr>
              <a:t> offer</a:t>
            </a:r>
            <a:r>
              <a:rPr sz="2800" spc="15" dirty="0">
                <a:cs typeface="Calibri Light" panose="020F0302020204030204" pitchFamily="34" charset="0"/>
              </a:rPr>
              <a:t> </a:t>
            </a:r>
            <a:r>
              <a:rPr sz="2800" spc="-10" dirty="0">
                <a:cs typeface="Calibri Light" panose="020F0302020204030204" pitchFamily="34" charset="0"/>
              </a:rPr>
              <a:t>tiers </a:t>
            </a:r>
            <a:r>
              <a:rPr sz="2800" spc="-5" dirty="0">
                <a:cs typeface="Calibri Light" panose="020F0302020204030204" pitchFamily="34" charset="0"/>
              </a:rPr>
              <a:t>or</a:t>
            </a:r>
            <a:r>
              <a:rPr sz="2800" dirty="0">
                <a:cs typeface="Calibri Light" panose="020F0302020204030204" pitchFamily="34" charset="0"/>
              </a:rPr>
              <a:t> </a:t>
            </a:r>
            <a:r>
              <a:rPr sz="2800" spc="-20" dirty="0">
                <a:cs typeface="Calibri Light" panose="020F0302020204030204" pitchFamily="34" charset="0"/>
              </a:rPr>
              <a:t>different</a:t>
            </a:r>
            <a:r>
              <a:rPr sz="2800" dirty="0">
                <a:cs typeface="Calibri Light" panose="020F0302020204030204" pitchFamily="34" charset="0"/>
              </a:rPr>
              <a:t> </a:t>
            </a:r>
            <a:r>
              <a:rPr sz="2800" spc="-10" dirty="0">
                <a:cs typeface="Calibri Light" panose="020F0302020204030204" pitchFamily="34" charset="0"/>
              </a:rPr>
              <a:t>levels</a:t>
            </a:r>
            <a:r>
              <a:rPr sz="2800" spc="15" dirty="0">
                <a:cs typeface="Calibri Light" panose="020F0302020204030204" pitchFamily="34" charset="0"/>
              </a:rPr>
              <a:t> </a:t>
            </a:r>
            <a:r>
              <a:rPr sz="2800" spc="-5" dirty="0">
                <a:cs typeface="Calibri Light" panose="020F0302020204030204" pitchFamily="34" charset="0"/>
              </a:rPr>
              <a:t>(speeds)</a:t>
            </a:r>
            <a:r>
              <a:rPr sz="2800" spc="-10" dirty="0">
                <a:cs typeface="Calibri Light" panose="020F0302020204030204" pitchFamily="34" charset="0"/>
              </a:rPr>
              <a:t> </a:t>
            </a:r>
            <a:r>
              <a:rPr sz="2800" spc="-5" dirty="0">
                <a:cs typeface="Calibri Light" panose="020F0302020204030204" pitchFamily="34" charset="0"/>
              </a:rPr>
              <a:t>of </a:t>
            </a:r>
            <a:r>
              <a:rPr sz="2800" spc="-525" dirty="0">
                <a:cs typeface="Calibri Light" panose="020F0302020204030204" pitchFamily="34" charset="0"/>
              </a:rPr>
              <a:t> </a:t>
            </a:r>
            <a:r>
              <a:rPr sz="2800" dirty="0">
                <a:cs typeface="Calibri Light" panose="020F0302020204030204" pitchFamily="34" charset="0"/>
              </a:rPr>
              <a:t>service</a:t>
            </a:r>
            <a:r>
              <a:rPr sz="2800" spc="-15" dirty="0">
                <a:cs typeface="Calibri Light" panose="020F0302020204030204" pitchFamily="34" charset="0"/>
              </a:rPr>
              <a:t> </a:t>
            </a:r>
            <a:r>
              <a:rPr sz="2800" spc="-20" dirty="0">
                <a:cs typeface="Calibri Light" panose="020F0302020204030204" pitchFamily="34" charset="0"/>
              </a:rPr>
              <a:t>for</a:t>
            </a:r>
            <a:r>
              <a:rPr sz="2800" spc="-5" dirty="0">
                <a:cs typeface="Calibri Light" panose="020F0302020204030204" pitchFamily="34" charset="0"/>
              </a:rPr>
              <a:t> </a:t>
            </a:r>
            <a:r>
              <a:rPr sz="2800" spc="-20" dirty="0">
                <a:cs typeface="Calibri Light" panose="020F0302020204030204" pitchFamily="34" charset="0"/>
              </a:rPr>
              <a:t>different</a:t>
            </a:r>
            <a:r>
              <a:rPr sz="2800" spc="5" dirty="0">
                <a:cs typeface="Calibri Light" panose="020F0302020204030204" pitchFamily="34" charset="0"/>
              </a:rPr>
              <a:t> </a:t>
            </a:r>
            <a:r>
              <a:rPr sz="2800" spc="-5" dirty="0">
                <a:cs typeface="Calibri Light" panose="020F0302020204030204" pitchFamily="34" charset="0"/>
              </a:rPr>
              <a:t>prices</a:t>
            </a:r>
            <a:endParaRPr sz="2800" dirty="0">
              <a:cs typeface="Calibri Light" panose="020F0302020204030204" pitchFamily="34" charset="0"/>
            </a:endParaRPr>
          </a:p>
        </p:txBody>
      </p:sp>
      <p:sp>
        <p:nvSpPr>
          <p:cNvPr id="4" name="object 2">
            <a:extLst>
              <a:ext uri="{FF2B5EF4-FFF2-40B4-BE49-F238E27FC236}">
                <a16:creationId xmlns:a16="http://schemas.microsoft.com/office/drawing/2014/main" id="{71181E4F-C822-08A2-BF6F-8F84F121179A}"/>
              </a:ext>
            </a:extLst>
          </p:cNvPr>
          <p:cNvSpPr txBox="1">
            <a:spLocks/>
          </p:cNvSpPr>
          <p:nvPr/>
        </p:nvSpPr>
        <p:spPr>
          <a:xfrm>
            <a:off x="1104900" y="685800"/>
            <a:ext cx="10058400" cy="690574"/>
          </a:xfrm>
          <a:prstGeom prst="rect">
            <a:avLst/>
          </a:prstGeom>
        </p:spPr>
        <p:txBody>
          <a:bodyPr vert="horz" wrap="square" lIns="0" tIns="13335" rIns="0" bIns="0" rtlCol="0">
            <a:spAutoFit/>
          </a:bodyPr>
          <a:lstStyle>
            <a:lvl1pPr>
              <a:defRPr sz="3200" b="0" i="0">
                <a:solidFill>
                  <a:schemeClr val="tx1"/>
                </a:solidFill>
                <a:latin typeface="Calibri Light" panose="020F0302020204030204" pitchFamily="34" charset="0"/>
                <a:ea typeface="+mj-ea"/>
                <a:cs typeface="Calibri Light" panose="020F0302020204030204" pitchFamily="34" charset="0"/>
              </a:defRPr>
            </a:lvl1pPr>
          </a:lstStyle>
          <a:p>
            <a:pPr marL="12700">
              <a:spcBef>
                <a:spcPts val="105"/>
              </a:spcBef>
            </a:pPr>
            <a:r>
              <a:rPr lang="en-US" sz="4400" b="1" kern="0" spc="-5" dirty="0"/>
              <a:t>Selecting an ISP and Setting Up Your Devices</a:t>
            </a:r>
          </a:p>
        </p:txBody>
      </p:sp>
      <p:sp>
        <p:nvSpPr>
          <p:cNvPr id="2" name="Slide Number Placeholder 1">
            <a:extLst>
              <a:ext uri="{FF2B5EF4-FFF2-40B4-BE49-F238E27FC236}">
                <a16:creationId xmlns:a16="http://schemas.microsoft.com/office/drawing/2014/main" id="{7DB28C42-78DD-3623-2324-BFE783DDA047}"/>
              </a:ext>
            </a:extLst>
          </p:cNvPr>
          <p:cNvSpPr>
            <a:spLocks noGrp="1"/>
          </p:cNvSpPr>
          <p:nvPr>
            <p:ph type="sldNum" sz="quarter" idx="12"/>
          </p:nvPr>
        </p:nvSpPr>
        <p:spPr/>
        <p:txBody>
          <a:bodyPr/>
          <a:lstStyle/>
          <a:p>
            <a:fld id="{1AB53ACA-8745-4EEB-8B9A-1551E4B7C876}" type="slidenum">
              <a:rPr lang="en-US" smtClean="0"/>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1078089" y="1723725"/>
            <a:ext cx="10058400" cy="3410549"/>
          </a:xfrm>
          <a:prstGeom prst="rect">
            <a:avLst/>
          </a:prstGeom>
        </p:spPr>
        <p:txBody>
          <a:bodyPr vert="horz" wrap="square" lIns="0" tIns="85725" rIns="0" bIns="0" rtlCol="0">
            <a:spAutoFit/>
          </a:bodyPr>
          <a:lstStyle/>
          <a:p>
            <a:pPr marL="355600" indent="-343535">
              <a:spcBef>
                <a:spcPts val="675"/>
              </a:spcBef>
              <a:buFont typeface="Arial MT"/>
              <a:buChar char="•"/>
              <a:tabLst>
                <a:tab pos="355600" algn="l"/>
                <a:tab pos="356235" algn="l"/>
              </a:tabLst>
            </a:pPr>
            <a:r>
              <a:rPr sz="2800" b="1" spc="-10" dirty="0">
                <a:cs typeface="Calibri Light" panose="020F0302020204030204" pitchFamily="34" charset="0"/>
              </a:rPr>
              <a:t>Setting</a:t>
            </a:r>
            <a:r>
              <a:rPr sz="2800" b="1" spc="-35" dirty="0">
                <a:cs typeface="Calibri Light" panose="020F0302020204030204" pitchFamily="34" charset="0"/>
              </a:rPr>
              <a:t> </a:t>
            </a:r>
            <a:r>
              <a:rPr sz="2800" b="1" dirty="0">
                <a:cs typeface="Calibri Light" panose="020F0302020204030204" pitchFamily="34" charset="0"/>
              </a:rPr>
              <a:t>Up</a:t>
            </a:r>
            <a:r>
              <a:rPr sz="2800" b="1" spc="-20" dirty="0">
                <a:cs typeface="Calibri Light" panose="020F0302020204030204" pitchFamily="34" charset="0"/>
              </a:rPr>
              <a:t> </a:t>
            </a:r>
            <a:r>
              <a:rPr sz="2800" b="1" spc="-50" dirty="0">
                <a:cs typeface="Calibri Light" panose="020F0302020204030204" pitchFamily="34" charset="0"/>
              </a:rPr>
              <a:t>Your</a:t>
            </a:r>
            <a:r>
              <a:rPr sz="2800" b="1" spc="-15" dirty="0">
                <a:cs typeface="Calibri Light" panose="020F0302020204030204" pitchFamily="34" charset="0"/>
              </a:rPr>
              <a:t> </a:t>
            </a:r>
            <a:r>
              <a:rPr lang="en-US" sz="2800" b="1" spc="-10" dirty="0">
                <a:cs typeface="Calibri Light" panose="020F0302020204030204" pitchFamily="34" charset="0"/>
              </a:rPr>
              <a:t>Internet Connection and Devices</a:t>
            </a:r>
            <a:endParaRPr sz="2800" b="1" dirty="0">
              <a:cs typeface="Calibri Light" panose="020F0302020204030204" pitchFamily="34" charset="0"/>
            </a:endParaRPr>
          </a:p>
          <a:p>
            <a:pPr marL="756285" lvl="1" indent="-287020">
              <a:spcBef>
                <a:spcPts val="575"/>
              </a:spcBef>
              <a:buFont typeface="Arial MT"/>
              <a:buChar char="–"/>
              <a:tabLst>
                <a:tab pos="756920" algn="l"/>
              </a:tabLst>
            </a:pPr>
            <a:r>
              <a:rPr sz="2800" spc="-10" dirty="0">
                <a:cs typeface="Calibri Light" panose="020F0302020204030204" pitchFamily="34" charset="0"/>
              </a:rPr>
              <a:t>Install</a:t>
            </a:r>
            <a:r>
              <a:rPr sz="2800" spc="-35" dirty="0">
                <a:cs typeface="Calibri Light" panose="020F0302020204030204" pitchFamily="34" charset="0"/>
              </a:rPr>
              <a:t> </a:t>
            </a:r>
            <a:r>
              <a:rPr sz="2800" dirty="0">
                <a:cs typeface="Calibri Light" panose="020F0302020204030204" pitchFamily="34" charset="0"/>
              </a:rPr>
              <a:t>necessary</a:t>
            </a:r>
            <a:r>
              <a:rPr sz="2800" spc="-40" dirty="0">
                <a:cs typeface="Calibri Light" panose="020F0302020204030204" pitchFamily="34" charset="0"/>
              </a:rPr>
              <a:t> </a:t>
            </a:r>
            <a:r>
              <a:rPr sz="2800" spc="-15" dirty="0">
                <a:cs typeface="Calibri Light" panose="020F0302020204030204" pitchFamily="34" charset="0"/>
              </a:rPr>
              <a:t>hardware</a:t>
            </a:r>
            <a:endParaRPr sz="2800" dirty="0">
              <a:cs typeface="Calibri Light" panose="020F0302020204030204" pitchFamily="34" charset="0"/>
            </a:endParaRPr>
          </a:p>
          <a:p>
            <a:pPr marL="1155700" lvl="2" indent="-229235">
              <a:spcBef>
                <a:spcPts val="575"/>
              </a:spcBef>
              <a:buFont typeface="Arial MT"/>
              <a:buChar char="•"/>
              <a:tabLst>
                <a:tab pos="1156335" algn="l"/>
              </a:tabLst>
            </a:pPr>
            <a:r>
              <a:rPr sz="2800" spc="-5" dirty="0">
                <a:cs typeface="Calibri Light" panose="020F0302020204030204" pitchFamily="34" charset="0"/>
              </a:rPr>
              <a:t>Some</a:t>
            </a:r>
            <a:r>
              <a:rPr sz="2800" spc="-15" dirty="0">
                <a:cs typeface="Calibri Light" panose="020F0302020204030204" pitchFamily="34" charset="0"/>
              </a:rPr>
              <a:t> </a:t>
            </a:r>
            <a:r>
              <a:rPr sz="2800" spc="-20" dirty="0">
                <a:cs typeface="Calibri Light" panose="020F0302020204030204" pitchFamily="34" charset="0"/>
              </a:rPr>
              <a:t>may</a:t>
            </a:r>
            <a:r>
              <a:rPr sz="2800" spc="-5" dirty="0">
                <a:cs typeface="Calibri Light" panose="020F0302020204030204" pitchFamily="34" charset="0"/>
              </a:rPr>
              <a:t> </a:t>
            </a:r>
            <a:r>
              <a:rPr sz="2800" spc="-10" dirty="0">
                <a:cs typeface="Calibri Light" panose="020F0302020204030204" pitchFamily="34" charset="0"/>
              </a:rPr>
              <a:t>require</a:t>
            </a:r>
            <a:r>
              <a:rPr sz="2800" spc="10" dirty="0">
                <a:cs typeface="Calibri Light" panose="020F0302020204030204" pitchFamily="34" charset="0"/>
              </a:rPr>
              <a:t> </a:t>
            </a:r>
            <a:r>
              <a:rPr sz="2800" spc="-15" dirty="0">
                <a:cs typeface="Calibri Light" panose="020F0302020204030204" pitchFamily="34" charset="0"/>
              </a:rPr>
              <a:t>professional</a:t>
            </a:r>
            <a:r>
              <a:rPr sz="2800" spc="15" dirty="0">
                <a:cs typeface="Calibri Light" panose="020F0302020204030204" pitchFamily="34" charset="0"/>
              </a:rPr>
              <a:t> </a:t>
            </a:r>
            <a:r>
              <a:rPr sz="2800" spc="-10" dirty="0">
                <a:cs typeface="Calibri Light" panose="020F0302020204030204" pitchFamily="34" charset="0"/>
              </a:rPr>
              <a:t>installation,</a:t>
            </a:r>
            <a:r>
              <a:rPr sz="2800" spc="-30" dirty="0">
                <a:cs typeface="Calibri Light" panose="020F0302020204030204" pitchFamily="34" charset="0"/>
              </a:rPr>
              <a:t> </a:t>
            </a:r>
            <a:r>
              <a:rPr sz="2800" spc="-5" dirty="0">
                <a:cs typeface="Calibri Light" panose="020F0302020204030204" pitchFamily="34" charset="0"/>
              </a:rPr>
              <a:t>i.e.,</a:t>
            </a:r>
            <a:endParaRPr sz="2800" dirty="0">
              <a:cs typeface="Calibri Light" panose="020F0302020204030204" pitchFamily="34" charset="0"/>
            </a:endParaRPr>
          </a:p>
          <a:p>
            <a:pPr marL="1155700">
              <a:spcBef>
                <a:spcPts val="5"/>
              </a:spcBef>
            </a:pPr>
            <a:r>
              <a:rPr sz="2800" spc="-10" dirty="0">
                <a:cs typeface="Calibri Light" panose="020F0302020204030204" pitchFamily="34" charset="0"/>
              </a:rPr>
              <a:t>satellites</a:t>
            </a:r>
            <a:r>
              <a:rPr sz="2800" spc="-35" dirty="0">
                <a:cs typeface="Calibri Light" panose="020F0302020204030204" pitchFamily="34" charset="0"/>
              </a:rPr>
              <a:t> </a:t>
            </a:r>
            <a:r>
              <a:rPr sz="2800" dirty="0">
                <a:cs typeface="Calibri Light" panose="020F0302020204030204" pitchFamily="34" charset="0"/>
              </a:rPr>
              <a:t>and</a:t>
            </a:r>
            <a:r>
              <a:rPr sz="2800" spc="-5" dirty="0">
                <a:cs typeface="Calibri Light" panose="020F0302020204030204" pitchFamily="34" charset="0"/>
              </a:rPr>
              <a:t> </a:t>
            </a:r>
            <a:r>
              <a:rPr sz="2800" spc="-10" dirty="0">
                <a:cs typeface="Calibri Light" panose="020F0302020204030204" pitchFamily="34" charset="0"/>
              </a:rPr>
              <a:t>broadband </a:t>
            </a:r>
            <a:r>
              <a:rPr sz="2800" spc="-15" dirty="0">
                <a:cs typeface="Calibri Light" panose="020F0302020204030204" pitchFamily="34" charset="0"/>
              </a:rPr>
              <a:t>over</a:t>
            </a:r>
            <a:r>
              <a:rPr sz="2800" spc="-5" dirty="0">
                <a:cs typeface="Calibri Light" panose="020F0302020204030204" pitchFamily="34" charset="0"/>
              </a:rPr>
              <a:t> fiber</a:t>
            </a:r>
            <a:endParaRPr sz="2800" dirty="0">
              <a:cs typeface="Calibri Light" panose="020F0302020204030204" pitchFamily="34" charset="0"/>
            </a:endParaRPr>
          </a:p>
          <a:p>
            <a:pPr marL="756285" lvl="1" indent="-287020">
              <a:spcBef>
                <a:spcPts val="575"/>
              </a:spcBef>
              <a:buFont typeface="Arial MT"/>
              <a:buChar char="–"/>
              <a:tabLst>
                <a:tab pos="756920" algn="l"/>
              </a:tabLst>
            </a:pPr>
            <a:r>
              <a:rPr sz="2800" dirty="0">
                <a:cs typeface="Calibri Light" panose="020F0302020204030204" pitchFamily="34" charset="0"/>
              </a:rPr>
              <a:t>Select</a:t>
            </a:r>
            <a:r>
              <a:rPr sz="2800" spc="-40" dirty="0">
                <a:cs typeface="Calibri Light" panose="020F0302020204030204" pitchFamily="34" charset="0"/>
              </a:rPr>
              <a:t> </a:t>
            </a:r>
            <a:r>
              <a:rPr lang="en-US" sz="2800" spc="-40" dirty="0">
                <a:cs typeface="Calibri Light" panose="020F0302020204030204" pitchFamily="34" charset="0"/>
              </a:rPr>
              <a:t>a </a:t>
            </a:r>
            <a:r>
              <a:rPr sz="2800" spc="-5" dirty="0">
                <a:cs typeface="Calibri Light" panose="020F0302020204030204" pitchFamily="34" charset="0"/>
              </a:rPr>
              <a:t>user</a:t>
            </a:r>
            <a:r>
              <a:rPr sz="2800" spc="-15" dirty="0">
                <a:cs typeface="Calibri Light" panose="020F0302020204030204" pitchFamily="34" charset="0"/>
              </a:rPr>
              <a:t> </a:t>
            </a:r>
            <a:r>
              <a:rPr sz="2800" spc="-5" dirty="0">
                <a:cs typeface="Calibri Light" panose="020F0302020204030204" pitchFamily="34" charset="0"/>
              </a:rPr>
              <a:t>name</a:t>
            </a:r>
            <a:r>
              <a:rPr sz="2800" spc="-20" dirty="0">
                <a:cs typeface="Calibri Light" panose="020F0302020204030204" pitchFamily="34" charset="0"/>
              </a:rPr>
              <a:t> </a:t>
            </a:r>
            <a:r>
              <a:rPr sz="2800" dirty="0">
                <a:cs typeface="Calibri Light" panose="020F0302020204030204" pitchFamily="34" charset="0"/>
              </a:rPr>
              <a:t>and</a:t>
            </a:r>
            <a:r>
              <a:rPr sz="2800" spc="-5" dirty="0">
                <a:cs typeface="Calibri Light" panose="020F0302020204030204" pitchFamily="34" charset="0"/>
              </a:rPr>
              <a:t> </a:t>
            </a:r>
            <a:r>
              <a:rPr sz="2800" dirty="0">
                <a:cs typeface="Calibri Light" panose="020F0302020204030204" pitchFamily="34" charset="0"/>
              </a:rPr>
              <a:t>a</a:t>
            </a:r>
            <a:r>
              <a:rPr sz="2800" spc="-25" dirty="0">
                <a:cs typeface="Calibri Light" panose="020F0302020204030204" pitchFamily="34" charset="0"/>
              </a:rPr>
              <a:t> </a:t>
            </a:r>
            <a:r>
              <a:rPr sz="2800" spc="-10" dirty="0">
                <a:cs typeface="Calibri Light" panose="020F0302020204030204" pitchFamily="34" charset="0"/>
              </a:rPr>
              <a:t>payment</a:t>
            </a:r>
            <a:r>
              <a:rPr sz="2800" spc="-25" dirty="0">
                <a:cs typeface="Calibri Light" panose="020F0302020204030204" pitchFamily="34" charset="0"/>
              </a:rPr>
              <a:t> </a:t>
            </a:r>
            <a:r>
              <a:rPr sz="2800" spc="-5" dirty="0">
                <a:cs typeface="Calibri Light" panose="020F0302020204030204" pitchFamily="34" charset="0"/>
              </a:rPr>
              <a:t>method</a:t>
            </a:r>
            <a:endParaRPr sz="2800" dirty="0">
              <a:cs typeface="Calibri Light" panose="020F0302020204030204" pitchFamily="34" charset="0"/>
            </a:endParaRPr>
          </a:p>
          <a:p>
            <a:pPr marL="756285" marR="5080" lvl="1" indent="-287020">
              <a:spcBef>
                <a:spcPts val="575"/>
              </a:spcBef>
              <a:buFont typeface="Arial MT"/>
              <a:buChar char="–"/>
              <a:tabLst>
                <a:tab pos="756920" algn="l"/>
              </a:tabLst>
            </a:pPr>
            <a:r>
              <a:rPr sz="2800" spc="-20" dirty="0">
                <a:cs typeface="Calibri Light" panose="020F0302020204030204" pitchFamily="34" charset="0"/>
              </a:rPr>
              <a:t>Perform any</a:t>
            </a:r>
            <a:r>
              <a:rPr sz="2800" dirty="0">
                <a:cs typeface="Calibri Light" panose="020F0302020204030204" pitchFamily="34" charset="0"/>
              </a:rPr>
              <a:t> necessary</a:t>
            </a:r>
            <a:r>
              <a:rPr sz="2800" spc="-10" dirty="0">
                <a:cs typeface="Calibri Light" panose="020F0302020204030204" pitchFamily="34" charset="0"/>
              </a:rPr>
              <a:t> </a:t>
            </a:r>
            <a:r>
              <a:rPr sz="2800" spc="-5" dirty="0">
                <a:cs typeface="Calibri Light" panose="020F0302020204030204" pitchFamily="34" charset="0"/>
              </a:rPr>
              <a:t>set-up </a:t>
            </a:r>
            <a:r>
              <a:rPr sz="2800" spc="-15" dirty="0">
                <a:cs typeface="Calibri Light" panose="020F0302020204030204" pitchFamily="34" charset="0"/>
              </a:rPr>
              <a:t>to</a:t>
            </a:r>
            <a:r>
              <a:rPr sz="2800" spc="-10" dirty="0">
                <a:cs typeface="Calibri Light" panose="020F0302020204030204" pitchFamily="34" charset="0"/>
              </a:rPr>
              <a:t> share</a:t>
            </a:r>
            <a:r>
              <a:rPr sz="2800" dirty="0">
                <a:cs typeface="Calibri Light" panose="020F0302020204030204" pitchFamily="34" charset="0"/>
              </a:rPr>
              <a:t> the </a:t>
            </a:r>
            <a:r>
              <a:rPr sz="2800" spc="-10" dirty="0">
                <a:cs typeface="Calibri Light" panose="020F0302020204030204" pitchFamily="34" charset="0"/>
              </a:rPr>
              <a:t>connection</a:t>
            </a:r>
            <a:r>
              <a:rPr sz="2800" spc="-20" dirty="0">
                <a:cs typeface="Calibri Light" panose="020F0302020204030204" pitchFamily="34" charset="0"/>
              </a:rPr>
              <a:t> </a:t>
            </a:r>
            <a:r>
              <a:rPr sz="2800" dirty="0">
                <a:cs typeface="Calibri Light" panose="020F0302020204030204" pitchFamily="34" charset="0"/>
              </a:rPr>
              <a:t>with </a:t>
            </a:r>
            <a:r>
              <a:rPr sz="2800" spc="-530" dirty="0">
                <a:cs typeface="Calibri Light" panose="020F0302020204030204" pitchFamily="34" charset="0"/>
              </a:rPr>
              <a:t> </a:t>
            </a:r>
            <a:r>
              <a:rPr sz="2800" spc="-5" dirty="0">
                <a:cs typeface="Calibri Light" panose="020F0302020204030204" pitchFamily="34" charset="0"/>
              </a:rPr>
              <a:t>other </a:t>
            </a:r>
            <a:r>
              <a:rPr sz="2800" spc="-15" dirty="0">
                <a:cs typeface="Calibri Light" panose="020F0302020204030204" pitchFamily="34" charset="0"/>
              </a:rPr>
              <a:t>computers</a:t>
            </a:r>
            <a:r>
              <a:rPr sz="2800" spc="-35" dirty="0">
                <a:cs typeface="Calibri Light" panose="020F0302020204030204" pitchFamily="34" charset="0"/>
              </a:rPr>
              <a:t> </a:t>
            </a:r>
            <a:r>
              <a:rPr sz="2800" spc="-5" dirty="0">
                <a:cs typeface="Calibri Light" panose="020F0302020204030204" pitchFamily="34" charset="0"/>
              </a:rPr>
              <a:t>or</a:t>
            </a:r>
            <a:r>
              <a:rPr sz="2800" spc="-10" dirty="0">
                <a:cs typeface="Calibri Light" panose="020F0302020204030204" pitchFamily="34" charset="0"/>
              </a:rPr>
              <a:t> </a:t>
            </a:r>
            <a:r>
              <a:rPr sz="2800" spc="-5" dirty="0">
                <a:cs typeface="Calibri Light" panose="020F0302020204030204" pitchFamily="34" charset="0"/>
              </a:rPr>
              <a:t>devices</a:t>
            </a:r>
            <a:endParaRPr sz="2800" dirty="0">
              <a:cs typeface="Calibri Light" panose="020F0302020204030204" pitchFamily="34" charset="0"/>
            </a:endParaRPr>
          </a:p>
        </p:txBody>
      </p:sp>
      <p:sp>
        <p:nvSpPr>
          <p:cNvPr id="6" name="object 2">
            <a:extLst>
              <a:ext uri="{FF2B5EF4-FFF2-40B4-BE49-F238E27FC236}">
                <a16:creationId xmlns:a16="http://schemas.microsoft.com/office/drawing/2014/main" id="{2857C38F-9CC0-4E44-706C-8FD9691AE975}"/>
              </a:ext>
            </a:extLst>
          </p:cNvPr>
          <p:cNvSpPr txBox="1">
            <a:spLocks/>
          </p:cNvSpPr>
          <p:nvPr/>
        </p:nvSpPr>
        <p:spPr>
          <a:xfrm>
            <a:off x="1066800" y="609600"/>
            <a:ext cx="10058400" cy="690574"/>
          </a:xfrm>
          <a:prstGeom prst="rect">
            <a:avLst/>
          </a:prstGeom>
        </p:spPr>
        <p:txBody>
          <a:bodyPr vert="horz" wrap="square" lIns="0" tIns="13335" rIns="0" bIns="0" rtlCol="0">
            <a:spAutoFit/>
          </a:bodyPr>
          <a:lstStyle>
            <a:lvl1pPr>
              <a:defRPr sz="3200" b="0" i="0">
                <a:solidFill>
                  <a:schemeClr val="tx1"/>
                </a:solidFill>
                <a:latin typeface="Calibri Light" panose="020F0302020204030204" pitchFamily="34" charset="0"/>
                <a:ea typeface="+mj-ea"/>
                <a:cs typeface="Calibri Light" panose="020F0302020204030204" pitchFamily="34" charset="0"/>
              </a:defRPr>
            </a:lvl1pPr>
          </a:lstStyle>
          <a:p>
            <a:pPr marL="12700">
              <a:spcBef>
                <a:spcPts val="105"/>
              </a:spcBef>
            </a:pPr>
            <a:r>
              <a:rPr lang="en-US" sz="4400" b="1" kern="0" spc="-5" dirty="0"/>
              <a:t>Selecting an ISP and Setting Up Your Devices</a:t>
            </a:r>
          </a:p>
        </p:txBody>
      </p:sp>
      <p:sp>
        <p:nvSpPr>
          <p:cNvPr id="2" name="Slide Number Placeholder 1">
            <a:extLst>
              <a:ext uri="{FF2B5EF4-FFF2-40B4-BE49-F238E27FC236}">
                <a16:creationId xmlns:a16="http://schemas.microsoft.com/office/drawing/2014/main" id="{B9D3BB64-3523-5413-1CE9-AE98D942AF9B}"/>
              </a:ext>
            </a:extLst>
          </p:cNvPr>
          <p:cNvSpPr>
            <a:spLocks noGrp="1"/>
          </p:cNvSpPr>
          <p:nvPr>
            <p:ph type="sldNum" sz="quarter" idx="12"/>
          </p:nvPr>
        </p:nvSpPr>
        <p:spPr/>
        <p:txBody>
          <a:bodyPr/>
          <a:lstStyle/>
          <a:p>
            <a:fld id="{1AB53ACA-8745-4EEB-8B9A-1551E4B7C876}" type="slidenum">
              <a:rPr lang="en-US" smtClean="0"/>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19200" y="643455"/>
            <a:ext cx="9982200" cy="622222"/>
          </a:xfrm>
          <a:prstGeom prst="rect">
            <a:avLst/>
          </a:prstGeom>
        </p:spPr>
        <p:txBody>
          <a:bodyPr vert="horz" wrap="square" lIns="0" tIns="12700" rIns="0" bIns="0" rtlCol="0">
            <a:spAutoFit/>
          </a:bodyPr>
          <a:lstStyle/>
          <a:p>
            <a:pPr marL="12700">
              <a:spcBef>
                <a:spcPts val="100"/>
              </a:spcBef>
            </a:pPr>
            <a:r>
              <a:rPr sz="4400" b="1" spc="-5" dirty="0"/>
              <a:t>Searching</a:t>
            </a:r>
            <a:r>
              <a:rPr sz="4400" b="1" spc="-35" dirty="0"/>
              <a:t> </a:t>
            </a:r>
            <a:r>
              <a:rPr sz="4400" b="1" dirty="0"/>
              <a:t>the</a:t>
            </a:r>
            <a:r>
              <a:rPr sz="4400" b="1" spc="-35" dirty="0"/>
              <a:t> </a:t>
            </a:r>
            <a:r>
              <a:rPr sz="4400" b="1" spc="-5" dirty="0"/>
              <a:t>Internet</a:t>
            </a:r>
            <a:endParaRPr sz="4400" b="1" dirty="0"/>
          </a:p>
        </p:txBody>
      </p:sp>
      <p:sp>
        <p:nvSpPr>
          <p:cNvPr id="3" name="object 3"/>
          <p:cNvSpPr txBox="1"/>
          <p:nvPr/>
        </p:nvSpPr>
        <p:spPr>
          <a:xfrm>
            <a:off x="1028700" y="1371600"/>
            <a:ext cx="10553700" cy="5211042"/>
          </a:xfrm>
          <a:prstGeom prst="rect">
            <a:avLst/>
          </a:prstGeom>
        </p:spPr>
        <p:txBody>
          <a:bodyPr vert="horz" wrap="square" lIns="0" tIns="85725" rIns="0" bIns="0" rtlCol="0">
            <a:spAutoFit/>
          </a:bodyPr>
          <a:lstStyle/>
          <a:p>
            <a:pPr marL="12065">
              <a:spcBef>
                <a:spcPts val="675"/>
              </a:spcBef>
              <a:tabLst>
                <a:tab pos="355600" algn="l"/>
                <a:tab pos="356235" algn="l"/>
              </a:tabLst>
            </a:pPr>
            <a:r>
              <a:rPr sz="2800" b="1" spc="-10" dirty="0">
                <a:cs typeface="Calibri Light" panose="020F0302020204030204" pitchFamily="34" charset="0"/>
              </a:rPr>
              <a:t>Search</a:t>
            </a:r>
            <a:r>
              <a:rPr sz="2800" b="1" spc="-40" dirty="0">
                <a:cs typeface="Calibri Light" panose="020F0302020204030204" pitchFamily="34" charset="0"/>
              </a:rPr>
              <a:t> </a:t>
            </a:r>
            <a:r>
              <a:rPr sz="2800" b="1" spc="-10" dirty="0">
                <a:cs typeface="Calibri Light" panose="020F0302020204030204" pitchFamily="34" charset="0"/>
              </a:rPr>
              <a:t>Sites</a:t>
            </a:r>
            <a:endParaRPr sz="2800" b="1" dirty="0">
              <a:cs typeface="Calibri Light" panose="020F0302020204030204" pitchFamily="34" charset="0"/>
            </a:endParaRPr>
          </a:p>
          <a:p>
            <a:pPr marL="756285" marR="202565" lvl="1" indent="-287020">
              <a:spcBef>
                <a:spcPts val="575"/>
              </a:spcBef>
              <a:buFont typeface="Arial MT"/>
              <a:buChar char="–"/>
              <a:tabLst>
                <a:tab pos="756920" algn="l"/>
              </a:tabLst>
            </a:pPr>
            <a:r>
              <a:rPr lang="en-US" sz="2800" spc="-30" dirty="0">
                <a:cs typeface="Calibri Light" panose="020F0302020204030204" pitchFamily="34" charset="0"/>
              </a:rPr>
              <a:t>Websites</a:t>
            </a:r>
            <a:r>
              <a:rPr sz="2800" spc="-15" dirty="0">
                <a:cs typeface="Calibri Light" panose="020F0302020204030204" pitchFamily="34" charset="0"/>
              </a:rPr>
              <a:t> </a:t>
            </a:r>
            <a:r>
              <a:rPr sz="2800" spc="-5" dirty="0">
                <a:cs typeface="Calibri Light" panose="020F0302020204030204" pitchFamily="34" charset="0"/>
              </a:rPr>
              <a:t>designed</a:t>
            </a:r>
            <a:r>
              <a:rPr sz="2800" spc="-10" dirty="0">
                <a:cs typeface="Calibri Light" panose="020F0302020204030204" pitchFamily="34" charset="0"/>
              </a:rPr>
              <a:t> </a:t>
            </a:r>
            <a:r>
              <a:rPr sz="2800" spc="-15" dirty="0">
                <a:cs typeface="Calibri Light" panose="020F0302020204030204" pitchFamily="34" charset="0"/>
              </a:rPr>
              <a:t>to</a:t>
            </a:r>
            <a:r>
              <a:rPr sz="2800" spc="-10" dirty="0">
                <a:cs typeface="Calibri Light" panose="020F0302020204030204" pitchFamily="34" charset="0"/>
              </a:rPr>
              <a:t> </a:t>
            </a:r>
            <a:r>
              <a:rPr sz="2800" spc="-5" dirty="0">
                <a:cs typeface="Calibri Light" panose="020F0302020204030204" pitchFamily="34" charset="0"/>
              </a:rPr>
              <a:t>help</a:t>
            </a:r>
            <a:r>
              <a:rPr sz="2800" spc="-10" dirty="0">
                <a:cs typeface="Calibri Light" panose="020F0302020204030204" pitchFamily="34" charset="0"/>
              </a:rPr>
              <a:t> users</a:t>
            </a:r>
            <a:r>
              <a:rPr sz="2800" spc="-5" dirty="0">
                <a:cs typeface="Calibri Light" panose="020F0302020204030204" pitchFamily="34" charset="0"/>
              </a:rPr>
              <a:t> </a:t>
            </a:r>
            <a:r>
              <a:rPr sz="2800" spc="-10" dirty="0">
                <a:cs typeface="Calibri Light" panose="020F0302020204030204" pitchFamily="34" charset="0"/>
              </a:rPr>
              <a:t>search</a:t>
            </a:r>
            <a:r>
              <a:rPr sz="2800" spc="-15" dirty="0">
                <a:cs typeface="Calibri Light" panose="020F0302020204030204" pitchFamily="34" charset="0"/>
              </a:rPr>
              <a:t> </a:t>
            </a:r>
            <a:r>
              <a:rPr sz="2800" spc="-20" dirty="0">
                <a:cs typeface="Calibri Light" panose="020F0302020204030204" pitchFamily="34" charset="0"/>
              </a:rPr>
              <a:t>for</a:t>
            </a:r>
            <a:r>
              <a:rPr sz="2800" spc="-5" dirty="0">
                <a:cs typeface="Calibri Light" panose="020F0302020204030204" pitchFamily="34" charset="0"/>
              </a:rPr>
              <a:t> </a:t>
            </a:r>
            <a:r>
              <a:rPr sz="2800" spc="-30" dirty="0">
                <a:cs typeface="Calibri Light" panose="020F0302020204030204" pitchFamily="34" charset="0"/>
              </a:rPr>
              <a:t>Web</a:t>
            </a:r>
            <a:r>
              <a:rPr sz="2800" dirty="0">
                <a:cs typeface="Calibri Light" panose="020F0302020204030204" pitchFamily="34" charset="0"/>
              </a:rPr>
              <a:t> </a:t>
            </a:r>
            <a:r>
              <a:rPr sz="2800" spc="-10" dirty="0">
                <a:cs typeface="Calibri Light" panose="020F0302020204030204" pitchFamily="34" charset="0"/>
              </a:rPr>
              <a:t>pages </a:t>
            </a:r>
            <a:r>
              <a:rPr sz="2800" spc="-530" dirty="0">
                <a:cs typeface="Calibri Light" panose="020F0302020204030204" pitchFamily="34" charset="0"/>
              </a:rPr>
              <a:t> </a:t>
            </a:r>
            <a:r>
              <a:rPr sz="2800" spc="-10" dirty="0">
                <a:cs typeface="Calibri Light" panose="020F0302020204030204" pitchFamily="34" charset="0"/>
              </a:rPr>
              <a:t>that</a:t>
            </a:r>
            <a:r>
              <a:rPr sz="2800" spc="-15" dirty="0">
                <a:cs typeface="Calibri Light" panose="020F0302020204030204" pitchFamily="34" charset="0"/>
              </a:rPr>
              <a:t> </a:t>
            </a:r>
            <a:r>
              <a:rPr sz="2800" spc="-10" dirty="0">
                <a:cs typeface="Calibri Light" panose="020F0302020204030204" pitchFamily="34" charset="0"/>
              </a:rPr>
              <a:t>match</a:t>
            </a:r>
            <a:r>
              <a:rPr sz="2800" spc="-25" dirty="0">
                <a:cs typeface="Calibri Light" panose="020F0302020204030204" pitchFamily="34" charset="0"/>
              </a:rPr>
              <a:t> </a:t>
            </a:r>
            <a:r>
              <a:rPr sz="2800" spc="-5" dirty="0">
                <a:cs typeface="Calibri Light" panose="020F0302020204030204" pitchFamily="34" charset="0"/>
              </a:rPr>
              <a:t>specified </a:t>
            </a:r>
            <a:r>
              <a:rPr sz="2800" spc="-20" dirty="0">
                <a:cs typeface="Calibri Light" panose="020F0302020204030204" pitchFamily="34" charset="0"/>
              </a:rPr>
              <a:t>keywords </a:t>
            </a:r>
            <a:r>
              <a:rPr sz="2800" spc="-5" dirty="0">
                <a:cs typeface="Calibri Light" panose="020F0302020204030204" pitchFamily="34" charset="0"/>
              </a:rPr>
              <a:t>or</a:t>
            </a:r>
            <a:r>
              <a:rPr sz="2800" spc="-20" dirty="0">
                <a:cs typeface="Calibri Light" panose="020F0302020204030204" pitchFamily="34" charset="0"/>
              </a:rPr>
              <a:t> </a:t>
            </a:r>
            <a:r>
              <a:rPr sz="2800" spc="-5" dirty="0">
                <a:cs typeface="Calibri Light" panose="020F0302020204030204" pitchFamily="34" charset="0"/>
              </a:rPr>
              <a:t>selected</a:t>
            </a:r>
            <a:r>
              <a:rPr sz="2800" spc="-10" dirty="0">
                <a:cs typeface="Calibri Light" panose="020F0302020204030204" pitchFamily="34" charset="0"/>
              </a:rPr>
              <a:t> </a:t>
            </a:r>
            <a:r>
              <a:rPr sz="2800" spc="-15" dirty="0">
                <a:cs typeface="Calibri Light" panose="020F0302020204030204" pitchFamily="34" charset="0"/>
              </a:rPr>
              <a:t>categories</a:t>
            </a:r>
            <a:endParaRPr sz="2800" dirty="0">
              <a:cs typeface="Calibri Light" panose="020F0302020204030204" pitchFamily="34" charset="0"/>
            </a:endParaRPr>
          </a:p>
          <a:p>
            <a:pPr marL="698500" marR="5080" lvl="1" indent="-228600">
              <a:spcBef>
                <a:spcPts val="580"/>
              </a:spcBef>
              <a:buFont typeface="Arial MT"/>
              <a:buChar char="•"/>
              <a:tabLst>
                <a:tab pos="1156335" algn="l"/>
              </a:tabLst>
            </a:pPr>
            <a:r>
              <a:rPr sz="2800" spc="-15" dirty="0">
                <a:cs typeface="Calibri Light" panose="020F0302020204030204" pitchFamily="34" charset="0"/>
              </a:rPr>
              <a:t>Typically </a:t>
            </a:r>
            <a:r>
              <a:rPr sz="2800" spc="-5" dirty="0">
                <a:cs typeface="Calibri Light" panose="020F0302020204030204" pitchFamily="34" charset="0"/>
              </a:rPr>
              <a:t>use </a:t>
            </a:r>
            <a:r>
              <a:rPr sz="2800" dirty="0">
                <a:cs typeface="Calibri Light" panose="020F0302020204030204" pitchFamily="34" charset="0"/>
              </a:rPr>
              <a:t>a </a:t>
            </a:r>
            <a:r>
              <a:rPr sz="2800" spc="-10" dirty="0">
                <a:cs typeface="Calibri Light" panose="020F0302020204030204" pitchFamily="34" charset="0"/>
              </a:rPr>
              <a:t>search </a:t>
            </a:r>
            <a:r>
              <a:rPr sz="2800" dirty="0">
                <a:cs typeface="Calibri Light" panose="020F0302020204030204" pitchFamily="34" charset="0"/>
              </a:rPr>
              <a:t>engine in </a:t>
            </a:r>
            <a:r>
              <a:rPr sz="2800" spc="-10" dirty="0">
                <a:cs typeface="Calibri Light" panose="020F0302020204030204" pitchFamily="34" charset="0"/>
              </a:rPr>
              <a:t>conjunction </a:t>
            </a:r>
            <a:r>
              <a:rPr sz="2800" dirty="0">
                <a:cs typeface="Calibri Light" panose="020F0302020204030204" pitchFamily="34" charset="0"/>
              </a:rPr>
              <a:t>with a </a:t>
            </a:r>
            <a:r>
              <a:rPr sz="2800" spc="5" dirty="0">
                <a:cs typeface="Calibri Light" panose="020F0302020204030204" pitchFamily="34" charset="0"/>
              </a:rPr>
              <a:t> </a:t>
            </a:r>
            <a:r>
              <a:rPr sz="2800" spc="-10" dirty="0">
                <a:cs typeface="Calibri Light" panose="020F0302020204030204" pitchFamily="34" charset="0"/>
              </a:rPr>
              <a:t>database containing information </a:t>
            </a:r>
            <a:r>
              <a:rPr sz="2800" dirty="0">
                <a:cs typeface="Calibri Light" panose="020F0302020204030204" pitchFamily="34" charset="0"/>
              </a:rPr>
              <a:t>about </a:t>
            </a:r>
            <a:r>
              <a:rPr sz="2800" spc="-30" dirty="0">
                <a:cs typeface="Calibri Light" panose="020F0302020204030204" pitchFamily="34" charset="0"/>
              </a:rPr>
              <a:t>Web </a:t>
            </a:r>
            <a:r>
              <a:rPr sz="2800" spc="-10" dirty="0">
                <a:cs typeface="Calibri Light" panose="020F0302020204030204" pitchFamily="34" charset="0"/>
              </a:rPr>
              <a:t>pages </a:t>
            </a:r>
            <a:r>
              <a:rPr sz="2800" spc="-15" dirty="0">
                <a:cs typeface="Calibri Light" panose="020F0302020204030204" pitchFamily="34" charset="0"/>
              </a:rPr>
              <a:t>to </a:t>
            </a:r>
            <a:r>
              <a:rPr sz="2800" spc="-530" dirty="0">
                <a:cs typeface="Calibri Light" panose="020F0302020204030204" pitchFamily="34" charset="0"/>
              </a:rPr>
              <a:t> </a:t>
            </a:r>
            <a:r>
              <a:rPr sz="2800" spc="-15" dirty="0">
                <a:cs typeface="Calibri Light" panose="020F0302020204030204" pitchFamily="34" charset="0"/>
              </a:rPr>
              <a:t>locate </a:t>
            </a:r>
            <a:r>
              <a:rPr sz="2800" spc="-10" dirty="0">
                <a:cs typeface="Calibri Light" panose="020F0302020204030204" pitchFamily="34" charset="0"/>
              </a:rPr>
              <a:t>appropriate </a:t>
            </a:r>
            <a:r>
              <a:rPr sz="2800" spc="-30" dirty="0">
                <a:cs typeface="Calibri Light" panose="020F0302020204030204" pitchFamily="34" charset="0"/>
              </a:rPr>
              <a:t>Web</a:t>
            </a:r>
            <a:r>
              <a:rPr sz="2800" dirty="0">
                <a:cs typeface="Calibri Light" panose="020F0302020204030204" pitchFamily="34" charset="0"/>
              </a:rPr>
              <a:t> </a:t>
            </a:r>
            <a:r>
              <a:rPr sz="2800" spc="-10" dirty="0">
                <a:cs typeface="Calibri Light" panose="020F0302020204030204" pitchFamily="34" charset="0"/>
              </a:rPr>
              <a:t>pages</a:t>
            </a:r>
            <a:endParaRPr sz="2800" dirty="0">
              <a:cs typeface="Calibri Light" panose="020F0302020204030204" pitchFamily="34" charset="0"/>
            </a:endParaRPr>
          </a:p>
          <a:p>
            <a:pPr marL="698500" lvl="1" indent="-229235">
              <a:spcBef>
                <a:spcPts val="575"/>
              </a:spcBef>
              <a:buFont typeface="Arial MT"/>
              <a:buChar char="•"/>
              <a:tabLst>
                <a:tab pos="1156335" algn="l"/>
              </a:tabLst>
            </a:pPr>
            <a:r>
              <a:rPr sz="2800" spc="-15" dirty="0">
                <a:cs typeface="Calibri Light" panose="020F0302020204030204" pitchFamily="34" charset="0"/>
              </a:rPr>
              <a:t>Many</a:t>
            </a:r>
            <a:r>
              <a:rPr sz="2800" dirty="0">
                <a:cs typeface="Calibri Light" panose="020F0302020204030204" pitchFamily="34" charset="0"/>
              </a:rPr>
              <a:t> </a:t>
            </a:r>
            <a:r>
              <a:rPr sz="2800" spc="-10" dirty="0">
                <a:cs typeface="Calibri Light" panose="020F0302020204030204" pitchFamily="34" charset="0"/>
              </a:rPr>
              <a:t>search sites</a:t>
            </a:r>
            <a:r>
              <a:rPr sz="2800" spc="-15" dirty="0">
                <a:cs typeface="Calibri Light" panose="020F0302020204030204" pitchFamily="34" charset="0"/>
              </a:rPr>
              <a:t> </a:t>
            </a:r>
            <a:r>
              <a:rPr sz="2800" spc="-10" dirty="0">
                <a:cs typeface="Calibri Light" panose="020F0302020204030204" pitchFamily="34" charset="0"/>
              </a:rPr>
              <a:t>available</a:t>
            </a:r>
            <a:r>
              <a:rPr sz="2800" spc="5" dirty="0">
                <a:cs typeface="Calibri Light" panose="020F0302020204030204" pitchFamily="34" charset="0"/>
              </a:rPr>
              <a:t> </a:t>
            </a:r>
            <a:r>
              <a:rPr sz="2800" spc="-5" dirty="0">
                <a:cs typeface="Calibri Light" panose="020F0302020204030204" pitchFamily="34" charset="0"/>
              </a:rPr>
              <a:t>(Google,</a:t>
            </a:r>
            <a:r>
              <a:rPr sz="2800" spc="-15" dirty="0">
                <a:cs typeface="Calibri Light" panose="020F0302020204030204" pitchFamily="34" charset="0"/>
              </a:rPr>
              <a:t> </a:t>
            </a:r>
            <a:r>
              <a:rPr sz="2800" dirty="0">
                <a:cs typeface="Calibri Light" panose="020F0302020204030204" pitchFamily="34" charset="0"/>
              </a:rPr>
              <a:t>Bing</a:t>
            </a:r>
            <a:r>
              <a:rPr sz="2800" spc="-70" dirty="0">
                <a:cs typeface="Calibri Light" panose="020F0302020204030204" pitchFamily="34" charset="0"/>
              </a:rPr>
              <a:t> </a:t>
            </a:r>
            <a:r>
              <a:rPr sz="2800" spc="-10" dirty="0">
                <a:cs typeface="Calibri Light" panose="020F0302020204030204" pitchFamily="34" charset="0"/>
              </a:rPr>
              <a:t>etc.)</a:t>
            </a:r>
            <a:endParaRPr lang="en-US" sz="2800" spc="-10" dirty="0">
              <a:cs typeface="Calibri Light" panose="020F0302020204030204" pitchFamily="34" charset="0"/>
            </a:endParaRPr>
          </a:p>
          <a:p>
            <a:pPr marL="698500" lvl="1" indent="-229235">
              <a:spcBef>
                <a:spcPts val="575"/>
              </a:spcBef>
              <a:buFont typeface="Arial MT"/>
              <a:buChar char="•"/>
              <a:tabLst>
                <a:tab pos="1156335" algn="l"/>
              </a:tabLst>
            </a:pPr>
            <a:r>
              <a:rPr lang="en-US" sz="2800" dirty="0">
                <a:cs typeface="Calibri Light" panose="020F0302020204030204" pitchFamily="34" charset="0"/>
              </a:rPr>
              <a:t>Search site databases are updated on a regular basis</a:t>
            </a:r>
          </a:p>
          <a:p>
            <a:pPr marL="698500" lvl="1" indent="-229235">
              <a:spcBef>
                <a:spcPts val="575"/>
              </a:spcBef>
              <a:buFont typeface="Arial MT"/>
              <a:buChar char="•"/>
              <a:tabLst>
                <a:tab pos="1156335" algn="l"/>
              </a:tabLst>
            </a:pPr>
            <a:r>
              <a:rPr lang="en-US" sz="2800" dirty="0">
                <a:cs typeface="Calibri Light" panose="020F0302020204030204" pitchFamily="34" charset="0"/>
              </a:rPr>
              <a:t>Typically, this occurs using small, automated programs (often called spiders or web crawlers) that use the hyperlinks located on Web pages to crawl (jump continually) from page to page</a:t>
            </a:r>
            <a:endParaRPr sz="2800" dirty="0">
              <a:cs typeface="Calibri Light" panose="020F0302020204030204" pitchFamily="34" charset="0"/>
            </a:endParaRPr>
          </a:p>
        </p:txBody>
      </p:sp>
      <p:sp>
        <p:nvSpPr>
          <p:cNvPr id="4" name="Slide Number Placeholder 3">
            <a:extLst>
              <a:ext uri="{FF2B5EF4-FFF2-40B4-BE49-F238E27FC236}">
                <a16:creationId xmlns:a16="http://schemas.microsoft.com/office/drawing/2014/main" id="{CF125E11-163A-7D69-792F-300CB35326E7}"/>
              </a:ext>
            </a:extLst>
          </p:cNvPr>
          <p:cNvSpPr>
            <a:spLocks noGrp="1"/>
          </p:cNvSpPr>
          <p:nvPr>
            <p:ph type="sldNum" sz="quarter" idx="12"/>
          </p:nvPr>
        </p:nvSpPr>
        <p:spPr/>
        <p:txBody>
          <a:bodyPr/>
          <a:lstStyle/>
          <a:p>
            <a:fld id="{1AB53ACA-8745-4EEB-8B9A-1551E4B7C876}" type="slidenum">
              <a:rPr lang="en-US" smtClean="0"/>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04900" y="639323"/>
            <a:ext cx="9982200" cy="622222"/>
          </a:xfrm>
          <a:prstGeom prst="rect">
            <a:avLst/>
          </a:prstGeom>
        </p:spPr>
        <p:txBody>
          <a:bodyPr vert="horz" wrap="square" lIns="0" tIns="12700" rIns="0" bIns="0" rtlCol="0">
            <a:spAutoFit/>
          </a:bodyPr>
          <a:lstStyle/>
          <a:p>
            <a:pPr marL="12700">
              <a:spcBef>
                <a:spcPts val="100"/>
              </a:spcBef>
            </a:pPr>
            <a:r>
              <a:rPr sz="4400" b="1" spc="-5" dirty="0"/>
              <a:t>Searching</a:t>
            </a:r>
            <a:r>
              <a:rPr sz="4400" b="1" spc="-35" dirty="0"/>
              <a:t> </a:t>
            </a:r>
            <a:r>
              <a:rPr sz="4400" b="1" dirty="0"/>
              <a:t>the</a:t>
            </a:r>
            <a:r>
              <a:rPr sz="4400" b="1" spc="-35" dirty="0"/>
              <a:t> </a:t>
            </a:r>
            <a:r>
              <a:rPr sz="4400" b="1" spc="-5" dirty="0"/>
              <a:t>Internet</a:t>
            </a:r>
            <a:endParaRPr sz="4400" b="1" dirty="0"/>
          </a:p>
        </p:txBody>
      </p:sp>
      <p:sp>
        <p:nvSpPr>
          <p:cNvPr id="3" name="object 3"/>
          <p:cNvSpPr txBox="1"/>
          <p:nvPr/>
        </p:nvSpPr>
        <p:spPr>
          <a:xfrm>
            <a:off x="1148645" y="1295400"/>
            <a:ext cx="9982199" cy="5332870"/>
          </a:xfrm>
          <a:prstGeom prst="rect">
            <a:avLst/>
          </a:prstGeom>
        </p:spPr>
        <p:txBody>
          <a:bodyPr vert="horz" wrap="square" lIns="0" tIns="79375" rIns="0" bIns="0" rtlCol="0">
            <a:spAutoFit/>
          </a:bodyPr>
          <a:lstStyle/>
          <a:p>
            <a:pPr marL="355600" indent="-343535">
              <a:spcBef>
                <a:spcPts val="625"/>
              </a:spcBef>
              <a:buFont typeface="Arial MT"/>
              <a:buChar char="•"/>
              <a:tabLst>
                <a:tab pos="355600" algn="l"/>
                <a:tab pos="356235" algn="l"/>
              </a:tabLst>
            </a:pPr>
            <a:r>
              <a:rPr sz="2800" b="1" spc="-20" dirty="0">
                <a:cs typeface="Calibri Light" panose="020F0302020204030204" pitchFamily="34" charset="0"/>
              </a:rPr>
              <a:t>Keyword</a:t>
            </a:r>
            <a:r>
              <a:rPr sz="2800" b="1" spc="-25" dirty="0">
                <a:cs typeface="Calibri Light" panose="020F0302020204030204" pitchFamily="34" charset="0"/>
              </a:rPr>
              <a:t> </a:t>
            </a:r>
            <a:r>
              <a:rPr sz="2800" b="1" spc="-15" dirty="0">
                <a:cs typeface="Calibri Light" panose="020F0302020204030204" pitchFamily="34" charset="0"/>
              </a:rPr>
              <a:t>Search</a:t>
            </a:r>
            <a:endParaRPr sz="2800" b="1" dirty="0">
              <a:cs typeface="Calibri Light" panose="020F0302020204030204" pitchFamily="34" charset="0"/>
            </a:endParaRPr>
          </a:p>
          <a:p>
            <a:pPr marL="756285" marR="5080" lvl="1" indent="-287020">
              <a:spcBef>
                <a:spcPts val="530"/>
              </a:spcBef>
              <a:buFont typeface="Arial MT"/>
              <a:buChar char="–"/>
              <a:tabLst>
                <a:tab pos="756285" algn="l"/>
                <a:tab pos="756920" algn="l"/>
              </a:tabLst>
            </a:pPr>
            <a:r>
              <a:rPr sz="2800" spc="-15" dirty="0">
                <a:cs typeface="Calibri Light" panose="020F0302020204030204" pitchFamily="34" charset="0"/>
              </a:rPr>
              <a:t>Keywords</a:t>
            </a:r>
            <a:r>
              <a:rPr sz="2800" spc="-10" dirty="0">
                <a:cs typeface="Calibri Light" panose="020F0302020204030204" pitchFamily="34" charset="0"/>
              </a:rPr>
              <a:t> are</a:t>
            </a:r>
            <a:r>
              <a:rPr sz="2800" dirty="0">
                <a:cs typeface="Calibri Light" panose="020F0302020204030204" pitchFamily="34" charset="0"/>
              </a:rPr>
              <a:t> </a:t>
            </a:r>
            <a:r>
              <a:rPr sz="2800" spc="-5" dirty="0">
                <a:cs typeface="Calibri Light" panose="020F0302020204030204" pitchFamily="34" charset="0"/>
              </a:rPr>
              <a:t>typed</a:t>
            </a:r>
            <a:r>
              <a:rPr sz="2800" spc="10" dirty="0">
                <a:cs typeface="Calibri Light" panose="020F0302020204030204" pitchFamily="34" charset="0"/>
              </a:rPr>
              <a:t> </a:t>
            </a:r>
            <a:r>
              <a:rPr sz="2800" spc="-5" dirty="0">
                <a:cs typeface="Calibri Light" panose="020F0302020204030204" pitchFamily="34" charset="0"/>
              </a:rPr>
              <a:t>in</a:t>
            </a:r>
            <a:r>
              <a:rPr sz="2800" dirty="0">
                <a:cs typeface="Calibri Light" panose="020F0302020204030204" pitchFamily="34" charset="0"/>
              </a:rPr>
              <a:t> </a:t>
            </a:r>
            <a:r>
              <a:rPr sz="2800" spc="-5" dirty="0">
                <a:cs typeface="Calibri Light" panose="020F0302020204030204" pitchFamily="34" charset="0"/>
              </a:rPr>
              <a:t>a </a:t>
            </a:r>
            <a:r>
              <a:rPr sz="2800" spc="-15" dirty="0">
                <a:cs typeface="Calibri Light" panose="020F0302020204030204" pitchFamily="34" charset="0"/>
              </a:rPr>
              <a:t>search</a:t>
            </a:r>
            <a:r>
              <a:rPr sz="2800" spc="-20" dirty="0">
                <a:cs typeface="Calibri Light" panose="020F0302020204030204" pitchFamily="34" charset="0"/>
              </a:rPr>
              <a:t> box</a:t>
            </a:r>
            <a:r>
              <a:rPr sz="2800" spc="-5" dirty="0">
                <a:cs typeface="Calibri Light" panose="020F0302020204030204" pitchFamily="34" charset="0"/>
              </a:rPr>
              <a:t> </a:t>
            </a:r>
            <a:r>
              <a:rPr sz="2800" spc="-15" dirty="0">
                <a:cs typeface="Calibri Light" panose="020F0302020204030204" pitchFamily="34" charset="0"/>
              </a:rPr>
              <a:t>to</a:t>
            </a:r>
            <a:r>
              <a:rPr sz="2800" spc="20" dirty="0">
                <a:cs typeface="Calibri Light" panose="020F0302020204030204" pitchFamily="34" charset="0"/>
              </a:rPr>
              <a:t> </a:t>
            </a:r>
            <a:r>
              <a:rPr sz="2800" spc="-15" dirty="0">
                <a:cs typeface="Calibri Light" panose="020F0302020204030204" pitchFamily="34" charset="0"/>
              </a:rPr>
              <a:t>locate</a:t>
            </a:r>
            <a:r>
              <a:rPr sz="2800" spc="-5" dirty="0">
                <a:cs typeface="Calibri Light" panose="020F0302020204030204" pitchFamily="34" charset="0"/>
              </a:rPr>
              <a:t> </a:t>
            </a:r>
            <a:r>
              <a:rPr sz="2800" spc="-10" dirty="0">
                <a:cs typeface="Calibri Light" panose="020F0302020204030204" pitchFamily="34" charset="0"/>
              </a:rPr>
              <a:t>information</a:t>
            </a:r>
            <a:r>
              <a:rPr sz="2800" spc="5" dirty="0">
                <a:cs typeface="Calibri Light" panose="020F0302020204030204" pitchFamily="34" charset="0"/>
              </a:rPr>
              <a:t> </a:t>
            </a:r>
            <a:r>
              <a:rPr sz="2800" spc="-5" dirty="0">
                <a:cs typeface="Calibri Light" panose="020F0302020204030204" pitchFamily="34" charset="0"/>
              </a:rPr>
              <a:t>on </a:t>
            </a:r>
            <a:r>
              <a:rPr sz="2800" spc="-10" dirty="0">
                <a:cs typeface="Calibri Light" panose="020F0302020204030204" pitchFamily="34" charset="0"/>
              </a:rPr>
              <a:t>the </a:t>
            </a:r>
            <a:r>
              <a:rPr sz="2800" spc="-484" dirty="0">
                <a:cs typeface="Calibri Light" panose="020F0302020204030204" pitchFamily="34" charset="0"/>
              </a:rPr>
              <a:t> </a:t>
            </a:r>
            <a:r>
              <a:rPr sz="2800" spc="-15" dirty="0">
                <a:cs typeface="Calibri Light" panose="020F0302020204030204" pitchFamily="34" charset="0"/>
              </a:rPr>
              <a:t>Internet</a:t>
            </a:r>
            <a:endParaRPr sz="2800" dirty="0">
              <a:cs typeface="Calibri Light" panose="020F0302020204030204" pitchFamily="34" charset="0"/>
            </a:endParaRPr>
          </a:p>
          <a:p>
            <a:pPr marL="756285" lvl="1" indent="-287020">
              <a:spcBef>
                <a:spcPts val="530"/>
              </a:spcBef>
              <a:buFont typeface="Arial MT"/>
              <a:buChar char="–"/>
              <a:tabLst>
                <a:tab pos="756285" algn="l"/>
                <a:tab pos="756920" algn="l"/>
              </a:tabLst>
            </a:pPr>
            <a:r>
              <a:rPr sz="2800" spc="-15" dirty="0">
                <a:cs typeface="Calibri Light" panose="020F0302020204030204" pitchFamily="34" charset="0"/>
              </a:rPr>
              <a:t>Matching</a:t>
            </a:r>
            <a:r>
              <a:rPr sz="2800" spc="-10" dirty="0">
                <a:cs typeface="Calibri Light" panose="020F0302020204030204" pitchFamily="34" charset="0"/>
              </a:rPr>
              <a:t> </a:t>
            </a:r>
            <a:r>
              <a:rPr sz="2800" spc="-30" dirty="0">
                <a:cs typeface="Calibri Light" panose="020F0302020204030204" pitchFamily="34" charset="0"/>
              </a:rPr>
              <a:t>Web</a:t>
            </a:r>
            <a:r>
              <a:rPr sz="2800" spc="10" dirty="0">
                <a:cs typeface="Calibri Light" panose="020F0302020204030204" pitchFamily="34" charset="0"/>
              </a:rPr>
              <a:t> </a:t>
            </a:r>
            <a:r>
              <a:rPr sz="2800" spc="-10" dirty="0">
                <a:cs typeface="Calibri Light" panose="020F0302020204030204" pitchFamily="34" charset="0"/>
              </a:rPr>
              <a:t>pages</a:t>
            </a:r>
            <a:r>
              <a:rPr sz="2800" spc="5" dirty="0">
                <a:cs typeface="Calibri Light" panose="020F0302020204030204" pitchFamily="34" charset="0"/>
              </a:rPr>
              <a:t> </a:t>
            </a:r>
            <a:r>
              <a:rPr sz="2800" spc="-10" dirty="0">
                <a:cs typeface="Calibri Light" panose="020F0302020204030204" pitchFamily="34" charset="0"/>
              </a:rPr>
              <a:t>are called</a:t>
            </a:r>
            <a:r>
              <a:rPr sz="2800" spc="-5" dirty="0">
                <a:cs typeface="Calibri Light" panose="020F0302020204030204" pitchFamily="34" charset="0"/>
              </a:rPr>
              <a:t> </a:t>
            </a:r>
            <a:r>
              <a:rPr sz="2800" spc="-10" dirty="0">
                <a:cs typeface="Calibri Light" panose="020F0302020204030204" pitchFamily="34" charset="0"/>
              </a:rPr>
              <a:t>hits</a:t>
            </a:r>
            <a:endParaRPr sz="2800" dirty="0">
              <a:cs typeface="Calibri Light" panose="020F0302020204030204" pitchFamily="34" charset="0"/>
            </a:endParaRPr>
          </a:p>
          <a:p>
            <a:pPr marL="756285" lvl="1" indent="-287020">
              <a:spcBef>
                <a:spcPts val="530"/>
              </a:spcBef>
              <a:buFont typeface="Arial MT"/>
              <a:buChar char="–"/>
              <a:tabLst>
                <a:tab pos="756285" algn="l"/>
                <a:tab pos="756920" algn="l"/>
              </a:tabLst>
            </a:pPr>
            <a:r>
              <a:rPr sz="2800" spc="-10" dirty="0">
                <a:cs typeface="Calibri Light" panose="020F0302020204030204" pitchFamily="34" charset="0"/>
              </a:rPr>
              <a:t>Clicking </a:t>
            </a:r>
            <a:r>
              <a:rPr sz="2800" spc="-5" dirty="0">
                <a:cs typeface="Calibri Light" panose="020F0302020204030204" pitchFamily="34" charset="0"/>
              </a:rPr>
              <a:t>on</a:t>
            </a:r>
            <a:r>
              <a:rPr sz="2800" spc="5" dirty="0">
                <a:cs typeface="Calibri Light" panose="020F0302020204030204" pitchFamily="34" charset="0"/>
              </a:rPr>
              <a:t> </a:t>
            </a:r>
            <a:r>
              <a:rPr sz="2800" spc="-5" dirty="0">
                <a:cs typeface="Calibri Light" panose="020F0302020204030204" pitchFamily="34" charset="0"/>
              </a:rPr>
              <a:t>a </a:t>
            </a:r>
            <a:r>
              <a:rPr sz="2800" spc="-35" dirty="0">
                <a:cs typeface="Calibri Light" panose="020F0302020204030204" pitchFamily="34" charset="0"/>
              </a:rPr>
              <a:t>Web</a:t>
            </a:r>
            <a:r>
              <a:rPr sz="2800" spc="20" dirty="0">
                <a:cs typeface="Calibri Light" panose="020F0302020204030204" pitchFamily="34" charset="0"/>
              </a:rPr>
              <a:t> </a:t>
            </a:r>
            <a:r>
              <a:rPr sz="2800" spc="-15" dirty="0">
                <a:cs typeface="Calibri Light" panose="020F0302020204030204" pitchFamily="34" charset="0"/>
              </a:rPr>
              <a:t>page</a:t>
            </a:r>
            <a:r>
              <a:rPr sz="2800" dirty="0">
                <a:cs typeface="Calibri Light" panose="020F0302020204030204" pitchFamily="34" charset="0"/>
              </a:rPr>
              <a:t> </a:t>
            </a:r>
            <a:r>
              <a:rPr sz="2800" spc="-5" dirty="0">
                <a:cs typeface="Calibri Light" panose="020F0302020204030204" pitchFamily="34" charset="0"/>
              </a:rPr>
              <a:t>name</a:t>
            </a:r>
            <a:r>
              <a:rPr sz="2800" spc="15" dirty="0">
                <a:cs typeface="Calibri Light" panose="020F0302020204030204" pitchFamily="34" charset="0"/>
              </a:rPr>
              <a:t> </a:t>
            </a:r>
            <a:r>
              <a:rPr sz="2800" spc="-15" dirty="0">
                <a:cs typeface="Calibri Light" panose="020F0302020204030204" pitchFamily="34" charset="0"/>
              </a:rPr>
              <a:t>displays </a:t>
            </a:r>
            <a:r>
              <a:rPr sz="2800" spc="-10" dirty="0">
                <a:cs typeface="Calibri Light" panose="020F0302020204030204" pitchFamily="34" charset="0"/>
              </a:rPr>
              <a:t>that</a:t>
            </a:r>
            <a:r>
              <a:rPr sz="2800" dirty="0">
                <a:cs typeface="Calibri Light" panose="020F0302020204030204" pitchFamily="34" charset="0"/>
              </a:rPr>
              <a:t> </a:t>
            </a:r>
            <a:r>
              <a:rPr sz="2800" spc="-15" dirty="0">
                <a:cs typeface="Calibri Light" panose="020F0302020204030204" pitchFamily="34" charset="0"/>
              </a:rPr>
              <a:t>page</a:t>
            </a:r>
            <a:endParaRPr sz="2800" dirty="0">
              <a:cs typeface="Calibri Light" panose="020F0302020204030204" pitchFamily="34" charset="0"/>
            </a:endParaRPr>
          </a:p>
          <a:p>
            <a:pPr marL="355600" indent="-343535">
              <a:spcBef>
                <a:spcPts val="525"/>
              </a:spcBef>
              <a:buFont typeface="Arial MT"/>
              <a:buChar char="•"/>
              <a:tabLst>
                <a:tab pos="355600" algn="l"/>
                <a:tab pos="356235" algn="l"/>
              </a:tabLst>
            </a:pPr>
            <a:r>
              <a:rPr sz="2800" b="1" spc="-10" dirty="0">
                <a:cs typeface="Calibri Light" panose="020F0302020204030204" pitchFamily="34" charset="0"/>
              </a:rPr>
              <a:t>Directory</a:t>
            </a:r>
            <a:r>
              <a:rPr sz="2800" b="1" spc="-25" dirty="0">
                <a:cs typeface="Calibri Light" panose="020F0302020204030204" pitchFamily="34" charset="0"/>
              </a:rPr>
              <a:t> </a:t>
            </a:r>
            <a:r>
              <a:rPr sz="2800" b="1" spc="-15" dirty="0">
                <a:cs typeface="Calibri Light" panose="020F0302020204030204" pitchFamily="34" charset="0"/>
              </a:rPr>
              <a:t>Search</a:t>
            </a:r>
            <a:endParaRPr sz="2800" b="1" dirty="0">
              <a:cs typeface="Calibri Light" panose="020F0302020204030204" pitchFamily="34" charset="0"/>
            </a:endParaRPr>
          </a:p>
          <a:p>
            <a:pPr marL="756285" lvl="1" indent="-287020">
              <a:spcBef>
                <a:spcPts val="530"/>
              </a:spcBef>
              <a:buFont typeface="Arial MT"/>
              <a:buChar char="–"/>
              <a:tabLst>
                <a:tab pos="756285" algn="l"/>
                <a:tab pos="756920" algn="l"/>
              </a:tabLst>
            </a:pPr>
            <a:r>
              <a:rPr sz="2800" spc="-10" dirty="0">
                <a:cs typeface="Calibri Light" panose="020F0302020204030204" pitchFamily="34" charset="0"/>
              </a:rPr>
              <a:t>Categories</a:t>
            </a:r>
            <a:r>
              <a:rPr sz="2800" dirty="0">
                <a:cs typeface="Calibri Light" panose="020F0302020204030204" pitchFamily="34" charset="0"/>
              </a:rPr>
              <a:t> </a:t>
            </a:r>
            <a:r>
              <a:rPr sz="2800" spc="-10" dirty="0">
                <a:cs typeface="Calibri Light" panose="020F0302020204030204" pitchFamily="34" charset="0"/>
              </a:rPr>
              <a:t>are</a:t>
            </a:r>
            <a:r>
              <a:rPr sz="2800" dirty="0">
                <a:cs typeface="Calibri Light" panose="020F0302020204030204" pitchFamily="34" charset="0"/>
              </a:rPr>
              <a:t> </a:t>
            </a:r>
            <a:r>
              <a:rPr sz="2800" spc="-10" dirty="0">
                <a:cs typeface="Calibri Light" panose="020F0302020204030204" pitchFamily="34" charset="0"/>
              </a:rPr>
              <a:t>selected</a:t>
            </a:r>
            <a:r>
              <a:rPr sz="2800" spc="20" dirty="0">
                <a:cs typeface="Calibri Light" panose="020F0302020204030204" pitchFamily="34" charset="0"/>
              </a:rPr>
              <a:t> </a:t>
            </a:r>
            <a:r>
              <a:rPr sz="2800" spc="-20" dirty="0">
                <a:cs typeface="Calibri Light" panose="020F0302020204030204" pitchFamily="34" charset="0"/>
              </a:rPr>
              <a:t>to</a:t>
            </a:r>
            <a:r>
              <a:rPr sz="2800" spc="5" dirty="0">
                <a:cs typeface="Calibri Light" panose="020F0302020204030204" pitchFamily="34" charset="0"/>
              </a:rPr>
              <a:t> </a:t>
            </a:r>
            <a:r>
              <a:rPr sz="2800" spc="-15" dirty="0">
                <a:cs typeface="Calibri Light" panose="020F0302020204030204" pitchFamily="34" charset="0"/>
              </a:rPr>
              <a:t>locate</a:t>
            </a:r>
            <a:r>
              <a:rPr sz="2800" spc="15" dirty="0">
                <a:cs typeface="Calibri Light" panose="020F0302020204030204" pitchFamily="34" charset="0"/>
              </a:rPr>
              <a:t> </a:t>
            </a:r>
            <a:r>
              <a:rPr sz="2800" spc="-10" dirty="0">
                <a:cs typeface="Calibri Light" panose="020F0302020204030204" pitchFamily="34" charset="0"/>
              </a:rPr>
              <a:t>information </a:t>
            </a:r>
            <a:r>
              <a:rPr sz="2800" spc="-5" dirty="0">
                <a:cs typeface="Calibri Light" panose="020F0302020204030204" pitchFamily="34" charset="0"/>
              </a:rPr>
              <a:t>on</a:t>
            </a:r>
            <a:r>
              <a:rPr sz="2800" spc="5" dirty="0">
                <a:cs typeface="Calibri Light" panose="020F0302020204030204" pitchFamily="34" charset="0"/>
              </a:rPr>
              <a:t> </a:t>
            </a:r>
            <a:r>
              <a:rPr sz="2800" spc="-5" dirty="0">
                <a:cs typeface="Calibri Light" panose="020F0302020204030204" pitchFamily="34" charset="0"/>
              </a:rPr>
              <a:t>the </a:t>
            </a:r>
            <a:r>
              <a:rPr sz="2800" spc="-15" dirty="0">
                <a:cs typeface="Calibri Light" panose="020F0302020204030204" pitchFamily="34" charset="0"/>
              </a:rPr>
              <a:t>Internet</a:t>
            </a:r>
            <a:endParaRPr sz="2800" dirty="0">
              <a:cs typeface="Calibri Light" panose="020F0302020204030204" pitchFamily="34" charset="0"/>
            </a:endParaRPr>
          </a:p>
          <a:p>
            <a:pPr marL="355600" indent="-343535">
              <a:spcBef>
                <a:spcPts val="530"/>
              </a:spcBef>
              <a:buFont typeface="Arial MT"/>
              <a:buChar char="•"/>
              <a:tabLst>
                <a:tab pos="355600" algn="l"/>
                <a:tab pos="356235" algn="l"/>
              </a:tabLst>
            </a:pPr>
            <a:r>
              <a:rPr sz="2800" b="1" spc="-15" dirty="0">
                <a:cs typeface="Calibri Light" panose="020F0302020204030204" pitchFamily="34" charset="0"/>
              </a:rPr>
              <a:t>Search</a:t>
            </a:r>
            <a:r>
              <a:rPr sz="2800" b="1" spc="-20" dirty="0">
                <a:cs typeface="Calibri Light" panose="020F0302020204030204" pitchFamily="34" charset="0"/>
              </a:rPr>
              <a:t> </a:t>
            </a:r>
            <a:r>
              <a:rPr sz="2800" b="1" spc="-15" dirty="0">
                <a:cs typeface="Calibri Light" panose="020F0302020204030204" pitchFamily="34" charset="0"/>
              </a:rPr>
              <a:t>Site</a:t>
            </a:r>
            <a:r>
              <a:rPr sz="2800" b="1" spc="5" dirty="0">
                <a:cs typeface="Calibri Light" panose="020F0302020204030204" pitchFamily="34" charset="0"/>
              </a:rPr>
              <a:t> </a:t>
            </a:r>
            <a:r>
              <a:rPr sz="2800" b="1" spc="-45" dirty="0">
                <a:cs typeface="Calibri Light" panose="020F0302020204030204" pitchFamily="34" charset="0"/>
              </a:rPr>
              <a:t>Tools</a:t>
            </a:r>
            <a:endParaRPr sz="2800" b="1" dirty="0">
              <a:cs typeface="Calibri Light" panose="020F0302020204030204" pitchFamily="34" charset="0"/>
            </a:endParaRPr>
          </a:p>
          <a:p>
            <a:pPr marL="756285" marR="168275" lvl="1" indent="-287020">
              <a:spcBef>
                <a:spcPts val="530"/>
              </a:spcBef>
              <a:buFont typeface="Arial MT"/>
              <a:buChar char="–"/>
              <a:tabLst>
                <a:tab pos="756285" algn="l"/>
                <a:tab pos="756920" algn="l"/>
              </a:tabLst>
            </a:pPr>
            <a:r>
              <a:rPr sz="2800" spc="-15" dirty="0">
                <a:cs typeface="Calibri Light" panose="020F0302020204030204" pitchFamily="34" charset="0"/>
              </a:rPr>
              <a:t>Search</a:t>
            </a:r>
            <a:r>
              <a:rPr sz="2800" dirty="0">
                <a:cs typeface="Calibri Light" panose="020F0302020204030204" pitchFamily="34" charset="0"/>
              </a:rPr>
              <a:t> </a:t>
            </a:r>
            <a:r>
              <a:rPr sz="2800" spc="-20" dirty="0">
                <a:cs typeface="Calibri Light" panose="020F0302020204030204" pitchFamily="34" charset="0"/>
              </a:rPr>
              <a:t>for</a:t>
            </a:r>
            <a:r>
              <a:rPr sz="2800" spc="5" dirty="0">
                <a:cs typeface="Calibri Light" panose="020F0302020204030204" pitchFamily="34" charset="0"/>
              </a:rPr>
              <a:t> </a:t>
            </a:r>
            <a:r>
              <a:rPr sz="2800" spc="-5" dirty="0">
                <a:cs typeface="Calibri Light" panose="020F0302020204030204" pitchFamily="34" charset="0"/>
              </a:rPr>
              <a:t>music</a:t>
            </a:r>
            <a:r>
              <a:rPr sz="2800" spc="20" dirty="0">
                <a:cs typeface="Calibri Light" panose="020F0302020204030204" pitchFamily="34" charset="0"/>
              </a:rPr>
              <a:t> </a:t>
            </a:r>
            <a:r>
              <a:rPr sz="2800" spc="-10" dirty="0">
                <a:cs typeface="Calibri Light" panose="020F0302020204030204" pitchFamily="34" charset="0"/>
              </a:rPr>
              <a:t>files,</a:t>
            </a:r>
            <a:r>
              <a:rPr sz="2800" spc="10" dirty="0">
                <a:cs typeface="Calibri Light" panose="020F0302020204030204" pitchFamily="34" charset="0"/>
              </a:rPr>
              <a:t> </a:t>
            </a:r>
            <a:r>
              <a:rPr sz="2800" spc="-10" dirty="0">
                <a:cs typeface="Calibri Light" panose="020F0302020204030204" pitchFamily="34" charset="0"/>
              </a:rPr>
              <a:t>image</a:t>
            </a:r>
            <a:r>
              <a:rPr sz="2800" spc="20" dirty="0">
                <a:cs typeface="Calibri Light" panose="020F0302020204030204" pitchFamily="34" charset="0"/>
              </a:rPr>
              <a:t> </a:t>
            </a:r>
            <a:r>
              <a:rPr sz="2800" spc="-10" dirty="0">
                <a:cs typeface="Calibri Light" panose="020F0302020204030204" pitchFamily="34" charset="0"/>
              </a:rPr>
              <a:t>files,</a:t>
            </a:r>
            <a:r>
              <a:rPr sz="2800" spc="50" dirty="0">
                <a:cs typeface="Calibri Light" panose="020F0302020204030204" pitchFamily="34" charset="0"/>
              </a:rPr>
              <a:t> </a:t>
            </a:r>
            <a:r>
              <a:rPr sz="2800" spc="-15" dirty="0">
                <a:cs typeface="Calibri Light" panose="020F0302020204030204" pitchFamily="34" charset="0"/>
              </a:rPr>
              <a:t>news</a:t>
            </a:r>
            <a:r>
              <a:rPr sz="2800" spc="30" dirty="0">
                <a:cs typeface="Calibri Light" panose="020F0302020204030204" pitchFamily="34" charset="0"/>
              </a:rPr>
              <a:t> </a:t>
            </a:r>
            <a:r>
              <a:rPr sz="2800" spc="-5" dirty="0">
                <a:cs typeface="Calibri Light" panose="020F0302020204030204" pitchFamily="34" charset="0"/>
              </a:rPr>
              <a:t>articles,</a:t>
            </a:r>
            <a:r>
              <a:rPr sz="2800" spc="15" dirty="0">
                <a:cs typeface="Calibri Light" panose="020F0302020204030204" pitchFamily="34" charset="0"/>
              </a:rPr>
              <a:t> </a:t>
            </a:r>
            <a:r>
              <a:rPr sz="2800" spc="-10" dirty="0">
                <a:cs typeface="Calibri Light" panose="020F0302020204030204" pitchFamily="34" charset="0"/>
              </a:rPr>
              <a:t>maps,</a:t>
            </a:r>
            <a:r>
              <a:rPr sz="2800" spc="15" dirty="0">
                <a:cs typeface="Calibri Light" panose="020F0302020204030204" pitchFamily="34" charset="0"/>
              </a:rPr>
              <a:t> </a:t>
            </a:r>
            <a:r>
              <a:rPr sz="2800" spc="-10" dirty="0">
                <a:cs typeface="Calibri Light" panose="020F0302020204030204" pitchFamily="34" charset="0"/>
              </a:rPr>
              <a:t>people, </a:t>
            </a:r>
            <a:r>
              <a:rPr sz="2800" spc="-480" dirty="0">
                <a:cs typeface="Calibri Light" panose="020F0302020204030204" pitchFamily="34" charset="0"/>
              </a:rPr>
              <a:t> </a:t>
            </a:r>
            <a:r>
              <a:rPr sz="2800" spc="-5" dirty="0">
                <a:cs typeface="Calibri Light" panose="020F0302020204030204" pitchFamily="34" charset="0"/>
              </a:rPr>
              <a:t>videos</a:t>
            </a:r>
            <a:endParaRPr sz="2800" dirty="0">
              <a:cs typeface="Calibri Light" panose="020F0302020204030204" pitchFamily="34" charset="0"/>
            </a:endParaRPr>
          </a:p>
          <a:p>
            <a:pPr marL="756285" lvl="1" indent="-287020">
              <a:spcBef>
                <a:spcPts val="525"/>
              </a:spcBef>
              <a:buFont typeface="Arial MT"/>
              <a:buChar char="–"/>
              <a:tabLst>
                <a:tab pos="756285" algn="l"/>
                <a:tab pos="756920" algn="l"/>
              </a:tabLst>
            </a:pPr>
            <a:r>
              <a:rPr sz="2800" spc="-5" dirty="0">
                <a:cs typeface="Calibri Light" panose="020F0302020204030204" pitchFamily="34" charset="0"/>
              </a:rPr>
              <a:t>Google</a:t>
            </a:r>
            <a:r>
              <a:rPr sz="2800" spc="10" dirty="0">
                <a:cs typeface="Calibri Light" panose="020F0302020204030204" pitchFamily="34" charset="0"/>
              </a:rPr>
              <a:t> </a:t>
            </a:r>
            <a:r>
              <a:rPr sz="2800" spc="-5" dirty="0">
                <a:cs typeface="Calibri Light" panose="020F0302020204030204" pitchFamily="34" charset="0"/>
              </a:rPr>
              <a:t>is</a:t>
            </a:r>
            <a:r>
              <a:rPr sz="2800" dirty="0">
                <a:cs typeface="Calibri Light" panose="020F0302020204030204" pitchFamily="34" charset="0"/>
              </a:rPr>
              <a:t> </a:t>
            </a:r>
            <a:r>
              <a:rPr sz="2800" spc="-5" dirty="0">
                <a:cs typeface="Calibri Light" panose="020F0302020204030204" pitchFamily="34" charset="0"/>
              </a:rPr>
              <a:t>one</a:t>
            </a:r>
            <a:r>
              <a:rPr sz="2800" dirty="0">
                <a:cs typeface="Calibri Light" panose="020F0302020204030204" pitchFamily="34" charset="0"/>
              </a:rPr>
              <a:t> of</a:t>
            </a:r>
            <a:r>
              <a:rPr sz="2800" spc="5" dirty="0">
                <a:cs typeface="Calibri Light" panose="020F0302020204030204" pitchFamily="34" charset="0"/>
              </a:rPr>
              <a:t> </a:t>
            </a:r>
            <a:r>
              <a:rPr sz="2800" spc="-5" dirty="0">
                <a:cs typeface="Calibri Light" panose="020F0302020204030204" pitchFamily="34" charset="0"/>
              </a:rPr>
              <a:t>the</a:t>
            </a:r>
            <a:r>
              <a:rPr sz="2800" spc="15" dirty="0">
                <a:cs typeface="Calibri Light" panose="020F0302020204030204" pitchFamily="34" charset="0"/>
              </a:rPr>
              <a:t> </a:t>
            </a:r>
            <a:r>
              <a:rPr sz="2800" spc="-10" dirty="0">
                <a:cs typeface="Calibri Light" panose="020F0302020204030204" pitchFamily="34" charset="0"/>
              </a:rPr>
              <a:t>most</a:t>
            </a:r>
            <a:r>
              <a:rPr sz="2800" spc="-5" dirty="0">
                <a:cs typeface="Calibri Light" panose="020F0302020204030204" pitchFamily="34" charset="0"/>
              </a:rPr>
              <a:t> </a:t>
            </a:r>
            <a:r>
              <a:rPr sz="2800" spc="-15" dirty="0">
                <a:cs typeface="Calibri Light" panose="020F0302020204030204" pitchFamily="34" charset="0"/>
              </a:rPr>
              <a:t>versatile</a:t>
            </a:r>
            <a:r>
              <a:rPr sz="2800" dirty="0">
                <a:cs typeface="Calibri Light" panose="020F0302020204030204" pitchFamily="34" charset="0"/>
              </a:rPr>
              <a:t> </a:t>
            </a:r>
            <a:r>
              <a:rPr sz="2800" spc="-10" dirty="0">
                <a:cs typeface="Calibri Light" panose="020F0302020204030204" pitchFamily="34" charset="0"/>
              </a:rPr>
              <a:t>search</a:t>
            </a:r>
            <a:r>
              <a:rPr sz="2800" spc="-15" dirty="0">
                <a:cs typeface="Calibri Light" panose="020F0302020204030204" pitchFamily="34" charset="0"/>
              </a:rPr>
              <a:t> </a:t>
            </a:r>
            <a:r>
              <a:rPr sz="2800" spc="-10" dirty="0">
                <a:cs typeface="Calibri Light" panose="020F0302020204030204" pitchFamily="34" charset="0"/>
              </a:rPr>
              <a:t>sites</a:t>
            </a:r>
            <a:endParaRPr sz="2800" dirty="0">
              <a:cs typeface="Calibri Light" panose="020F0302020204030204" pitchFamily="34" charset="0"/>
            </a:endParaRPr>
          </a:p>
        </p:txBody>
      </p:sp>
      <p:sp>
        <p:nvSpPr>
          <p:cNvPr id="4" name="Slide Number Placeholder 3">
            <a:extLst>
              <a:ext uri="{FF2B5EF4-FFF2-40B4-BE49-F238E27FC236}">
                <a16:creationId xmlns:a16="http://schemas.microsoft.com/office/drawing/2014/main" id="{189D8370-3B2E-FE32-0585-4EB43FD98C1B}"/>
              </a:ext>
            </a:extLst>
          </p:cNvPr>
          <p:cNvSpPr>
            <a:spLocks noGrp="1"/>
          </p:cNvSpPr>
          <p:nvPr>
            <p:ph type="sldNum" sz="quarter" idx="12"/>
          </p:nvPr>
        </p:nvSpPr>
        <p:spPr/>
        <p:txBody>
          <a:bodyPr/>
          <a:lstStyle/>
          <a:p>
            <a:fld id="{1AB53ACA-8745-4EEB-8B9A-1551E4B7C876}" type="slidenum">
              <a:rPr lang="en-US" smtClean="0"/>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55725" y="643455"/>
            <a:ext cx="10210799" cy="622222"/>
          </a:xfrm>
          <a:prstGeom prst="rect">
            <a:avLst/>
          </a:prstGeom>
        </p:spPr>
        <p:txBody>
          <a:bodyPr vert="horz" wrap="square" lIns="0" tIns="12700" rIns="0" bIns="0" rtlCol="0">
            <a:spAutoFit/>
          </a:bodyPr>
          <a:lstStyle/>
          <a:p>
            <a:pPr marL="12700">
              <a:spcBef>
                <a:spcPts val="100"/>
              </a:spcBef>
            </a:pPr>
            <a:r>
              <a:rPr sz="4400" b="1" dirty="0"/>
              <a:t>Evolution</a:t>
            </a:r>
            <a:r>
              <a:rPr sz="4400" b="1" spc="-30" dirty="0"/>
              <a:t> </a:t>
            </a:r>
            <a:r>
              <a:rPr sz="4400" b="1" dirty="0"/>
              <a:t>of</a:t>
            </a:r>
            <a:r>
              <a:rPr sz="4400" b="1" spc="-25" dirty="0"/>
              <a:t> </a:t>
            </a:r>
            <a:r>
              <a:rPr sz="4400" b="1" dirty="0"/>
              <a:t>the</a:t>
            </a:r>
            <a:r>
              <a:rPr sz="4400" b="1" spc="-25" dirty="0"/>
              <a:t> </a:t>
            </a:r>
            <a:r>
              <a:rPr sz="4400" b="1" spc="-5" dirty="0"/>
              <a:t>Internet</a:t>
            </a:r>
            <a:endParaRPr sz="4400" b="1" dirty="0"/>
          </a:p>
        </p:txBody>
      </p:sp>
      <p:sp>
        <p:nvSpPr>
          <p:cNvPr id="3" name="object 3"/>
          <p:cNvSpPr txBox="1"/>
          <p:nvPr/>
        </p:nvSpPr>
        <p:spPr>
          <a:xfrm>
            <a:off x="762000" y="1461262"/>
            <a:ext cx="10210799" cy="5010987"/>
          </a:xfrm>
          <a:prstGeom prst="rect">
            <a:avLst/>
          </a:prstGeom>
        </p:spPr>
        <p:txBody>
          <a:bodyPr vert="horz" wrap="square" lIns="0" tIns="85725" rIns="0" bIns="0" rtlCol="0">
            <a:spAutoFit/>
          </a:bodyPr>
          <a:lstStyle/>
          <a:p>
            <a:pPr marL="355600" indent="-343535">
              <a:spcBef>
                <a:spcPts val="675"/>
              </a:spcBef>
              <a:buFont typeface="Arial MT"/>
              <a:buChar char="•"/>
              <a:tabLst>
                <a:tab pos="355600" algn="l"/>
                <a:tab pos="356235" algn="l"/>
              </a:tabLst>
            </a:pPr>
            <a:r>
              <a:rPr sz="2800" b="1" spc="-10" dirty="0">
                <a:cs typeface="Calibri Light" panose="020F0302020204030204" pitchFamily="34" charset="0"/>
              </a:rPr>
              <a:t>Internet</a:t>
            </a:r>
            <a:endParaRPr sz="2800" b="1" dirty="0">
              <a:cs typeface="Calibri Light" panose="020F0302020204030204" pitchFamily="34" charset="0"/>
            </a:endParaRPr>
          </a:p>
          <a:p>
            <a:pPr marL="756285" marR="200660" lvl="1" indent="-287020">
              <a:spcBef>
                <a:spcPts val="575"/>
              </a:spcBef>
              <a:buFont typeface="Arial MT"/>
              <a:buChar char="–"/>
              <a:tabLst>
                <a:tab pos="756920" algn="l"/>
              </a:tabLst>
            </a:pPr>
            <a:r>
              <a:rPr sz="2600" spc="-15" dirty="0">
                <a:cs typeface="Calibri Light" panose="020F0302020204030204" pitchFamily="34" charset="0"/>
              </a:rPr>
              <a:t>Largest </a:t>
            </a:r>
            <a:r>
              <a:rPr sz="2600" dirty="0">
                <a:cs typeface="Calibri Light" panose="020F0302020204030204" pitchFamily="34" charset="0"/>
              </a:rPr>
              <a:t>and </a:t>
            </a:r>
            <a:r>
              <a:rPr sz="2600" spc="-10" dirty="0">
                <a:cs typeface="Calibri Light" panose="020F0302020204030204" pitchFamily="34" charset="0"/>
              </a:rPr>
              <a:t>most </a:t>
            </a:r>
            <a:r>
              <a:rPr sz="2600" spc="-5" dirty="0">
                <a:cs typeface="Calibri Light" panose="020F0302020204030204" pitchFamily="34" charset="0"/>
              </a:rPr>
              <a:t>well-known </a:t>
            </a:r>
            <a:r>
              <a:rPr sz="2600" spc="-10" dirty="0">
                <a:cs typeface="Calibri Light" panose="020F0302020204030204" pitchFamily="34" charset="0"/>
              </a:rPr>
              <a:t>computer network, </a:t>
            </a:r>
            <a:r>
              <a:rPr sz="2600" dirty="0">
                <a:cs typeface="Calibri Light" panose="020F0302020204030204" pitchFamily="34" charset="0"/>
              </a:rPr>
              <a:t>linking </a:t>
            </a:r>
            <a:r>
              <a:rPr sz="2600" spc="-530" dirty="0">
                <a:cs typeface="Calibri Light" panose="020F0302020204030204" pitchFamily="34" charset="0"/>
              </a:rPr>
              <a:t> </a:t>
            </a:r>
            <a:r>
              <a:rPr sz="2600" dirty="0">
                <a:cs typeface="Calibri Light" panose="020F0302020204030204" pitchFamily="34" charset="0"/>
              </a:rPr>
              <a:t>millions</a:t>
            </a:r>
            <a:r>
              <a:rPr sz="2600" spc="-25" dirty="0">
                <a:cs typeface="Calibri Light" panose="020F0302020204030204" pitchFamily="34" charset="0"/>
              </a:rPr>
              <a:t> </a:t>
            </a:r>
            <a:r>
              <a:rPr sz="2600" spc="-5" dirty="0">
                <a:cs typeface="Calibri Light" panose="020F0302020204030204" pitchFamily="34" charset="0"/>
              </a:rPr>
              <a:t>of</a:t>
            </a:r>
            <a:r>
              <a:rPr sz="2600" spc="-10" dirty="0">
                <a:cs typeface="Calibri Light" panose="020F0302020204030204" pitchFamily="34" charset="0"/>
              </a:rPr>
              <a:t> </a:t>
            </a:r>
            <a:r>
              <a:rPr sz="2600" spc="-15" dirty="0">
                <a:cs typeface="Calibri Light" panose="020F0302020204030204" pitchFamily="34" charset="0"/>
              </a:rPr>
              <a:t>computers</a:t>
            </a:r>
            <a:r>
              <a:rPr sz="2600" spc="-20" dirty="0">
                <a:cs typeface="Calibri Light" panose="020F0302020204030204" pitchFamily="34" charset="0"/>
              </a:rPr>
              <a:t> </a:t>
            </a:r>
            <a:r>
              <a:rPr sz="2600" dirty="0">
                <a:cs typeface="Calibri Light" panose="020F0302020204030204" pitchFamily="34" charset="0"/>
              </a:rPr>
              <a:t>all</a:t>
            </a:r>
            <a:r>
              <a:rPr sz="2600" spc="-15" dirty="0">
                <a:cs typeface="Calibri Light" panose="020F0302020204030204" pitchFamily="34" charset="0"/>
              </a:rPr>
              <a:t> over</a:t>
            </a:r>
            <a:r>
              <a:rPr sz="2600" spc="5" dirty="0">
                <a:cs typeface="Calibri Light" panose="020F0302020204030204" pitchFamily="34" charset="0"/>
              </a:rPr>
              <a:t> </a:t>
            </a:r>
            <a:r>
              <a:rPr sz="2600" dirty="0">
                <a:cs typeface="Calibri Light" panose="020F0302020204030204" pitchFamily="34" charset="0"/>
              </a:rPr>
              <a:t>the </a:t>
            </a:r>
            <a:r>
              <a:rPr sz="2600" spc="-10" dirty="0">
                <a:cs typeface="Calibri Light" panose="020F0302020204030204" pitchFamily="34" charset="0"/>
              </a:rPr>
              <a:t>world</a:t>
            </a:r>
            <a:endParaRPr sz="2600" dirty="0">
              <a:cs typeface="Calibri Light" panose="020F0302020204030204" pitchFamily="34" charset="0"/>
            </a:endParaRPr>
          </a:p>
          <a:p>
            <a:pPr marL="756285" marR="5080" lvl="1" indent="-287020">
              <a:spcBef>
                <a:spcPts val="580"/>
              </a:spcBef>
              <a:buFont typeface="Arial MT"/>
              <a:buChar char="–"/>
              <a:tabLst>
                <a:tab pos="756920" algn="l"/>
              </a:tabLst>
            </a:pPr>
            <a:r>
              <a:rPr sz="2600" spc="-5" dirty="0">
                <a:cs typeface="Calibri Light" panose="020F0302020204030204" pitchFamily="34" charset="0"/>
              </a:rPr>
              <a:t>The </a:t>
            </a:r>
            <a:r>
              <a:rPr sz="2600" spc="-10" dirty="0">
                <a:cs typeface="Calibri Light" panose="020F0302020204030204" pitchFamily="34" charset="0"/>
              </a:rPr>
              <a:t>Internet </a:t>
            </a:r>
            <a:r>
              <a:rPr sz="2600" spc="-5" dirty="0">
                <a:cs typeface="Calibri Light" panose="020F0302020204030204" pitchFamily="34" charset="0"/>
              </a:rPr>
              <a:t>has </a:t>
            </a:r>
            <a:r>
              <a:rPr sz="2600" dirty="0">
                <a:cs typeface="Calibri Light" panose="020F0302020204030204" pitchFamily="34" charset="0"/>
              </a:rPr>
              <a:t>actually </a:t>
            </a:r>
            <a:r>
              <a:rPr sz="2600" spc="-15" dirty="0">
                <a:cs typeface="Calibri Light" panose="020F0302020204030204" pitchFamily="34" charset="0"/>
              </a:rPr>
              <a:t>operated </a:t>
            </a:r>
            <a:r>
              <a:rPr sz="2600" dirty="0">
                <a:cs typeface="Calibri Light" panose="020F0302020204030204" pitchFamily="34" charset="0"/>
              </a:rPr>
              <a:t>in </a:t>
            </a:r>
            <a:r>
              <a:rPr sz="2600" spc="-5" dirty="0">
                <a:cs typeface="Calibri Light" panose="020F0302020204030204" pitchFamily="34" charset="0"/>
              </a:rPr>
              <a:t>one </a:t>
            </a:r>
            <a:r>
              <a:rPr sz="2600" spc="-20" dirty="0">
                <a:cs typeface="Calibri Light" panose="020F0302020204030204" pitchFamily="34" charset="0"/>
              </a:rPr>
              <a:t>form </a:t>
            </a:r>
            <a:r>
              <a:rPr sz="2600" spc="-5" dirty="0">
                <a:cs typeface="Calibri Light" panose="020F0302020204030204" pitchFamily="34" charset="0"/>
              </a:rPr>
              <a:t>or </a:t>
            </a:r>
            <a:r>
              <a:rPr sz="2600" dirty="0">
                <a:cs typeface="Calibri Light" panose="020F0302020204030204" pitchFamily="34" charset="0"/>
              </a:rPr>
              <a:t>another </a:t>
            </a:r>
            <a:r>
              <a:rPr sz="2600" spc="-530" dirty="0">
                <a:cs typeface="Calibri Light" panose="020F0302020204030204" pitchFamily="34" charset="0"/>
              </a:rPr>
              <a:t> </a:t>
            </a:r>
            <a:r>
              <a:rPr sz="2600" spc="-20" dirty="0">
                <a:cs typeface="Calibri Light" panose="020F0302020204030204" pitchFamily="34" charset="0"/>
              </a:rPr>
              <a:t>for</a:t>
            </a:r>
            <a:r>
              <a:rPr sz="2600" spc="-10" dirty="0">
                <a:cs typeface="Calibri Light" panose="020F0302020204030204" pitchFamily="34" charset="0"/>
              </a:rPr>
              <a:t> </a:t>
            </a:r>
            <a:r>
              <a:rPr sz="2600" spc="-15" dirty="0">
                <a:cs typeface="Calibri Light" panose="020F0302020204030204" pitchFamily="34" charset="0"/>
              </a:rPr>
              <a:t>several</a:t>
            </a:r>
            <a:r>
              <a:rPr sz="2600" spc="-5" dirty="0">
                <a:cs typeface="Calibri Light" panose="020F0302020204030204" pitchFamily="34" charset="0"/>
              </a:rPr>
              <a:t> decades</a:t>
            </a:r>
            <a:endParaRPr sz="2600" dirty="0">
              <a:cs typeface="Calibri Light" panose="020F0302020204030204" pitchFamily="34" charset="0"/>
            </a:endParaRPr>
          </a:p>
          <a:p>
            <a:pPr marL="355600" indent="-343535">
              <a:spcBef>
                <a:spcPts val="575"/>
              </a:spcBef>
              <a:buFont typeface="Arial MT"/>
              <a:buChar char="•"/>
              <a:tabLst>
                <a:tab pos="355600" algn="l"/>
                <a:tab pos="356235" algn="l"/>
              </a:tabLst>
            </a:pPr>
            <a:r>
              <a:rPr sz="2800" b="1" spc="-30" dirty="0">
                <a:cs typeface="Calibri Light" panose="020F0302020204030204" pitchFamily="34" charset="0"/>
              </a:rPr>
              <a:t>ARPANET</a:t>
            </a:r>
            <a:endParaRPr sz="2800" b="1" dirty="0">
              <a:cs typeface="Calibri Light" panose="020F0302020204030204" pitchFamily="34" charset="0"/>
            </a:endParaRPr>
          </a:p>
          <a:p>
            <a:pPr marL="756285" lvl="1" indent="-287020">
              <a:spcBef>
                <a:spcPts val="575"/>
              </a:spcBef>
              <a:buFont typeface="Arial MT"/>
              <a:buChar char="–"/>
              <a:tabLst>
                <a:tab pos="756920" algn="l"/>
              </a:tabLst>
            </a:pPr>
            <a:r>
              <a:rPr sz="2600" spc="-5" dirty="0">
                <a:cs typeface="Calibri Light" panose="020F0302020204030204" pitchFamily="34" charset="0"/>
              </a:rPr>
              <a:t>The</a:t>
            </a:r>
            <a:r>
              <a:rPr sz="2600" dirty="0">
                <a:cs typeface="Calibri Light" panose="020F0302020204030204" pitchFamily="34" charset="0"/>
              </a:rPr>
              <a:t> </a:t>
            </a:r>
            <a:r>
              <a:rPr sz="2600" spc="-5" dirty="0">
                <a:cs typeface="Calibri Light" panose="020F0302020204030204" pitchFamily="34" charset="0"/>
              </a:rPr>
              <a:t>predecessor</a:t>
            </a:r>
            <a:r>
              <a:rPr sz="2600" spc="-10" dirty="0">
                <a:cs typeface="Calibri Light" panose="020F0302020204030204" pitchFamily="34" charset="0"/>
              </a:rPr>
              <a:t> </a:t>
            </a:r>
            <a:r>
              <a:rPr sz="2600" spc="-5" dirty="0">
                <a:cs typeface="Calibri Light" panose="020F0302020204030204" pitchFamily="34" charset="0"/>
              </a:rPr>
              <a:t>of</a:t>
            </a:r>
            <a:r>
              <a:rPr sz="2600" spc="-15" dirty="0">
                <a:cs typeface="Calibri Light" panose="020F0302020204030204" pitchFamily="34" charset="0"/>
              </a:rPr>
              <a:t> </a:t>
            </a:r>
            <a:r>
              <a:rPr sz="2600" dirty="0">
                <a:cs typeface="Calibri Light" panose="020F0302020204030204" pitchFamily="34" charset="0"/>
              </a:rPr>
              <a:t>the</a:t>
            </a:r>
            <a:r>
              <a:rPr sz="2600" spc="-10" dirty="0">
                <a:cs typeface="Calibri Light" panose="020F0302020204030204" pitchFamily="34" charset="0"/>
              </a:rPr>
              <a:t> Internet</a:t>
            </a:r>
            <a:endParaRPr sz="2600" dirty="0">
              <a:cs typeface="Calibri Light" panose="020F0302020204030204" pitchFamily="34" charset="0"/>
            </a:endParaRPr>
          </a:p>
          <a:p>
            <a:pPr marL="1155700" marR="93980" lvl="2" indent="-228600">
              <a:spcBef>
                <a:spcPts val="580"/>
              </a:spcBef>
              <a:buFont typeface="Arial MT"/>
              <a:buChar char="•"/>
              <a:tabLst>
                <a:tab pos="1156335" algn="l"/>
              </a:tabLst>
            </a:pPr>
            <a:r>
              <a:rPr sz="2400" spc="-15" dirty="0">
                <a:cs typeface="Calibri Light" panose="020F0302020204030204" pitchFamily="34" charset="0"/>
              </a:rPr>
              <a:t>Created </a:t>
            </a:r>
            <a:r>
              <a:rPr sz="2400" dirty="0">
                <a:cs typeface="Calibri Light" panose="020F0302020204030204" pitchFamily="34" charset="0"/>
              </a:rPr>
              <a:t>in </a:t>
            </a:r>
            <a:r>
              <a:rPr sz="2400" spc="-5" dirty="0">
                <a:cs typeface="Calibri Light" panose="020F0302020204030204" pitchFamily="34" charset="0"/>
              </a:rPr>
              <a:t>1969 </a:t>
            </a:r>
            <a:r>
              <a:rPr sz="2400" dirty="0">
                <a:cs typeface="Calibri Light" panose="020F0302020204030204" pitchFamily="34" charset="0"/>
              </a:rPr>
              <a:t>and </a:t>
            </a:r>
            <a:r>
              <a:rPr sz="2400" spc="-5" dirty="0">
                <a:cs typeface="Calibri Light" panose="020F0302020204030204" pitchFamily="34" charset="0"/>
              </a:rPr>
              <a:t>named </a:t>
            </a:r>
            <a:r>
              <a:rPr sz="2400" spc="-10" dirty="0">
                <a:cs typeface="Calibri Light" panose="020F0302020204030204" pitchFamily="34" charset="0"/>
              </a:rPr>
              <a:t>after </a:t>
            </a:r>
            <a:r>
              <a:rPr sz="2400" dirty="0">
                <a:cs typeface="Calibri Light" panose="020F0302020204030204" pitchFamily="34" charset="0"/>
              </a:rPr>
              <a:t>the </a:t>
            </a:r>
            <a:r>
              <a:rPr sz="2400" spc="-5" dirty="0">
                <a:cs typeface="Calibri Light" panose="020F0302020204030204" pitchFamily="34" charset="0"/>
              </a:rPr>
              <a:t>Advanced </a:t>
            </a:r>
            <a:r>
              <a:rPr sz="2400" dirty="0">
                <a:cs typeface="Calibri Light" panose="020F0302020204030204" pitchFamily="34" charset="0"/>
              </a:rPr>
              <a:t> </a:t>
            </a:r>
            <a:r>
              <a:rPr sz="2400" spc="-10" dirty="0">
                <a:cs typeface="Calibri Light" panose="020F0302020204030204" pitchFamily="34" charset="0"/>
              </a:rPr>
              <a:t>Research Projects </a:t>
            </a:r>
            <a:r>
              <a:rPr sz="2400" spc="-5" dirty="0">
                <a:cs typeface="Calibri Light" panose="020F0302020204030204" pitchFamily="34" charset="0"/>
              </a:rPr>
              <a:t>Agency </a:t>
            </a:r>
            <a:r>
              <a:rPr sz="2400" spc="-30" dirty="0">
                <a:cs typeface="Calibri Light" panose="020F0302020204030204" pitchFamily="34" charset="0"/>
              </a:rPr>
              <a:t>(ARPA), </a:t>
            </a:r>
            <a:r>
              <a:rPr sz="2400" dirty="0">
                <a:cs typeface="Calibri Light" panose="020F0302020204030204" pitchFamily="34" charset="0"/>
              </a:rPr>
              <a:t>which </a:t>
            </a:r>
            <a:r>
              <a:rPr sz="2400" spc="-10" dirty="0">
                <a:cs typeface="Calibri Light" panose="020F0302020204030204" pitchFamily="34" charset="0"/>
              </a:rPr>
              <a:t>sponsored </a:t>
            </a:r>
            <a:r>
              <a:rPr sz="2400" dirty="0">
                <a:cs typeface="Calibri Light" panose="020F0302020204030204" pitchFamily="34" charset="0"/>
              </a:rPr>
              <a:t>its </a:t>
            </a:r>
            <a:r>
              <a:rPr sz="2400" spc="-530" dirty="0">
                <a:cs typeface="Calibri Light" panose="020F0302020204030204" pitchFamily="34" charset="0"/>
              </a:rPr>
              <a:t> </a:t>
            </a:r>
            <a:r>
              <a:rPr sz="2400" spc="-10" dirty="0">
                <a:cs typeface="Calibri Light" panose="020F0302020204030204" pitchFamily="34" charset="0"/>
              </a:rPr>
              <a:t>development</a:t>
            </a:r>
            <a:endParaRPr sz="2400" dirty="0">
              <a:cs typeface="Calibri Light" panose="020F0302020204030204" pitchFamily="34" charset="0"/>
            </a:endParaRPr>
          </a:p>
          <a:p>
            <a:pPr marL="756285" lvl="1" indent="-287020">
              <a:spcBef>
                <a:spcPts val="575"/>
              </a:spcBef>
              <a:buFont typeface="Arial MT"/>
              <a:buChar char="–"/>
              <a:tabLst>
                <a:tab pos="756920" algn="l"/>
              </a:tabLst>
            </a:pPr>
            <a:r>
              <a:rPr sz="2600" spc="-5" dirty="0">
                <a:cs typeface="Calibri Light" panose="020F0302020204030204" pitchFamily="34" charset="0"/>
              </a:rPr>
              <a:t>Initially</a:t>
            </a:r>
            <a:r>
              <a:rPr sz="2600" spc="-20" dirty="0">
                <a:cs typeface="Calibri Light" panose="020F0302020204030204" pitchFamily="34" charset="0"/>
              </a:rPr>
              <a:t> </a:t>
            </a:r>
            <a:r>
              <a:rPr sz="2600" spc="-10" dirty="0">
                <a:cs typeface="Calibri Light" panose="020F0302020204030204" pitchFamily="34" charset="0"/>
              </a:rPr>
              <a:t>connected</a:t>
            </a:r>
            <a:r>
              <a:rPr sz="2600" spc="5" dirty="0">
                <a:cs typeface="Calibri Light" panose="020F0302020204030204" pitchFamily="34" charset="0"/>
              </a:rPr>
              <a:t> </a:t>
            </a:r>
            <a:r>
              <a:rPr sz="2600" spc="-20" dirty="0">
                <a:cs typeface="Calibri Light" panose="020F0302020204030204" pitchFamily="34" charset="0"/>
              </a:rPr>
              <a:t>four</a:t>
            </a:r>
            <a:r>
              <a:rPr sz="2600" spc="5" dirty="0">
                <a:cs typeface="Calibri Light" panose="020F0302020204030204" pitchFamily="34" charset="0"/>
              </a:rPr>
              <a:t> </a:t>
            </a:r>
            <a:r>
              <a:rPr sz="2600" spc="-10" dirty="0">
                <a:cs typeface="Calibri Light" panose="020F0302020204030204" pitchFamily="34" charset="0"/>
              </a:rPr>
              <a:t>supercomputers;</a:t>
            </a:r>
            <a:r>
              <a:rPr sz="2600" spc="-25" dirty="0">
                <a:cs typeface="Calibri Light" panose="020F0302020204030204" pitchFamily="34" charset="0"/>
              </a:rPr>
              <a:t> </a:t>
            </a:r>
            <a:r>
              <a:rPr sz="2600" spc="-10" dirty="0">
                <a:cs typeface="Calibri Light" panose="020F0302020204030204" pitchFamily="34" charset="0"/>
              </a:rPr>
              <a:t>eventually</a:t>
            </a:r>
            <a:r>
              <a:rPr lang="en-US" sz="2600" spc="-10" dirty="0">
                <a:cs typeface="Calibri Light" panose="020F0302020204030204" pitchFamily="34" charset="0"/>
              </a:rPr>
              <a:t> </a:t>
            </a:r>
            <a:r>
              <a:rPr sz="2600" spc="-15" dirty="0">
                <a:cs typeface="Calibri Light" panose="020F0302020204030204" pitchFamily="34" charset="0"/>
              </a:rPr>
              <a:t>evolved</a:t>
            </a:r>
            <a:r>
              <a:rPr sz="2600" dirty="0">
                <a:cs typeface="Calibri Light" panose="020F0302020204030204" pitchFamily="34" charset="0"/>
              </a:rPr>
              <a:t> </a:t>
            </a:r>
            <a:r>
              <a:rPr sz="2600" spc="-15" dirty="0">
                <a:cs typeface="Calibri Light" panose="020F0302020204030204" pitchFamily="34" charset="0"/>
              </a:rPr>
              <a:t>into</a:t>
            </a:r>
            <a:r>
              <a:rPr sz="2600" spc="-20" dirty="0">
                <a:cs typeface="Calibri Light" panose="020F0302020204030204" pitchFamily="34" charset="0"/>
              </a:rPr>
              <a:t> </a:t>
            </a:r>
            <a:r>
              <a:rPr sz="2600" spc="-25" dirty="0">
                <a:cs typeface="Calibri Light" panose="020F0302020204030204" pitchFamily="34" charset="0"/>
              </a:rPr>
              <a:t>today’s</a:t>
            </a:r>
            <a:r>
              <a:rPr sz="2600" spc="-15" dirty="0">
                <a:cs typeface="Calibri Light" panose="020F0302020204030204" pitchFamily="34" charset="0"/>
              </a:rPr>
              <a:t> </a:t>
            </a:r>
            <a:r>
              <a:rPr sz="2600" spc="-10" dirty="0">
                <a:cs typeface="Calibri Light" panose="020F0302020204030204" pitchFamily="34" charset="0"/>
              </a:rPr>
              <a:t>Internet</a:t>
            </a:r>
            <a:endParaRPr sz="2600" dirty="0">
              <a:cs typeface="Calibri Light" panose="020F0302020204030204" pitchFamily="34" charset="0"/>
            </a:endParaRPr>
          </a:p>
        </p:txBody>
      </p:sp>
      <p:sp>
        <p:nvSpPr>
          <p:cNvPr id="4" name="Slide Number Placeholder 3">
            <a:extLst>
              <a:ext uri="{FF2B5EF4-FFF2-40B4-BE49-F238E27FC236}">
                <a16:creationId xmlns:a16="http://schemas.microsoft.com/office/drawing/2014/main" id="{D3F8F10D-37C4-A2C5-8BFE-CF042549FD4B}"/>
              </a:ext>
            </a:extLst>
          </p:cNvPr>
          <p:cNvSpPr>
            <a:spLocks noGrp="1"/>
          </p:cNvSpPr>
          <p:nvPr>
            <p:ph type="sldNum" sz="quarter" idx="12"/>
          </p:nvPr>
        </p:nvSpPr>
        <p:spPr/>
        <p:txBody>
          <a:bodyPr/>
          <a:lstStyle/>
          <a:p>
            <a:fld id="{1AB53ACA-8745-4EEB-8B9A-1551E4B7C876}" type="slidenum">
              <a:rPr lang="en-US" smtClean="0"/>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object 2">
            <a:extLst>
              <a:ext uri="{FF2B5EF4-FFF2-40B4-BE49-F238E27FC236}">
                <a16:creationId xmlns:a16="http://schemas.microsoft.com/office/drawing/2014/main" id="{D8C9D209-DD08-9023-2D07-9B2EE4DE2737}"/>
              </a:ext>
            </a:extLst>
          </p:cNvPr>
          <p:cNvSpPr txBox="1">
            <a:spLocks noGrp="1"/>
          </p:cNvSpPr>
          <p:nvPr>
            <p:ph type="title"/>
          </p:nvPr>
        </p:nvSpPr>
        <p:spPr>
          <a:xfrm>
            <a:off x="1143000" y="416506"/>
            <a:ext cx="9982200" cy="622222"/>
          </a:xfrm>
          <a:prstGeom prst="rect">
            <a:avLst/>
          </a:prstGeom>
        </p:spPr>
        <p:txBody>
          <a:bodyPr vert="horz" wrap="square" lIns="0" tIns="12700" rIns="0" bIns="0" rtlCol="0">
            <a:spAutoFit/>
          </a:bodyPr>
          <a:lstStyle/>
          <a:p>
            <a:pPr marL="12700">
              <a:spcBef>
                <a:spcPts val="100"/>
              </a:spcBef>
            </a:pPr>
            <a:r>
              <a:rPr sz="4400" b="1" spc="-5" dirty="0"/>
              <a:t>Searching</a:t>
            </a:r>
            <a:r>
              <a:rPr sz="4400" b="1" spc="-35" dirty="0"/>
              <a:t> </a:t>
            </a:r>
            <a:r>
              <a:rPr sz="4400" b="1" dirty="0"/>
              <a:t>the</a:t>
            </a:r>
            <a:r>
              <a:rPr sz="4400" b="1" spc="-35" dirty="0"/>
              <a:t> </a:t>
            </a:r>
            <a:r>
              <a:rPr sz="4400" b="1" spc="-5" dirty="0"/>
              <a:t>Internet</a:t>
            </a:r>
            <a:endParaRPr sz="4400" b="1" dirty="0"/>
          </a:p>
        </p:txBody>
      </p:sp>
      <p:pic>
        <p:nvPicPr>
          <p:cNvPr id="6" name="Picture 5">
            <a:extLst>
              <a:ext uri="{FF2B5EF4-FFF2-40B4-BE49-F238E27FC236}">
                <a16:creationId xmlns:a16="http://schemas.microsoft.com/office/drawing/2014/main" id="{F03070D5-EED4-CDCF-22BE-5C5AB0AB2D0F}"/>
              </a:ext>
            </a:extLst>
          </p:cNvPr>
          <p:cNvPicPr>
            <a:picLocks noChangeAspect="1"/>
          </p:cNvPicPr>
          <p:nvPr/>
        </p:nvPicPr>
        <p:blipFill>
          <a:blip r:embed="rId2"/>
          <a:stretch>
            <a:fillRect/>
          </a:stretch>
        </p:blipFill>
        <p:spPr>
          <a:xfrm>
            <a:off x="3489140" y="1072583"/>
            <a:ext cx="5213720" cy="5699312"/>
          </a:xfrm>
          <a:prstGeom prst="rect">
            <a:avLst/>
          </a:prstGeom>
        </p:spPr>
      </p:pic>
      <p:sp>
        <p:nvSpPr>
          <p:cNvPr id="2" name="Slide Number Placeholder 1">
            <a:extLst>
              <a:ext uri="{FF2B5EF4-FFF2-40B4-BE49-F238E27FC236}">
                <a16:creationId xmlns:a16="http://schemas.microsoft.com/office/drawing/2014/main" id="{A905EFFF-4BF0-ED2A-7B97-7EFCFCF4EA3F}"/>
              </a:ext>
            </a:extLst>
          </p:cNvPr>
          <p:cNvSpPr>
            <a:spLocks noGrp="1"/>
          </p:cNvSpPr>
          <p:nvPr>
            <p:ph type="sldNum" sz="quarter" idx="12"/>
          </p:nvPr>
        </p:nvSpPr>
        <p:spPr/>
        <p:txBody>
          <a:bodyPr/>
          <a:lstStyle/>
          <a:p>
            <a:pPr marL="38100">
              <a:spcBef>
                <a:spcPts val="190"/>
              </a:spcBef>
            </a:pPr>
            <a:fld id="{81D60167-4931-47E6-BA6A-407CBD079E47}" type="slidenum">
              <a:rPr lang="en-US" smtClean="0"/>
              <a:pPr marL="38100">
                <a:spcBef>
                  <a:spcPts val="190"/>
                </a:spcBef>
              </a:pPr>
              <a:t>30</a:t>
            </a:fld>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0600" y="609600"/>
            <a:ext cx="10210800" cy="622222"/>
          </a:xfrm>
          <a:prstGeom prst="rect">
            <a:avLst/>
          </a:prstGeom>
        </p:spPr>
        <p:txBody>
          <a:bodyPr vert="horz" wrap="square" lIns="0" tIns="12700" rIns="0" bIns="0" rtlCol="0">
            <a:spAutoFit/>
          </a:bodyPr>
          <a:lstStyle/>
          <a:p>
            <a:pPr marL="12700">
              <a:spcBef>
                <a:spcPts val="100"/>
              </a:spcBef>
            </a:pPr>
            <a:r>
              <a:rPr sz="4400" b="1" spc="-5" dirty="0"/>
              <a:t>Search</a:t>
            </a:r>
            <a:r>
              <a:rPr sz="4400" b="1" spc="-60" dirty="0"/>
              <a:t> </a:t>
            </a:r>
            <a:r>
              <a:rPr sz="4400" b="1" spc="-5" dirty="0"/>
              <a:t>Strategies</a:t>
            </a:r>
            <a:endParaRPr sz="4400" b="1" dirty="0"/>
          </a:p>
        </p:txBody>
      </p:sp>
      <p:sp>
        <p:nvSpPr>
          <p:cNvPr id="3" name="object 3"/>
          <p:cNvSpPr txBox="1"/>
          <p:nvPr/>
        </p:nvSpPr>
        <p:spPr>
          <a:xfrm>
            <a:off x="1002175" y="1411827"/>
            <a:ext cx="10210800" cy="1456168"/>
          </a:xfrm>
          <a:prstGeom prst="rect">
            <a:avLst/>
          </a:prstGeom>
        </p:spPr>
        <p:txBody>
          <a:bodyPr vert="horz" wrap="square" lIns="0" tIns="85725" rIns="0" bIns="0" rtlCol="0">
            <a:spAutoFit/>
          </a:bodyPr>
          <a:lstStyle/>
          <a:p>
            <a:pPr marL="355600" indent="-343535">
              <a:spcBef>
                <a:spcPts val="675"/>
              </a:spcBef>
              <a:buFont typeface="Arial MT"/>
              <a:buChar char="•"/>
              <a:tabLst>
                <a:tab pos="355600" algn="l"/>
                <a:tab pos="356235" algn="l"/>
              </a:tabLst>
            </a:pPr>
            <a:r>
              <a:rPr sz="2800" b="1" spc="-5" dirty="0">
                <a:cs typeface="Calibri Light" panose="020F0302020204030204" pitchFamily="34" charset="0"/>
              </a:rPr>
              <a:t>Using</a:t>
            </a:r>
            <a:r>
              <a:rPr sz="2800" b="1" spc="-35" dirty="0">
                <a:cs typeface="Calibri Light" panose="020F0302020204030204" pitchFamily="34" charset="0"/>
              </a:rPr>
              <a:t> </a:t>
            </a:r>
            <a:r>
              <a:rPr sz="2800" b="1" spc="-10" dirty="0">
                <a:cs typeface="Calibri Light" panose="020F0302020204030204" pitchFamily="34" charset="0"/>
              </a:rPr>
              <a:t>Phrases</a:t>
            </a:r>
            <a:endParaRPr sz="2800" b="1" dirty="0">
              <a:cs typeface="Calibri Light" panose="020F0302020204030204" pitchFamily="34" charset="0"/>
            </a:endParaRPr>
          </a:p>
          <a:p>
            <a:pPr marL="756285" marR="5080" indent="-287020">
              <a:spcBef>
                <a:spcPts val="575"/>
              </a:spcBef>
            </a:pPr>
            <a:r>
              <a:rPr sz="2800" dirty="0">
                <a:cs typeface="Arial MT"/>
              </a:rPr>
              <a:t>–</a:t>
            </a:r>
            <a:r>
              <a:rPr sz="2800" spc="235" dirty="0">
                <a:cs typeface="Arial MT"/>
              </a:rPr>
              <a:t> </a:t>
            </a:r>
            <a:r>
              <a:rPr sz="2800" spc="-10" dirty="0">
                <a:cs typeface="Calibri Light" panose="020F0302020204030204" pitchFamily="34" charset="0"/>
              </a:rPr>
              <a:t>Phrase</a:t>
            </a:r>
            <a:r>
              <a:rPr sz="2800" spc="-15" dirty="0">
                <a:cs typeface="Calibri Light" panose="020F0302020204030204" pitchFamily="34" charset="0"/>
              </a:rPr>
              <a:t> </a:t>
            </a:r>
            <a:r>
              <a:rPr sz="2800" spc="-5" dirty="0">
                <a:cs typeface="Calibri Light" panose="020F0302020204030204" pitchFamily="34" charset="0"/>
              </a:rPr>
              <a:t>searching</a:t>
            </a:r>
            <a:r>
              <a:rPr sz="2800" spc="-20" dirty="0">
                <a:cs typeface="Calibri Light" panose="020F0302020204030204" pitchFamily="34" charset="0"/>
              </a:rPr>
              <a:t> </a:t>
            </a:r>
            <a:r>
              <a:rPr sz="2800" dirty="0">
                <a:cs typeface="Calibri Light" panose="020F0302020204030204" pitchFamily="34" charset="0"/>
              </a:rPr>
              <a:t>is</a:t>
            </a:r>
            <a:r>
              <a:rPr sz="2800" spc="-10" dirty="0">
                <a:cs typeface="Calibri Light" panose="020F0302020204030204" pitchFamily="34" charset="0"/>
              </a:rPr>
              <a:t> </a:t>
            </a:r>
            <a:r>
              <a:rPr sz="2800" dirty="0">
                <a:cs typeface="Calibri Light" panose="020F0302020204030204" pitchFamily="34" charset="0"/>
              </a:rPr>
              <a:t>typing</a:t>
            </a:r>
            <a:r>
              <a:rPr sz="2800" spc="-25" dirty="0">
                <a:cs typeface="Calibri Light" panose="020F0302020204030204" pitchFamily="34" charset="0"/>
              </a:rPr>
              <a:t> </a:t>
            </a:r>
            <a:r>
              <a:rPr sz="2800" spc="-10" dirty="0">
                <a:cs typeface="Calibri Light" panose="020F0302020204030204" pitchFamily="34" charset="0"/>
              </a:rPr>
              <a:t>more</a:t>
            </a:r>
            <a:r>
              <a:rPr sz="2800" spc="-20" dirty="0">
                <a:cs typeface="Calibri Light" panose="020F0302020204030204" pitchFamily="34" charset="0"/>
              </a:rPr>
              <a:t> </a:t>
            </a:r>
            <a:r>
              <a:rPr sz="2800" dirty="0">
                <a:cs typeface="Calibri Light" panose="020F0302020204030204" pitchFamily="34" charset="0"/>
              </a:rPr>
              <a:t>than</a:t>
            </a:r>
            <a:r>
              <a:rPr sz="2800" spc="-10" dirty="0">
                <a:cs typeface="Calibri Light" panose="020F0302020204030204" pitchFamily="34" charset="0"/>
              </a:rPr>
              <a:t> </a:t>
            </a:r>
            <a:r>
              <a:rPr sz="2800" spc="-5" dirty="0">
                <a:cs typeface="Calibri Light" panose="020F0302020204030204" pitchFamily="34" charset="0"/>
              </a:rPr>
              <a:t>one</a:t>
            </a:r>
            <a:r>
              <a:rPr sz="2800" spc="-10" dirty="0">
                <a:cs typeface="Calibri Light" panose="020F0302020204030204" pitchFamily="34" charset="0"/>
              </a:rPr>
              <a:t> </a:t>
            </a:r>
            <a:r>
              <a:rPr sz="2800" spc="-20" dirty="0">
                <a:cs typeface="Calibri Light" panose="020F0302020204030204" pitchFamily="34" charset="0"/>
              </a:rPr>
              <a:t>keyword</a:t>
            </a:r>
            <a:r>
              <a:rPr sz="2800" spc="-30" dirty="0">
                <a:cs typeface="Calibri Light" panose="020F0302020204030204" pitchFamily="34" charset="0"/>
              </a:rPr>
              <a:t> </a:t>
            </a:r>
            <a:r>
              <a:rPr sz="2800" dirty="0">
                <a:cs typeface="Calibri Light" panose="020F0302020204030204" pitchFamily="34" charset="0"/>
              </a:rPr>
              <a:t>in</a:t>
            </a:r>
            <a:r>
              <a:rPr sz="2800" spc="-20" dirty="0">
                <a:cs typeface="Calibri Light" panose="020F0302020204030204" pitchFamily="34" charset="0"/>
              </a:rPr>
              <a:t> </a:t>
            </a:r>
            <a:r>
              <a:rPr sz="2800" dirty="0">
                <a:cs typeface="Calibri Light" panose="020F0302020204030204" pitchFamily="34" charset="0"/>
              </a:rPr>
              <a:t>a </a:t>
            </a:r>
            <a:r>
              <a:rPr sz="2800" spc="-530" dirty="0">
                <a:cs typeface="Calibri Light" panose="020F0302020204030204" pitchFamily="34" charset="0"/>
              </a:rPr>
              <a:t> </a:t>
            </a:r>
            <a:r>
              <a:rPr sz="2800" spc="-20" dirty="0">
                <a:cs typeface="Calibri Light" panose="020F0302020204030204" pitchFamily="34" charset="0"/>
              </a:rPr>
              <a:t>keyword</a:t>
            </a:r>
            <a:r>
              <a:rPr sz="2800" spc="-35" dirty="0">
                <a:cs typeface="Calibri Light" panose="020F0302020204030204" pitchFamily="34" charset="0"/>
              </a:rPr>
              <a:t> </a:t>
            </a:r>
            <a:r>
              <a:rPr sz="2800" spc="-10" dirty="0">
                <a:cs typeface="Calibri Light" panose="020F0302020204030204" pitchFamily="34" charset="0"/>
              </a:rPr>
              <a:t>search</a:t>
            </a:r>
            <a:endParaRPr sz="2800" dirty="0">
              <a:cs typeface="Calibri Light" panose="020F0302020204030204" pitchFamily="34" charset="0"/>
            </a:endParaRPr>
          </a:p>
        </p:txBody>
      </p:sp>
      <p:pic>
        <p:nvPicPr>
          <p:cNvPr id="4" name="object 4"/>
          <p:cNvPicPr/>
          <p:nvPr/>
        </p:nvPicPr>
        <p:blipFill>
          <a:blip r:embed="rId2" cstate="print"/>
          <a:stretch>
            <a:fillRect/>
          </a:stretch>
        </p:blipFill>
        <p:spPr>
          <a:xfrm>
            <a:off x="2895600" y="2592451"/>
            <a:ext cx="7994918" cy="3655949"/>
          </a:xfrm>
          <a:prstGeom prst="rect">
            <a:avLst/>
          </a:prstGeom>
        </p:spPr>
      </p:pic>
      <p:sp>
        <p:nvSpPr>
          <p:cNvPr id="5" name="Slide Number Placeholder 4">
            <a:extLst>
              <a:ext uri="{FF2B5EF4-FFF2-40B4-BE49-F238E27FC236}">
                <a16:creationId xmlns:a16="http://schemas.microsoft.com/office/drawing/2014/main" id="{6F4B21C7-7BBA-3D06-93FC-5B674CB23212}"/>
              </a:ext>
            </a:extLst>
          </p:cNvPr>
          <p:cNvSpPr>
            <a:spLocks noGrp="1"/>
          </p:cNvSpPr>
          <p:nvPr>
            <p:ph type="sldNum" sz="quarter" idx="12"/>
          </p:nvPr>
        </p:nvSpPr>
        <p:spPr/>
        <p:txBody>
          <a:bodyPr/>
          <a:lstStyle/>
          <a:p>
            <a:fld id="{1AB53ACA-8745-4EEB-8B9A-1551E4B7C876}" type="slidenum">
              <a:rPr lang="en-US" smtClean="0"/>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1143001" y="1752600"/>
            <a:ext cx="10134599" cy="3688830"/>
          </a:xfrm>
          <a:prstGeom prst="rect">
            <a:avLst/>
          </a:prstGeom>
        </p:spPr>
        <p:txBody>
          <a:bodyPr vert="horz" wrap="square" lIns="0" tIns="48895" rIns="0" bIns="0" rtlCol="0">
            <a:spAutoFit/>
          </a:bodyPr>
          <a:lstStyle/>
          <a:p>
            <a:pPr marL="355600" indent="-343535">
              <a:spcBef>
                <a:spcPts val="385"/>
              </a:spcBef>
              <a:buFont typeface="Arial MT"/>
              <a:buChar char="•"/>
              <a:tabLst>
                <a:tab pos="355600" algn="l"/>
                <a:tab pos="356235" algn="l"/>
              </a:tabLst>
            </a:pPr>
            <a:r>
              <a:rPr sz="2800" b="1" spc="-5" dirty="0">
                <a:cs typeface="Calibri Light" panose="020F0302020204030204" pitchFamily="34" charset="0"/>
              </a:rPr>
              <a:t>Using</a:t>
            </a:r>
            <a:r>
              <a:rPr sz="2800" b="1" spc="-20" dirty="0">
                <a:cs typeface="Calibri Light" panose="020F0302020204030204" pitchFamily="34" charset="0"/>
              </a:rPr>
              <a:t> </a:t>
            </a:r>
            <a:r>
              <a:rPr lang="en-US" sz="2800" b="1" spc="-5" dirty="0">
                <a:cs typeface="Calibri Light" panose="020F0302020204030204" pitchFamily="34" charset="0"/>
              </a:rPr>
              <a:t>Search</a:t>
            </a:r>
            <a:r>
              <a:rPr sz="2800" b="1" spc="-30" dirty="0">
                <a:cs typeface="Calibri Light" panose="020F0302020204030204" pitchFamily="34" charset="0"/>
              </a:rPr>
              <a:t> </a:t>
            </a:r>
            <a:r>
              <a:rPr sz="2800" b="1" spc="-20" dirty="0">
                <a:cs typeface="Calibri Light" panose="020F0302020204030204" pitchFamily="34" charset="0"/>
              </a:rPr>
              <a:t>Operators</a:t>
            </a:r>
            <a:endParaRPr sz="2800" b="1" dirty="0">
              <a:cs typeface="Calibri Light" panose="020F0302020204030204" pitchFamily="34" charset="0"/>
            </a:endParaRPr>
          </a:p>
          <a:p>
            <a:pPr marL="756285" lvl="1" indent="-287020">
              <a:spcBef>
                <a:spcPts val="290"/>
              </a:spcBef>
              <a:buFont typeface="Arial MT"/>
              <a:buChar char="–"/>
              <a:tabLst>
                <a:tab pos="756920" algn="l"/>
              </a:tabLst>
            </a:pPr>
            <a:r>
              <a:rPr lang="en-US" sz="2800" spc="-5" dirty="0">
                <a:cs typeface="Calibri Light" panose="020F0302020204030204" pitchFamily="34" charset="0"/>
              </a:rPr>
              <a:t>To further specify exactly what you want a search engine to find</a:t>
            </a:r>
          </a:p>
          <a:p>
            <a:pPr marL="756285" lvl="1" indent="-287020">
              <a:spcBef>
                <a:spcPts val="290"/>
              </a:spcBef>
              <a:buFont typeface="Arial MT"/>
              <a:buChar char="–"/>
              <a:tabLst>
                <a:tab pos="756920" algn="l"/>
              </a:tabLst>
            </a:pPr>
            <a:r>
              <a:rPr lang="en-US" sz="2800" spc="-5" dirty="0">
                <a:cs typeface="Calibri Light" panose="020F0302020204030204" pitchFamily="34" charset="0"/>
              </a:rPr>
              <a:t> Putting search phrase in quotation marks returns only pages with the same words in the same order as specified</a:t>
            </a:r>
          </a:p>
          <a:p>
            <a:pPr marL="756285" lvl="1" indent="-287020">
              <a:spcBef>
                <a:spcPts val="290"/>
              </a:spcBef>
              <a:buFont typeface="Arial MT"/>
              <a:buChar char="–"/>
              <a:tabLst>
                <a:tab pos="756920" algn="l"/>
              </a:tabLst>
            </a:pPr>
            <a:r>
              <a:rPr lang="en-US" sz="2800" spc="-5" dirty="0">
                <a:cs typeface="Calibri Light" panose="020F0302020204030204" pitchFamily="34" charset="0"/>
              </a:rPr>
              <a:t>Putting hyphen (or minus sign) before a word excludes that key term from the search</a:t>
            </a:r>
          </a:p>
          <a:p>
            <a:pPr marL="355600" indent="-343535">
              <a:spcBef>
                <a:spcPts val="295"/>
              </a:spcBef>
              <a:buFont typeface="Arial MT"/>
              <a:buChar char="•"/>
              <a:tabLst>
                <a:tab pos="355600" algn="l"/>
                <a:tab pos="356235" algn="l"/>
              </a:tabLst>
            </a:pPr>
            <a:r>
              <a:rPr sz="2800" b="1" spc="-5" dirty="0">
                <a:cs typeface="Calibri Light" panose="020F0302020204030204" pitchFamily="34" charset="0"/>
              </a:rPr>
              <a:t>Using</a:t>
            </a:r>
            <a:r>
              <a:rPr sz="2800" b="1" spc="-15" dirty="0">
                <a:cs typeface="Calibri Light" panose="020F0302020204030204" pitchFamily="34" charset="0"/>
              </a:rPr>
              <a:t> </a:t>
            </a:r>
            <a:r>
              <a:rPr sz="2800" b="1" dirty="0">
                <a:cs typeface="Calibri Light" panose="020F0302020204030204" pitchFamily="34" charset="0"/>
              </a:rPr>
              <a:t>Multiple</a:t>
            </a:r>
            <a:r>
              <a:rPr sz="2800" b="1" spc="-25" dirty="0">
                <a:cs typeface="Calibri Light" panose="020F0302020204030204" pitchFamily="34" charset="0"/>
              </a:rPr>
              <a:t> </a:t>
            </a:r>
            <a:r>
              <a:rPr sz="2800" b="1" spc="-10" dirty="0">
                <a:cs typeface="Calibri Light" panose="020F0302020204030204" pitchFamily="34" charset="0"/>
              </a:rPr>
              <a:t>Search</a:t>
            </a:r>
            <a:r>
              <a:rPr sz="2800" b="1" spc="-20" dirty="0">
                <a:cs typeface="Calibri Light" panose="020F0302020204030204" pitchFamily="34" charset="0"/>
              </a:rPr>
              <a:t> </a:t>
            </a:r>
            <a:r>
              <a:rPr sz="2800" b="1" spc="-10" dirty="0">
                <a:cs typeface="Calibri Light" panose="020F0302020204030204" pitchFamily="34" charset="0"/>
              </a:rPr>
              <a:t>Sites</a:t>
            </a:r>
            <a:endParaRPr sz="2800" b="1" dirty="0">
              <a:cs typeface="Calibri Light" panose="020F0302020204030204" pitchFamily="34" charset="0"/>
            </a:endParaRPr>
          </a:p>
          <a:p>
            <a:pPr marL="756285" lvl="1" indent="-287020">
              <a:spcBef>
                <a:spcPts val="285"/>
              </a:spcBef>
              <a:buFont typeface="Arial MT"/>
              <a:buChar char="–"/>
              <a:tabLst>
                <a:tab pos="756920" algn="l"/>
              </a:tabLst>
            </a:pPr>
            <a:r>
              <a:rPr sz="2800" spc="-20" dirty="0">
                <a:cs typeface="Calibri Light" panose="020F0302020204030204" pitchFamily="34" charset="0"/>
              </a:rPr>
              <a:t>Different</a:t>
            </a:r>
            <a:r>
              <a:rPr sz="2800" spc="5" dirty="0">
                <a:cs typeface="Calibri Light" panose="020F0302020204030204" pitchFamily="34" charset="0"/>
              </a:rPr>
              <a:t> </a:t>
            </a:r>
            <a:r>
              <a:rPr sz="2800" spc="-10" dirty="0">
                <a:cs typeface="Calibri Light" panose="020F0302020204030204" pitchFamily="34" charset="0"/>
              </a:rPr>
              <a:t>search sites</a:t>
            </a:r>
            <a:r>
              <a:rPr sz="2800" spc="-15" dirty="0">
                <a:cs typeface="Calibri Light" panose="020F0302020204030204" pitchFamily="34" charset="0"/>
              </a:rPr>
              <a:t> </a:t>
            </a:r>
            <a:r>
              <a:rPr sz="2800" spc="-10" dirty="0">
                <a:cs typeface="Calibri Light" panose="020F0302020204030204" pitchFamily="34" charset="0"/>
              </a:rPr>
              <a:t>can</a:t>
            </a:r>
            <a:r>
              <a:rPr sz="2800" dirty="0">
                <a:cs typeface="Calibri Light" panose="020F0302020204030204" pitchFamily="34" charset="0"/>
              </a:rPr>
              <a:t> </a:t>
            </a:r>
            <a:r>
              <a:rPr sz="2800" spc="-10" dirty="0">
                <a:cs typeface="Calibri Light" panose="020F0302020204030204" pitchFamily="34" charset="0"/>
              </a:rPr>
              <a:t>return</a:t>
            </a:r>
            <a:r>
              <a:rPr sz="2800" dirty="0">
                <a:cs typeface="Calibri Light" panose="020F0302020204030204" pitchFamily="34" charset="0"/>
              </a:rPr>
              <a:t> </a:t>
            </a:r>
            <a:r>
              <a:rPr sz="2800" spc="-20" dirty="0">
                <a:cs typeface="Calibri Light" panose="020F0302020204030204" pitchFamily="34" charset="0"/>
              </a:rPr>
              <a:t>different</a:t>
            </a:r>
            <a:r>
              <a:rPr sz="2800" spc="5" dirty="0">
                <a:cs typeface="Calibri Light" panose="020F0302020204030204" pitchFamily="34" charset="0"/>
              </a:rPr>
              <a:t> </a:t>
            </a:r>
            <a:r>
              <a:rPr sz="2800" spc="-5" dirty="0">
                <a:cs typeface="Calibri Light" panose="020F0302020204030204" pitchFamily="34" charset="0"/>
              </a:rPr>
              <a:t>results</a:t>
            </a:r>
            <a:endParaRPr sz="2800" dirty="0">
              <a:cs typeface="Calibri Light" panose="020F0302020204030204" pitchFamily="34" charset="0"/>
            </a:endParaRPr>
          </a:p>
        </p:txBody>
      </p:sp>
      <p:sp>
        <p:nvSpPr>
          <p:cNvPr id="6" name="object 2">
            <a:extLst>
              <a:ext uri="{FF2B5EF4-FFF2-40B4-BE49-F238E27FC236}">
                <a16:creationId xmlns:a16="http://schemas.microsoft.com/office/drawing/2014/main" id="{D107FCBA-CA66-8961-15B4-C817610DD79C}"/>
              </a:ext>
            </a:extLst>
          </p:cNvPr>
          <p:cNvSpPr txBox="1">
            <a:spLocks noGrp="1"/>
          </p:cNvSpPr>
          <p:nvPr>
            <p:ph type="title"/>
          </p:nvPr>
        </p:nvSpPr>
        <p:spPr>
          <a:xfrm>
            <a:off x="1080911" y="760493"/>
            <a:ext cx="10210800" cy="622222"/>
          </a:xfrm>
          <a:prstGeom prst="rect">
            <a:avLst/>
          </a:prstGeom>
        </p:spPr>
        <p:txBody>
          <a:bodyPr vert="horz" wrap="square" lIns="0" tIns="12700" rIns="0" bIns="0" rtlCol="0">
            <a:spAutoFit/>
          </a:bodyPr>
          <a:lstStyle/>
          <a:p>
            <a:pPr marL="12700">
              <a:spcBef>
                <a:spcPts val="100"/>
              </a:spcBef>
            </a:pPr>
            <a:r>
              <a:rPr sz="4400" b="1" spc="-5" dirty="0"/>
              <a:t>Search</a:t>
            </a:r>
            <a:r>
              <a:rPr sz="4400" b="1" spc="-60" dirty="0"/>
              <a:t> </a:t>
            </a:r>
            <a:r>
              <a:rPr sz="4400" b="1" spc="-5" dirty="0"/>
              <a:t>Strategies</a:t>
            </a:r>
            <a:endParaRPr sz="4400" b="1" dirty="0"/>
          </a:p>
        </p:txBody>
      </p:sp>
      <p:sp>
        <p:nvSpPr>
          <p:cNvPr id="2" name="Slide Number Placeholder 1">
            <a:extLst>
              <a:ext uri="{FF2B5EF4-FFF2-40B4-BE49-F238E27FC236}">
                <a16:creationId xmlns:a16="http://schemas.microsoft.com/office/drawing/2014/main" id="{1BD31B16-B967-7F23-213C-DFD919119023}"/>
              </a:ext>
            </a:extLst>
          </p:cNvPr>
          <p:cNvSpPr>
            <a:spLocks noGrp="1"/>
          </p:cNvSpPr>
          <p:nvPr>
            <p:ph type="sldNum" sz="quarter" idx="12"/>
          </p:nvPr>
        </p:nvSpPr>
        <p:spPr/>
        <p:txBody>
          <a:bodyPr/>
          <a:lstStyle/>
          <a:p>
            <a:fld id="{1AB53ACA-8745-4EEB-8B9A-1551E4B7C876}" type="slidenum">
              <a:rPr lang="en-US" smtClean="0"/>
              <a:t>32</a:t>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1102077" y="1752600"/>
            <a:ext cx="10134599" cy="3779753"/>
          </a:xfrm>
          <a:prstGeom prst="rect">
            <a:avLst/>
          </a:prstGeom>
        </p:spPr>
        <p:txBody>
          <a:bodyPr vert="horz" wrap="square" lIns="0" tIns="48895" rIns="0" bIns="0" rtlCol="0">
            <a:spAutoFit/>
          </a:bodyPr>
          <a:lstStyle/>
          <a:p>
            <a:pPr marL="355600" marR="5080" indent="-343535">
              <a:lnSpc>
                <a:spcPts val="2590"/>
              </a:lnSpc>
              <a:spcBef>
                <a:spcPts val="615"/>
              </a:spcBef>
              <a:buFont typeface="Arial MT"/>
              <a:buChar char="•"/>
              <a:tabLst>
                <a:tab pos="355600" algn="l"/>
                <a:tab pos="356235" algn="l"/>
              </a:tabLst>
            </a:pPr>
            <a:r>
              <a:rPr sz="2800" b="1" spc="-5" dirty="0">
                <a:cs typeface="Calibri Light" panose="020F0302020204030204" pitchFamily="34" charset="0"/>
              </a:rPr>
              <a:t>Using </a:t>
            </a:r>
            <a:r>
              <a:rPr sz="2800" b="1" spc="-10" dirty="0">
                <a:cs typeface="Calibri Light" panose="020F0302020204030204" pitchFamily="34" charset="0"/>
              </a:rPr>
              <a:t>Appropriate </a:t>
            </a:r>
            <a:r>
              <a:rPr sz="2800" b="1" spc="-15" dirty="0">
                <a:cs typeface="Calibri Light" panose="020F0302020204030204" pitchFamily="34" charset="0"/>
              </a:rPr>
              <a:t>Keywords,</a:t>
            </a:r>
            <a:r>
              <a:rPr sz="2800" b="1" spc="-10" dirty="0">
                <a:cs typeface="Calibri Light" panose="020F0302020204030204" pitchFamily="34" charset="0"/>
              </a:rPr>
              <a:t> Synonyms,</a:t>
            </a:r>
            <a:r>
              <a:rPr sz="2800" b="1" spc="-20" dirty="0">
                <a:cs typeface="Calibri Light" panose="020F0302020204030204" pitchFamily="34" charset="0"/>
              </a:rPr>
              <a:t> </a:t>
            </a:r>
            <a:r>
              <a:rPr sz="2800" b="1" spc="-25" dirty="0">
                <a:cs typeface="Calibri Light" panose="020F0302020204030204" pitchFamily="34" charset="0"/>
              </a:rPr>
              <a:t>Variant</a:t>
            </a:r>
            <a:r>
              <a:rPr sz="2800" b="1" spc="-5" dirty="0">
                <a:cs typeface="Calibri Light" panose="020F0302020204030204" pitchFamily="34" charset="0"/>
              </a:rPr>
              <a:t> </a:t>
            </a:r>
            <a:r>
              <a:rPr sz="2800" b="1" spc="-40" dirty="0">
                <a:cs typeface="Calibri Light" panose="020F0302020204030204" pitchFamily="34" charset="0"/>
              </a:rPr>
              <a:t>Word</a:t>
            </a:r>
            <a:r>
              <a:rPr sz="2800" b="1" spc="-5" dirty="0">
                <a:cs typeface="Calibri Light" panose="020F0302020204030204" pitchFamily="34" charset="0"/>
              </a:rPr>
              <a:t> </a:t>
            </a:r>
            <a:r>
              <a:rPr sz="2800" b="1" spc="-15" dirty="0">
                <a:cs typeface="Calibri Light" panose="020F0302020204030204" pitchFamily="34" charset="0"/>
              </a:rPr>
              <a:t>Forms, </a:t>
            </a:r>
            <a:r>
              <a:rPr sz="2800" b="1" spc="-530" dirty="0">
                <a:cs typeface="Calibri Light" panose="020F0302020204030204" pitchFamily="34" charset="0"/>
              </a:rPr>
              <a:t> </a:t>
            </a:r>
            <a:r>
              <a:rPr sz="2800" b="1" dirty="0">
                <a:cs typeface="Calibri Light" panose="020F0302020204030204" pitchFamily="34" charset="0"/>
              </a:rPr>
              <a:t>and</a:t>
            </a:r>
            <a:r>
              <a:rPr sz="2800" b="1" spc="-10" dirty="0">
                <a:cs typeface="Calibri Light" panose="020F0302020204030204" pitchFamily="34" charset="0"/>
              </a:rPr>
              <a:t> Wildcards</a:t>
            </a:r>
            <a:endParaRPr sz="2800" b="1" dirty="0">
              <a:cs typeface="Calibri Light" panose="020F0302020204030204" pitchFamily="34" charset="0"/>
            </a:endParaRPr>
          </a:p>
          <a:p>
            <a:pPr marL="756285" lvl="1" indent="-287020">
              <a:spcBef>
                <a:spcPts val="254"/>
              </a:spcBef>
              <a:buFont typeface="Arial MT"/>
              <a:buChar char="–"/>
              <a:tabLst>
                <a:tab pos="756920" algn="l"/>
              </a:tabLst>
            </a:pPr>
            <a:r>
              <a:rPr lang="en-US" sz="2800" spc="-10" dirty="0">
                <a:cs typeface="Calibri Light" panose="020F0302020204030204" pitchFamily="34" charset="0"/>
              </a:rPr>
              <a:t>When choosing the keywords to be used with a search site, it is important to select words that represent the key concept for searching </a:t>
            </a:r>
          </a:p>
          <a:p>
            <a:pPr marL="756285" lvl="1" indent="-287020">
              <a:spcBef>
                <a:spcPts val="254"/>
              </a:spcBef>
              <a:buFont typeface="Arial MT"/>
              <a:buChar char="–"/>
              <a:tabLst>
                <a:tab pos="756920" algn="l"/>
              </a:tabLst>
            </a:pPr>
            <a:r>
              <a:rPr sz="2800" spc="-10" dirty="0">
                <a:cs typeface="Calibri Light" panose="020F0302020204030204" pitchFamily="34" charset="0"/>
              </a:rPr>
              <a:t>Synonyms</a:t>
            </a:r>
            <a:r>
              <a:rPr sz="2800" spc="-15" dirty="0">
                <a:cs typeface="Calibri Light" panose="020F0302020204030204" pitchFamily="34" charset="0"/>
              </a:rPr>
              <a:t> are </a:t>
            </a:r>
            <a:r>
              <a:rPr sz="2800" spc="-20" dirty="0">
                <a:cs typeface="Calibri Light" panose="020F0302020204030204" pitchFamily="34" charset="0"/>
              </a:rPr>
              <a:t>different</a:t>
            </a:r>
            <a:r>
              <a:rPr sz="2800" spc="5" dirty="0">
                <a:cs typeface="Calibri Light" panose="020F0302020204030204" pitchFamily="34" charset="0"/>
              </a:rPr>
              <a:t> </a:t>
            </a:r>
            <a:r>
              <a:rPr sz="2800" spc="-15" dirty="0">
                <a:cs typeface="Calibri Light" panose="020F0302020204030204" pitchFamily="34" charset="0"/>
              </a:rPr>
              <a:t>words</a:t>
            </a:r>
            <a:r>
              <a:rPr sz="2800" spc="-5" dirty="0">
                <a:cs typeface="Calibri Light" panose="020F0302020204030204" pitchFamily="34" charset="0"/>
              </a:rPr>
              <a:t> </a:t>
            </a:r>
            <a:r>
              <a:rPr sz="2800" spc="-10" dirty="0">
                <a:cs typeface="Calibri Light" panose="020F0302020204030204" pitchFamily="34" charset="0"/>
              </a:rPr>
              <a:t>that</a:t>
            </a:r>
            <a:r>
              <a:rPr sz="2800" spc="-20" dirty="0">
                <a:cs typeface="Calibri Light" panose="020F0302020204030204" pitchFamily="34" charset="0"/>
              </a:rPr>
              <a:t> </a:t>
            </a:r>
            <a:r>
              <a:rPr sz="2800" dirty="0">
                <a:cs typeface="Calibri Light" panose="020F0302020204030204" pitchFamily="34" charset="0"/>
              </a:rPr>
              <a:t>mean</a:t>
            </a:r>
            <a:r>
              <a:rPr sz="2800" spc="-20" dirty="0">
                <a:cs typeface="Calibri Light" panose="020F0302020204030204" pitchFamily="34" charset="0"/>
              </a:rPr>
              <a:t> </a:t>
            </a:r>
            <a:r>
              <a:rPr sz="2800" dirty="0">
                <a:cs typeface="Calibri Light" panose="020F0302020204030204" pitchFamily="34" charset="0"/>
              </a:rPr>
              <a:t>the</a:t>
            </a:r>
            <a:r>
              <a:rPr sz="2800" spc="-5" dirty="0">
                <a:cs typeface="Calibri Light" panose="020F0302020204030204" pitchFamily="34" charset="0"/>
              </a:rPr>
              <a:t> same</a:t>
            </a:r>
            <a:r>
              <a:rPr sz="2800" spc="-15" dirty="0">
                <a:cs typeface="Calibri Light" panose="020F0302020204030204" pitchFamily="34" charset="0"/>
              </a:rPr>
              <a:t> </a:t>
            </a:r>
            <a:r>
              <a:rPr sz="2800" dirty="0">
                <a:cs typeface="Calibri Light" panose="020F0302020204030204" pitchFamily="34" charset="0"/>
              </a:rPr>
              <a:t>thing</a:t>
            </a:r>
          </a:p>
          <a:p>
            <a:pPr marL="756285" lvl="1" indent="-287020">
              <a:spcBef>
                <a:spcPts val="290"/>
              </a:spcBef>
              <a:buFont typeface="Arial MT"/>
              <a:buChar char="–"/>
              <a:tabLst>
                <a:tab pos="756920" algn="l"/>
              </a:tabLst>
            </a:pPr>
            <a:r>
              <a:rPr sz="2800" spc="-20" dirty="0">
                <a:cs typeface="Calibri Light" panose="020F0302020204030204" pitchFamily="34" charset="0"/>
              </a:rPr>
              <a:t>Variations</a:t>
            </a:r>
            <a:r>
              <a:rPr sz="2800" spc="-15" dirty="0">
                <a:cs typeface="Calibri Light" panose="020F0302020204030204" pitchFamily="34" charset="0"/>
              </a:rPr>
              <a:t> </a:t>
            </a:r>
            <a:r>
              <a:rPr sz="2800" spc="-5" dirty="0">
                <a:cs typeface="Calibri Light" panose="020F0302020204030204" pitchFamily="34" charset="0"/>
              </a:rPr>
              <a:t>of </a:t>
            </a:r>
            <a:r>
              <a:rPr sz="2800" spc="-10" dirty="0">
                <a:cs typeface="Calibri Light" panose="020F0302020204030204" pitchFamily="34" charset="0"/>
              </a:rPr>
              <a:t>your</a:t>
            </a:r>
            <a:r>
              <a:rPr sz="2800" spc="-20" dirty="0">
                <a:cs typeface="Calibri Light" panose="020F0302020204030204" pitchFamily="34" charset="0"/>
              </a:rPr>
              <a:t> keywords, </a:t>
            </a:r>
            <a:r>
              <a:rPr sz="2800" spc="-10" dirty="0">
                <a:cs typeface="Calibri Light" panose="020F0302020204030204" pitchFamily="34" charset="0"/>
              </a:rPr>
              <a:t>alternate</a:t>
            </a:r>
            <a:r>
              <a:rPr sz="2800" spc="-20" dirty="0">
                <a:cs typeface="Calibri Light" panose="020F0302020204030204" pitchFamily="34" charset="0"/>
              </a:rPr>
              <a:t> </a:t>
            </a:r>
            <a:r>
              <a:rPr sz="2800" spc="-5" dirty="0">
                <a:cs typeface="Calibri Light" panose="020F0302020204030204" pitchFamily="34" charset="0"/>
              </a:rPr>
              <a:t>spellings, </a:t>
            </a:r>
            <a:r>
              <a:rPr sz="2800" spc="-10" dirty="0">
                <a:cs typeface="Calibri Light" panose="020F0302020204030204" pitchFamily="34" charset="0"/>
              </a:rPr>
              <a:t>etc.</a:t>
            </a:r>
            <a:endParaRPr sz="2800" dirty="0">
              <a:cs typeface="Calibri Light" panose="020F0302020204030204" pitchFamily="34" charset="0"/>
            </a:endParaRPr>
          </a:p>
          <a:p>
            <a:pPr marL="756285" marR="338455" lvl="1" indent="-287020">
              <a:lnSpc>
                <a:spcPts val="2590"/>
              </a:lnSpc>
              <a:spcBef>
                <a:spcPts val="615"/>
              </a:spcBef>
              <a:buFont typeface="Arial MT"/>
              <a:buChar char="–"/>
              <a:tabLst>
                <a:tab pos="756920" algn="l"/>
              </a:tabLst>
            </a:pPr>
            <a:r>
              <a:rPr sz="2800" spc="-10" dirty="0">
                <a:cs typeface="Calibri Light" panose="020F0302020204030204" pitchFamily="34" charset="0"/>
              </a:rPr>
              <a:t>Wildcards,</a:t>
            </a:r>
            <a:r>
              <a:rPr sz="2800" spc="-5" dirty="0">
                <a:cs typeface="Calibri Light" panose="020F0302020204030204" pitchFamily="34" charset="0"/>
              </a:rPr>
              <a:t> such</a:t>
            </a:r>
            <a:r>
              <a:rPr sz="2800" spc="-15" dirty="0">
                <a:cs typeface="Calibri Light" panose="020F0302020204030204" pitchFamily="34" charset="0"/>
              </a:rPr>
              <a:t> </a:t>
            </a:r>
            <a:r>
              <a:rPr sz="2800" dirty="0">
                <a:cs typeface="Calibri Light" panose="020F0302020204030204" pitchFamily="34" charset="0"/>
              </a:rPr>
              <a:t>as</a:t>
            </a:r>
            <a:r>
              <a:rPr sz="2800" spc="-5" dirty="0">
                <a:cs typeface="Calibri Light" panose="020F0302020204030204" pitchFamily="34" charset="0"/>
              </a:rPr>
              <a:t> *,</a:t>
            </a:r>
            <a:r>
              <a:rPr sz="2800" dirty="0">
                <a:cs typeface="Calibri Light" panose="020F0302020204030204" pitchFamily="34" charset="0"/>
              </a:rPr>
              <a:t> </a:t>
            </a:r>
            <a:r>
              <a:rPr sz="2800" spc="-10" dirty="0">
                <a:cs typeface="Calibri Light" panose="020F0302020204030204" pitchFamily="34" charset="0"/>
              </a:rPr>
              <a:t>can</a:t>
            </a:r>
            <a:r>
              <a:rPr sz="2800" spc="-5" dirty="0">
                <a:cs typeface="Calibri Light" panose="020F0302020204030204" pitchFamily="34" charset="0"/>
              </a:rPr>
              <a:t> be used</a:t>
            </a:r>
            <a:r>
              <a:rPr sz="2800" dirty="0">
                <a:cs typeface="Calibri Light" panose="020F0302020204030204" pitchFamily="34" charset="0"/>
              </a:rPr>
              <a:t> </a:t>
            </a:r>
            <a:r>
              <a:rPr sz="2800" spc="-15" dirty="0">
                <a:cs typeface="Calibri Light" panose="020F0302020204030204" pitchFamily="34" charset="0"/>
              </a:rPr>
              <a:t>to</a:t>
            </a:r>
            <a:r>
              <a:rPr sz="2800" spc="-10" dirty="0">
                <a:cs typeface="Calibri Light" panose="020F0302020204030204" pitchFamily="34" charset="0"/>
              </a:rPr>
              <a:t> search </a:t>
            </a:r>
            <a:r>
              <a:rPr sz="2800" spc="-20" dirty="0">
                <a:cs typeface="Calibri Light" panose="020F0302020204030204" pitchFamily="34" charset="0"/>
              </a:rPr>
              <a:t>for</a:t>
            </a:r>
            <a:r>
              <a:rPr sz="2800" spc="-5" dirty="0">
                <a:cs typeface="Calibri Light" panose="020F0302020204030204" pitchFamily="34" charset="0"/>
              </a:rPr>
              <a:t> </a:t>
            </a:r>
            <a:r>
              <a:rPr sz="2800" spc="-25" dirty="0">
                <a:cs typeface="Calibri Light" panose="020F0302020204030204" pitchFamily="34" charset="0"/>
              </a:rPr>
              <a:t>keyword </a:t>
            </a:r>
            <a:r>
              <a:rPr sz="2800" spc="-525" dirty="0">
                <a:cs typeface="Calibri Light" panose="020F0302020204030204" pitchFamily="34" charset="0"/>
              </a:rPr>
              <a:t> </a:t>
            </a:r>
            <a:r>
              <a:rPr sz="2800" spc="-15" dirty="0">
                <a:cs typeface="Calibri Light" panose="020F0302020204030204" pitchFamily="34" charset="0"/>
              </a:rPr>
              <a:t>patterns</a:t>
            </a:r>
            <a:endParaRPr sz="2800" dirty="0">
              <a:cs typeface="Calibri Light" panose="020F0302020204030204" pitchFamily="34" charset="0"/>
            </a:endParaRPr>
          </a:p>
        </p:txBody>
      </p:sp>
      <p:sp>
        <p:nvSpPr>
          <p:cNvPr id="6" name="object 2">
            <a:extLst>
              <a:ext uri="{FF2B5EF4-FFF2-40B4-BE49-F238E27FC236}">
                <a16:creationId xmlns:a16="http://schemas.microsoft.com/office/drawing/2014/main" id="{D107FCBA-CA66-8961-15B4-C817610DD79C}"/>
              </a:ext>
            </a:extLst>
          </p:cNvPr>
          <p:cNvSpPr txBox="1">
            <a:spLocks noGrp="1"/>
          </p:cNvSpPr>
          <p:nvPr>
            <p:ph type="title"/>
          </p:nvPr>
        </p:nvSpPr>
        <p:spPr>
          <a:xfrm>
            <a:off x="1063977" y="685800"/>
            <a:ext cx="10210800" cy="622222"/>
          </a:xfrm>
          <a:prstGeom prst="rect">
            <a:avLst/>
          </a:prstGeom>
        </p:spPr>
        <p:txBody>
          <a:bodyPr vert="horz" wrap="square" lIns="0" tIns="12700" rIns="0" bIns="0" rtlCol="0">
            <a:spAutoFit/>
          </a:bodyPr>
          <a:lstStyle/>
          <a:p>
            <a:pPr marL="12700">
              <a:spcBef>
                <a:spcPts val="100"/>
              </a:spcBef>
            </a:pPr>
            <a:r>
              <a:rPr sz="4400" b="1" spc="-5" dirty="0"/>
              <a:t>Search</a:t>
            </a:r>
            <a:r>
              <a:rPr sz="4400" b="1" spc="-60" dirty="0"/>
              <a:t> </a:t>
            </a:r>
            <a:r>
              <a:rPr sz="4400" b="1" spc="-5" dirty="0"/>
              <a:t>Strategies</a:t>
            </a:r>
            <a:endParaRPr sz="4400" b="1" dirty="0"/>
          </a:p>
        </p:txBody>
      </p:sp>
      <p:sp>
        <p:nvSpPr>
          <p:cNvPr id="2" name="Slide Number Placeholder 1">
            <a:extLst>
              <a:ext uri="{FF2B5EF4-FFF2-40B4-BE49-F238E27FC236}">
                <a16:creationId xmlns:a16="http://schemas.microsoft.com/office/drawing/2014/main" id="{92E8DAF1-4823-2B50-6209-F27618006A97}"/>
              </a:ext>
            </a:extLst>
          </p:cNvPr>
          <p:cNvSpPr>
            <a:spLocks noGrp="1"/>
          </p:cNvSpPr>
          <p:nvPr>
            <p:ph type="sldNum" sz="quarter" idx="12"/>
          </p:nvPr>
        </p:nvSpPr>
        <p:spPr/>
        <p:txBody>
          <a:bodyPr/>
          <a:lstStyle/>
          <a:p>
            <a:fld id="{1AB53ACA-8745-4EEB-8B9A-1551E4B7C876}" type="slidenum">
              <a:rPr lang="en-US" smtClean="0"/>
              <a:t>33</a:t>
            </a:fld>
            <a:endParaRPr lang="en-US"/>
          </a:p>
        </p:txBody>
      </p:sp>
    </p:spTree>
    <p:extLst>
      <p:ext uri="{BB962C8B-B14F-4D97-AF65-F5344CB8AC3E}">
        <p14:creationId xmlns:p14="http://schemas.microsoft.com/office/powerpoint/2010/main" val="240227417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1066800" y="1447800"/>
            <a:ext cx="10134600" cy="1456168"/>
          </a:xfrm>
          <a:prstGeom prst="rect">
            <a:avLst/>
          </a:prstGeom>
        </p:spPr>
        <p:txBody>
          <a:bodyPr vert="horz" wrap="square" lIns="0" tIns="85725" rIns="0" bIns="0" rtlCol="0">
            <a:spAutoFit/>
          </a:bodyPr>
          <a:lstStyle/>
          <a:p>
            <a:pPr marL="355600" indent="-343535">
              <a:spcBef>
                <a:spcPts val="675"/>
              </a:spcBef>
              <a:buFont typeface="Arial MT"/>
              <a:buChar char="•"/>
              <a:tabLst>
                <a:tab pos="355600" algn="l"/>
                <a:tab pos="356235" algn="l"/>
              </a:tabLst>
            </a:pPr>
            <a:r>
              <a:rPr sz="2800" b="1" spc="-5" dirty="0">
                <a:cs typeface="Calibri Light" panose="020F0302020204030204" pitchFamily="34" charset="0"/>
              </a:rPr>
              <a:t>Using</a:t>
            </a:r>
            <a:r>
              <a:rPr sz="2800" b="1" spc="-25" dirty="0">
                <a:cs typeface="Calibri Light" panose="020F0302020204030204" pitchFamily="34" charset="0"/>
              </a:rPr>
              <a:t> </a:t>
            </a:r>
            <a:r>
              <a:rPr sz="2800" b="1" spc="-5" dirty="0">
                <a:cs typeface="Calibri Light" panose="020F0302020204030204" pitchFamily="34" charset="0"/>
              </a:rPr>
              <a:t>Field</a:t>
            </a:r>
            <a:r>
              <a:rPr sz="2800" b="1" spc="-35" dirty="0">
                <a:cs typeface="Calibri Light" panose="020F0302020204030204" pitchFamily="34" charset="0"/>
              </a:rPr>
              <a:t> </a:t>
            </a:r>
            <a:r>
              <a:rPr sz="2800" b="1" spc="-5" dirty="0">
                <a:cs typeface="Calibri Light" panose="020F0302020204030204" pitchFamily="34" charset="0"/>
              </a:rPr>
              <a:t>Searches</a:t>
            </a:r>
            <a:endParaRPr sz="2800" b="1" dirty="0">
              <a:cs typeface="Calibri Light" panose="020F0302020204030204" pitchFamily="34" charset="0"/>
            </a:endParaRPr>
          </a:p>
          <a:p>
            <a:pPr marL="756285" marR="5080" indent="-287020">
              <a:spcBef>
                <a:spcPts val="575"/>
              </a:spcBef>
            </a:pPr>
            <a:r>
              <a:rPr sz="2800" dirty="0">
                <a:cs typeface="Arial MT"/>
              </a:rPr>
              <a:t>–</a:t>
            </a:r>
            <a:r>
              <a:rPr sz="2800" spc="5" dirty="0">
                <a:cs typeface="Arial MT"/>
              </a:rPr>
              <a:t> </a:t>
            </a:r>
            <a:r>
              <a:rPr sz="2800" spc="-5" dirty="0">
                <a:cs typeface="Calibri Light" panose="020F0302020204030204" pitchFamily="34" charset="0"/>
              </a:rPr>
              <a:t>Field searches </a:t>
            </a:r>
            <a:r>
              <a:rPr sz="2800" spc="-15" dirty="0">
                <a:cs typeface="Calibri Light" panose="020F0302020204030204" pitchFamily="34" charset="0"/>
              </a:rPr>
              <a:t>are </a:t>
            </a:r>
            <a:r>
              <a:rPr sz="2800" spc="-5" dirty="0">
                <a:cs typeface="Calibri Light" panose="020F0302020204030204" pitchFamily="34" charset="0"/>
              </a:rPr>
              <a:t>searches limited </a:t>
            </a:r>
            <a:r>
              <a:rPr sz="2800" spc="-15" dirty="0">
                <a:cs typeface="Calibri Light" panose="020F0302020204030204" pitchFamily="34" charset="0"/>
              </a:rPr>
              <a:t>to </a:t>
            </a:r>
            <a:r>
              <a:rPr sz="2800" dirty="0">
                <a:cs typeface="Calibri Light" panose="020F0302020204030204" pitchFamily="34" charset="0"/>
              </a:rPr>
              <a:t>a </a:t>
            </a:r>
            <a:r>
              <a:rPr sz="2800" spc="-5" dirty="0">
                <a:cs typeface="Calibri Light" panose="020F0302020204030204" pitchFamily="34" charset="0"/>
              </a:rPr>
              <a:t>particular </a:t>
            </a:r>
            <a:r>
              <a:rPr sz="2800" dirty="0">
                <a:cs typeface="Calibri Light" panose="020F0302020204030204" pitchFamily="34" charset="0"/>
              </a:rPr>
              <a:t> </a:t>
            </a:r>
            <a:r>
              <a:rPr sz="2800" spc="-10" dirty="0">
                <a:cs typeface="Calibri Light" panose="020F0302020204030204" pitchFamily="34" charset="0"/>
              </a:rPr>
              <a:t>characteristic, </a:t>
            </a:r>
            <a:r>
              <a:rPr sz="2800" spc="-5" dirty="0">
                <a:cs typeface="Calibri Light" panose="020F0302020204030204" pitchFamily="34" charset="0"/>
              </a:rPr>
              <a:t>such </a:t>
            </a:r>
            <a:r>
              <a:rPr sz="2800" dirty="0">
                <a:cs typeface="Calibri Light" panose="020F0302020204030204" pitchFamily="34" charset="0"/>
              </a:rPr>
              <a:t>as </a:t>
            </a:r>
            <a:r>
              <a:rPr sz="2800" spc="-10" dirty="0">
                <a:cs typeface="Calibri Light" panose="020F0302020204030204" pitchFamily="34" charset="0"/>
              </a:rPr>
              <a:t>page </a:t>
            </a:r>
            <a:r>
              <a:rPr sz="2800" dirty="0">
                <a:cs typeface="Calibri Light" panose="020F0302020204030204" pitchFamily="34" charset="0"/>
              </a:rPr>
              <a:t>title, </a:t>
            </a:r>
            <a:r>
              <a:rPr sz="2800" spc="-10" dirty="0">
                <a:cs typeface="Calibri Light" panose="020F0302020204030204" pitchFamily="34" charset="0"/>
              </a:rPr>
              <a:t>page text, </a:t>
            </a:r>
            <a:r>
              <a:rPr sz="2800" spc="5" dirty="0">
                <a:cs typeface="Calibri Light" panose="020F0302020204030204" pitchFamily="34" charset="0"/>
              </a:rPr>
              <a:t>URL, </a:t>
            </a:r>
            <a:r>
              <a:rPr sz="2800" spc="-10" dirty="0">
                <a:cs typeface="Calibri Light" panose="020F0302020204030204" pitchFamily="34" charset="0"/>
              </a:rPr>
              <a:t>top level </a:t>
            </a:r>
            <a:r>
              <a:rPr sz="2800" spc="-530" dirty="0">
                <a:cs typeface="Calibri Light" panose="020F0302020204030204" pitchFamily="34" charset="0"/>
              </a:rPr>
              <a:t> </a:t>
            </a:r>
            <a:r>
              <a:rPr sz="2800" spc="-5" dirty="0">
                <a:cs typeface="Calibri Light" panose="020F0302020204030204" pitchFamily="34" charset="0"/>
              </a:rPr>
              <a:t>domain</a:t>
            </a:r>
            <a:r>
              <a:rPr sz="2800" spc="-25" dirty="0">
                <a:cs typeface="Calibri Light" panose="020F0302020204030204" pitchFamily="34" charset="0"/>
              </a:rPr>
              <a:t> </a:t>
            </a:r>
            <a:r>
              <a:rPr sz="2800" spc="-5" dirty="0">
                <a:cs typeface="Calibri Light" panose="020F0302020204030204" pitchFamily="34" charset="0"/>
              </a:rPr>
              <a:t>or </a:t>
            </a:r>
            <a:r>
              <a:rPr sz="2800" spc="-30" dirty="0">
                <a:cs typeface="Calibri Light" panose="020F0302020204030204" pitchFamily="34" charset="0"/>
              </a:rPr>
              <a:t>Web</a:t>
            </a:r>
            <a:r>
              <a:rPr sz="2800" dirty="0">
                <a:cs typeface="Calibri Light" panose="020F0302020204030204" pitchFamily="34" charset="0"/>
              </a:rPr>
              <a:t> </a:t>
            </a:r>
            <a:r>
              <a:rPr sz="2800" spc="-10" dirty="0">
                <a:cs typeface="Calibri Light" panose="020F0302020204030204" pitchFamily="34" charset="0"/>
              </a:rPr>
              <a:t>site</a:t>
            </a:r>
            <a:endParaRPr sz="2800" dirty="0">
              <a:cs typeface="Calibri Light" panose="020F0302020204030204" pitchFamily="34" charset="0"/>
            </a:endParaRPr>
          </a:p>
        </p:txBody>
      </p:sp>
      <p:pic>
        <p:nvPicPr>
          <p:cNvPr id="4" name="object 4"/>
          <p:cNvPicPr/>
          <p:nvPr/>
        </p:nvPicPr>
        <p:blipFill>
          <a:blip r:embed="rId2" cstate="print"/>
          <a:stretch>
            <a:fillRect/>
          </a:stretch>
        </p:blipFill>
        <p:spPr>
          <a:xfrm>
            <a:off x="1480069" y="3051747"/>
            <a:ext cx="9384262" cy="3170776"/>
          </a:xfrm>
          <a:prstGeom prst="rect">
            <a:avLst/>
          </a:prstGeom>
        </p:spPr>
      </p:pic>
      <p:sp>
        <p:nvSpPr>
          <p:cNvPr id="8" name="object 2">
            <a:extLst>
              <a:ext uri="{FF2B5EF4-FFF2-40B4-BE49-F238E27FC236}">
                <a16:creationId xmlns:a16="http://schemas.microsoft.com/office/drawing/2014/main" id="{D837A4FF-96D0-FD6C-CBDB-711A3F2C578C}"/>
              </a:ext>
            </a:extLst>
          </p:cNvPr>
          <p:cNvSpPr txBox="1">
            <a:spLocks noGrp="1"/>
          </p:cNvSpPr>
          <p:nvPr>
            <p:ph type="title"/>
          </p:nvPr>
        </p:nvSpPr>
        <p:spPr>
          <a:xfrm>
            <a:off x="1066800" y="635477"/>
            <a:ext cx="10210800" cy="622222"/>
          </a:xfrm>
          <a:prstGeom prst="rect">
            <a:avLst/>
          </a:prstGeom>
        </p:spPr>
        <p:txBody>
          <a:bodyPr vert="horz" wrap="square" lIns="0" tIns="12700" rIns="0" bIns="0" rtlCol="0">
            <a:spAutoFit/>
          </a:bodyPr>
          <a:lstStyle/>
          <a:p>
            <a:pPr marL="12700">
              <a:spcBef>
                <a:spcPts val="100"/>
              </a:spcBef>
            </a:pPr>
            <a:r>
              <a:rPr sz="4400" b="1" spc="-5" dirty="0"/>
              <a:t>Search</a:t>
            </a:r>
            <a:r>
              <a:rPr sz="4400" b="1" spc="-60" dirty="0"/>
              <a:t> </a:t>
            </a:r>
            <a:r>
              <a:rPr sz="4400" b="1" spc="-5" dirty="0"/>
              <a:t>Strategies</a:t>
            </a:r>
            <a:endParaRPr sz="4400" b="1" dirty="0"/>
          </a:p>
        </p:txBody>
      </p:sp>
      <p:sp>
        <p:nvSpPr>
          <p:cNvPr id="2" name="Slide Number Placeholder 1">
            <a:extLst>
              <a:ext uri="{FF2B5EF4-FFF2-40B4-BE49-F238E27FC236}">
                <a16:creationId xmlns:a16="http://schemas.microsoft.com/office/drawing/2014/main" id="{6D793C52-8C97-B177-A272-5C328B153BB3}"/>
              </a:ext>
            </a:extLst>
          </p:cNvPr>
          <p:cNvSpPr>
            <a:spLocks noGrp="1"/>
          </p:cNvSpPr>
          <p:nvPr>
            <p:ph type="sldNum" sz="quarter" idx="12"/>
          </p:nvPr>
        </p:nvSpPr>
        <p:spPr/>
        <p:txBody>
          <a:bodyPr/>
          <a:lstStyle/>
          <a:p>
            <a:fld id="{1AB53ACA-8745-4EEB-8B9A-1551E4B7C876}" type="slidenum">
              <a:rPr lang="en-US" smtClean="0"/>
              <a:t>34</a:t>
            </a:fld>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66800" y="609600"/>
            <a:ext cx="10058400" cy="622222"/>
          </a:xfrm>
          <a:prstGeom prst="rect">
            <a:avLst/>
          </a:prstGeom>
        </p:spPr>
        <p:txBody>
          <a:bodyPr vert="horz" wrap="square" lIns="0" tIns="12700" rIns="0" bIns="0" rtlCol="0">
            <a:spAutoFit/>
          </a:bodyPr>
          <a:lstStyle/>
          <a:p>
            <a:pPr marL="12700">
              <a:spcBef>
                <a:spcPts val="100"/>
              </a:spcBef>
            </a:pPr>
            <a:r>
              <a:rPr sz="4400" b="1" dirty="0"/>
              <a:t>Evaluating</a:t>
            </a:r>
            <a:r>
              <a:rPr sz="4400" b="1" spc="-35" dirty="0"/>
              <a:t> </a:t>
            </a:r>
            <a:r>
              <a:rPr sz="4400" b="1" spc="-5" dirty="0"/>
              <a:t>Search</a:t>
            </a:r>
            <a:r>
              <a:rPr sz="4400" b="1" spc="-25" dirty="0"/>
              <a:t> </a:t>
            </a:r>
            <a:r>
              <a:rPr sz="4400" b="1" spc="-5" dirty="0"/>
              <a:t>Results</a:t>
            </a:r>
            <a:endParaRPr sz="4400" b="1" dirty="0"/>
          </a:p>
        </p:txBody>
      </p:sp>
      <p:sp>
        <p:nvSpPr>
          <p:cNvPr id="3" name="object 3"/>
          <p:cNvSpPr txBox="1"/>
          <p:nvPr/>
        </p:nvSpPr>
        <p:spPr>
          <a:xfrm>
            <a:off x="1066800" y="1545704"/>
            <a:ext cx="10058400" cy="4937249"/>
          </a:xfrm>
          <a:prstGeom prst="rect">
            <a:avLst/>
          </a:prstGeom>
        </p:spPr>
        <p:txBody>
          <a:bodyPr vert="horz" wrap="square" lIns="0" tIns="12700" rIns="0" bIns="0" rtlCol="0">
            <a:spAutoFit/>
          </a:bodyPr>
          <a:lstStyle/>
          <a:p>
            <a:pPr marL="355600" marR="5080" indent="-343535">
              <a:spcBef>
                <a:spcPts val="100"/>
              </a:spcBef>
              <a:buFont typeface="Arial MT"/>
              <a:buChar char="•"/>
              <a:tabLst>
                <a:tab pos="355600" algn="l"/>
                <a:tab pos="356235" algn="l"/>
              </a:tabLst>
            </a:pPr>
            <a:r>
              <a:rPr sz="2800" spc="-5" dirty="0">
                <a:cs typeface="Calibri Light" panose="020F0302020204030204" pitchFamily="34" charset="0"/>
              </a:rPr>
              <a:t>Does </a:t>
            </a:r>
            <a:r>
              <a:rPr sz="2800" dirty="0">
                <a:cs typeface="Calibri Light" panose="020F0302020204030204" pitchFamily="34" charset="0"/>
              </a:rPr>
              <a:t>the title and </a:t>
            </a:r>
            <a:r>
              <a:rPr sz="2800" spc="-10" dirty="0">
                <a:cs typeface="Calibri Light" panose="020F0302020204030204" pitchFamily="34" charset="0"/>
              </a:rPr>
              <a:t>listed </a:t>
            </a:r>
            <a:r>
              <a:rPr sz="2800" spc="-5" dirty="0">
                <a:cs typeface="Calibri Light" panose="020F0302020204030204" pitchFamily="34" charset="0"/>
              </a:rPr>
              <a:t>description sound </a:t>
            </a:r>
            <a:r>
              <a:rPr sz="2800" spc="-10" dirty="0">
                <a:cs typeface="Calibri Light" panose="020F0302020204030204" pitchFamily="34" charset="0"/>
              </a:rPr>
              <a:t>appropriate </a:t>
            </a:r>
            <a:r>
              <a:rPr sz="2800" spc="-20" dirty="0">
                <a:cs typeface="Calibri Light" panose="020F0302020204030204" pitchFamily="34" charset="0"/>
              </a:rPr>
              <a:t>for </a:t>
            </a:r>
            <a:r>
              <a:rPr sz="2800" dirty="0">
                <a:cs typeface="Calibri Light" panose="020F0302020204030204" pitchFamily="34" charset="0"/>
              </a:rPr>
              <a:t>the</a:t>
            </a:r>
            <a:r>
              <a:rPr lang="en-US" sz="2800" dirty="0">
                <a:cs typeface="Calibri Light" panose="020F0302020204030204" pitchFamily="34" charset="0"/>
              </a:rPr>
              <a:t> </a:t>
            </a:r>
            <a:r>
              <a:rPr sz="2800" spc="-10" dirty="0">
                <a:cs typeface="Calibri Light" panose="020F0302020204030204" pitchFamily="34" charset="0"/>
              </a:rPr>
              <a:t>information</a:t>
            </a:r>
            <a:r>
              <a:rPr sz="2800" spc="-25" dirty="0">
                <a:cs typeface="Calibri Light" panose="020F0302020204030204" pitchFamily="34" charset="0"/>
              </a:rPr>
              <a:t> </a:t>
            </a:r>
            <a:r>
              <a:rPr sz="2800" spc="-10" dirty="0">
                <a:cs typeface="Calibri Light" panose="020F0302020204030204" pitchFamily="34" charset="0"/>
              </a:rPr>
              <a:t>you </a:t>
            </a:r>
            <a:r>
              <a:rPr sz="2800" spc="-15" dirty="0">
                <a:cs typeface="Calibri Light" panose="020F0302020204030204" pitchFamily="34" charset="0"/>
              </a:rPr>
              <a:t>are</a:t>
            </a:r>
            <a:r>
              <a:rPr sz="2800" spc="-10" dirty="0">
                <a:cs typeface="Calibri Light" panose="020F0302020204030204" pitchFamily="34" charset="0"/>
              </a:rPr>
              <a:t> </a:t>
            </a:r>
            <a:r>
              <a:rPr sz="2800" spc="-5" dirty="0">
                <a:cs typeface="Calibri Light" panose="020F0302020204030204" pitchFamily="34" charset="0"/>
              </a:rPr>
              <a:t>seeking?</a:t>
            </a:r>
            <a:endParaRPr sz="2800" dirty="0">
              <a:cs typeface="Calibri Light" panose="020F0302020204030204" pitchFamily="34" charset="0"/>
            </a:endParaRPr>
          </a:p>
          <a:p>
            <a:pPr marL="355600" indent="-343535">
              <a:spcBef>
                <a:spcPts val="575"/>
              </a:spcBef>
              <a:buFont typeface="Arial MT"/>
              <a:buChar char="•"/>
              <a:tabLst>
                <a:tab pos="355600" algn="l"/>
                <a:tab pos="356235" algn="l"/>
              </a:tabLst>
            </a:pPr>
            <a:r>
              <a:rPr sz="2800" dirty="0">
                <a:cs typeface="Calibri Light" panose="020F0302020204030204" pitchFamily="34" charset="0"/>
              </a:rPr>
              <a:t>Is</a:t>
            </a:r>
            <a:r>
              <a:rPr sz="2800" spc="-15" dirty="0">
                <a:cs typeface="Calibri Light" panose="020F0302020204030204" pitchFamily="34" charset="0"/>
              </a:rPr>
              <a:t> </a:t>
            </a:r>
            <a:r>
              <a:rPr sz="2800" dirty="0">
                <a:cs typeface="Calibri Light" panose="020F0302020204030204" pitchFamily="34" charset="0"/>
              </a:rPr>
              <a:t>the</a:t>
            </a:r>
            <a:r>
              <a:rPr sz="2800" spc="-5" dirty="0">
                <a:cs typeface="Calibri Light" panose="020F0302020204030204" pitchFamily="34" charset="0"/>
              </a:rPr>
              <a:t> </a:t>
            </a:r>
            <a:r>
              <a:rPr sz="2800" dirty="0">
                <a:cs typeface="Calibri Light" panose="020F0302020204030204" pitchFamily="34" charset="0"/>
              </a:rPr>
              <a:t>URL</a:t>
            </a:r>
            <a:r>
              <a:rPr sz="2800" spc="-15" dirty="0">
                <a:cs typeface="Calibri Light" panose="020F0302020204030204" pitchFamily="34" charset="0"/>
              </a:rPr>
              <a:t> from</a:t>
            </a:r>
            <a:r>
              <a:rPr sz="2800" spc="-10" dirty="0">
                <a:cs typeface="Calibri Light" panose="020F0302020204030204" pitchFamily="34" charset="0"/>
              </a:rPr>
              <a:t> </a:t>
            </a:r>
            <a:r>
              <a:rPr sz="2800" dirty="0">
                <a:cs typeface="Calibri Light" panose="020F0302020204030204" pitchFamily="34" charset="0"/>
              </a:rPr>
              <a:t>an</a:t>
            </a:r>
            <a:r>
              <a:rPr sz="2800" spc="-20" dirty="0">
                <a:cs typeface="Calibri Light" panose="020F0302020204030204" pitchFamily="34" charset="0"/>
              </a:rPr>
              <a:t> </a:t>
            </a:r>
            <a:r>
              <a:rPr sz="2800" spc="-10" dirty="0">
                <a:cs typeface="Calibri Light" panose="020F0302020204030204" pitchFamily="34" charset="0"/>
              </a:rPr>
              <a:t>appropriate</a:t>
            </a:r>
            <a:r>
              <a:rPr sz="2800" spc="-5" dirty="0">
                <a:cs typeface="Calibri Light" panose="020F0302020204030204" pitchFamily="34" charset="0"/>
              </a:rPr>
              <a:t> </a:t>
            </a:r>
            <a:r>
              <a:rPr sz="2800" spc="-15" dirty="0">
                <a:cs typeface="Calibri Light" panose="020F0302020204030204" pitchFamily="34" charset="0"/>
              </a:rPr>
              <a:t>company</a:t>
            </a:r>
            <a:r>
              <a:rPr sz="2800" spc="-10" dirty="0">
                <a:cs typeface="Calibri Light" panose="020F0302020204030204" pitchFamily="34" charset="0"/>
              </a:rPr>
              <a:t> </a:t>
            </a:r>
            <a:r>
              <a:rPr sz="2800" spc="-5" dirty="0">
                <a:cs typeface="Calibri Light" panose="020F0302020204030204" pitchFamily="34" charset="0"/>
              </a:rPr>
              <a:t>or</a:t>
            </a:r>
            <a:r>
              <a:rPr sz="2800" spc="-10" dirty="0">
                <a:cs typeface="Calibri Light" panose="020F0302020204030204" pitchFamily="34" charset="0"/>
              </a:rPr>
              <a:t> </a:t>
            </a:r>
            <a:r>
              <a:rPr sz="2800" spc="-15" dirty="0">
                <a:cs typeface="Calibri Light" panose="020F0302020204030204" pitchFamily="34" charset="0"/>
              </a:rPr>
              <a:t>organization?</a:t>
            </a:r>
            <a:endParaRPr sz="2800" dirty="0">
              <a:cs typeface="Calibri Light" panose="020F0302020204030204" pitchFamily="34" charset="0"/>
            </a:endParaRPr>
          </a:p>
          <a:p>
            <a:pPr marL="355600" indent="-343535">
              <a:spcBef>
                <a:spcPts val="580"/>
              </a:spcBef>
              <a:buFont typeface="Arial MT"/>
              <a:buChar char="•"/>
              <a:tabLst>
                <a:tab pos="355600" algn="l"/>
                <a:tab pos="356235" algn="l"/>
              </a:tabLst>
            </a:pPr>
            <a:r>
              <a:rPr sz="2800" spc="-65" dirty="0">
                <a:cs typeface="Calibri Light" panose="020F0302020204030204" pitchFamily="34" charset="0"/>
              </a:rPr>
              <a:t>You</a:t>
            </a:r>
            <a:r>
              <a:rPr sz="2800" spc="-20" dirty="0">
                <a:cs typeface="Calibri Light" panose="020F0302020204030204" pitchFamily="34" charset="0"/>
              </a:rPr>
              <a:t> </a:t>
            </a:r>
            <a:r>
              <a:rPr sz="2800" spc="-5" dirty="0">
                <a:cs typeface="Calibri Light" panose="020F0302020204030204" pitchFamily="34" charset="0"/>
              </a:rPr>
              <a:t>should</a:t>
            </a:r>
            <a:r>
              <a:rPr sz="2800" spc="-10" dirty="0">
                <a:cs typeface="Calibri Light" panose="020F0302020204030204" pitchFamily="34" charset="0"/>
              </a:rPr>
              <a:t> </a:t>
            </a:r>
            <a:r>
              <a:rPr sz="2800" dirty="0">
                <a:cs typeface="Calibri Light" panose="020F0302020204030204" pitchFamily="34" charset="0"/>
              </a:rPr>
              <a:t>also</a:t>
            </a:r>
            <a:r>
              <a:rPr sz="2800" spc="-25" dirty="0">
                <a:cs typeface="Calibri Light" panose="020F0302020204030204" pitchFamily="34" charset="0"/>
              </a:rPr>
              <a:t> </a:t>
            </a:r>
            <a:r>
              <a:rPr sz="2800" spc="-15" dirty="0">
                <a:cs typeface="Calibri Light" panose="020F0302020204030204" pitchFamily="34" charset="0"/>
              </a:rPr>
              <a:t>evaluate:</a:t>
            </a:r>
            <a:endParaRPr sz="2800" dirty="0">
              <a:cs typeface="Calibri Light" panose="020F0302020204030204" pitchFamily="34" charset="0"/>
            </a:endParaRPr>
          </a:p>
          <a:p>
            <a:pPr marL="756285" lvl="1" indent="-287020">
              <a:spcBef>
                <a:spcPts val="575"/>
              </a:spcBef>
              <a:buFont typeface="Arial MT"/>
              <a:buChar char="–"/>
              <a:tabLst>
                <a:tab pos="756920" algn="l"/>
              </a:tabLst>
            </a:pPr>
            <a:r>
              <a:rPr sz="2800" spc="-5" dirty="0">
                <a:cs typeface="Calibri Light" panose="020F0302020204030204" pitchFamily="34" charset="0"/>
              </a:rPr>
              <a:t>The</a:t>
            </a:r>
            <a:r>
              <a:rPr sz="2800" spc="-90" dirty="0">
                <a:cs typeface="Calibri Light" panose="020F0302020204030204" pitchFamily="34" charset="0"/>
              </a:rPr>
              <a:t> </a:t>
            </a:r>
            <a:r>
              <a:rPr sz="2800" dirty="0">
                <a:cs typeface="Calibri Light" panose="020F0302020204030204" pitchFamily="34" charset="0"/>
              </a:rPr>
              <a:t>author</a:t>
            </a:r>
          </a:p>
          <a:p>
            <a:pPr marL="756285" lvl="1" indent="-287020">
              <a:spcBef>
                <a:spcPts val="575"/>
              </a:spcBef>
              <a:buFont typeface="Arial MT"/>
              <a:buChar char="–"/>
              <a:tabLst>
                <a:tab pos="756920" algn="l"/>
              </a:tabLst>
            </a:pPr>
            <a:r>
              <a:rPr sz="2800" spc="-5" dirty="0">
                <a:cs typeface="Calibri Light" panose="020F0302020204030204" pitchFamily="34" charset="0"/>
              </a:rPr>
              <a:t>The</a:t>
            </a:r>
            <a:r>
              <a:rPr sz="2800" spc="-85" dirty="0">
                <a:cs typeface="Calibri Light" panose="020F0302020204030204" pitchFamily="34" charset="0"/>
              </a:rPr>
              <a:t> </a:t>
            </a:r>
            <a:r>
              <a:rPr sz="2800" spc="-10" dirty="0">
                <a:cs typeface="Calibri Light" panose="020F0302020204030204" pitchFamily="34" charset="0"/>
              </a:rPr>
              <a:t>source</a:t>
            </a:r>
            <a:endParaRPr sz="2800" dirty="0">
              <a:cs typeface="Calibri Light" panose="020F0302020204030204" pitchFamily="34" charset="0"/>
            </a:endParaRPr>
          </a:p>
          <a:p>
            <a:pPr marL="1155700" lvl="2" indent="-229235">
              <a:spcBef>
                <a:spcPts val="575"/>
              </a:spcBef>
              <a:buFont typeface="Arial MT"/>
              <a:buChar char="•"/>
              <a:tabLst>
                <a:tab pos="1156335" algn="l"/>
              </a:tabLst>
            </a:pPr>
            <a:r>
              <a:rPr sz="2800" spc="-5" dirty="0">
                <a:cs typeface="Calibri Light" panose="020F0302020204030204" pitchFamily="34" charset="0"/>
              </a:rPr>
              <a:t>Determine</a:t>
            </a:r>
            <a:r>
              <a:rPr sz="2800" spc="-40" dirty="0">
                <a:cs typeface="Calibri Light" panose="020F0302020204030204" pitchFamily="34" charset="0"/>
              </a:rPr>
              <a:t> </a:t>
            </a:r>
            <a:r>
              <a:rPr sz="2800" dirty="0">
                <a:cs typeface="Calibri Light" panose="020F0302020204030204" pitchFamily="34" charset="0"/>
              </a:rPr>
              <a:t>if</a:t>
            </a:r>
            <a:r>
              <a:rPr sz="2800" spc="-10" dirty="0">
                <a:cs typeface="Calibri Light" panose="020F0302020204030204" pitchFamily="34" charset="0"/>
              </a:rPr>
              <a:t> </a:t>
            </a:r>
            <a:r>
              <a:rPr sz="2800" spc="-5" dirty="0">
                <a:cs typeface="Calibri Light" panose="020F0302020204030204" pitchFamily="34" charset="0"/>
              </a:rPr>
              <a:t>reliable</a:t>
            </a:r>
            <a:r>
              <a:rPr sz="2800" spc="-15" dirty="0">
                <a:cs typeface="Calibri Light" panose="020F0302020204030204" pitchFamily="34" charset="0"/>
              </a:rPr>
              <a:t> </a:t>
            </a:r>
            <a:r>
              <a:rPr sz="2800" spc="-5" dirty="0">
                <a:cs typeface="Calibri Light" panose="020F0302020204030204" pitchFamily="34" charset="0"/>
              </a:rPr>
              <a:t>or</a:t>
            </a:r>
            <a:r>
              <a:rPr sz="2800" spc="-15" dirty="0">
                <a:cs typeface="Calibri Light" panose="020F0302020204030204" pitchFamily="34" charset="0"/>
              </a:rPr>
              <a:t> </a:t>
            </a:r>
            <a:r>
              <a:rPr sz="2800" spc="-5" dirty="0">
                <a:cs typeface="Calibri Light" panose="020F0302020204030204" pitchFamily="34" charset="0"/>
              </a:rPr>
              <a:t>biased</a:t>
            </a:r>
            <a:endParaRPr sz="2800" dirty="0">
              <a:cs typeface="Calibri Light" panose="020F0302020204030204" pitchFamily="34" charset="0"/>
            </a:endParaRPr>
          </a:p>
          <a:p>
            <a:pPr marL="756285" lvl="1" indent="-287020">
              <a:spcBef>
                <a:spcPts val="580"/>
              </a:spcBef>
              <a:buFont typeface="Arial MT"/>
              <a:buChar char="–"/>
              <a:tabLst>
                <a:tab pos="756920" algn="l"/>
              </a:tabLst>
            </a:pPr>
            <a:r>
              <a:rPr sz="2800" spc="-5" dirty="0">
                <a:cs typeface="Calibri Light" panose="020F0302020204030204" pitchFamily="34" charset="0"/>
              </a:rPr>
              <a:t>The</a:t>
            </a:r>
            <a:r>
              <a:rPr sz="2800" spc="-35" dirty="0">
                <a:cs typeface="Calibri Light" panose="020F0302020204030204" pitchFamily="34" charset="0"/>
              </a:rPr>
              <a:t> </a:t>
            </a:r>
            <a:r>
              <a:rPr sz="2800" spc="-15" dirty="0">
                <a:cs typeface="Calibri Light" panose="020F0302020204030204" pitchFamily="34" charset="0"/>
              </a:rPr>
              <a:t>date</a:t>
            </a:r>
            <a:endParaRPr sz="2800" dirty="0">
              <a:cs typeface="Calibri Light" panose="020F0302020204030204" pitchFamily="34" charset="0"/>
            </a:endParaRPr>
          </a:p>
          <a:p>
            <a:pPr marL="1155700" lvl="2" indent="-229235">
              <a:spcBef>
                <a:spcPts val="575"/>
              </a:spcBef>
              <a:buFont typeface="Arial MT"/>
              <a:buChar char="•"/>
              <a:tabLst>
                <a:tab pos="1156335" algn="l"/>
              </a:tabLst>
            </a:pPr>
            <a:r>
              <a:rPr sz="2800" spc="-15" dirty="0">
                <a:cs typeface="Calibri Light" panose="020F0302020204030204" pitchFamily="34" charset="0"/>
              </a:rPr>
              <a:t>Many </a:t>
            </a:r>
            <a:r>
              <a:rPr sz="2800" spc="-5" dirty="0">
                <a:cs typeface="Calibri Light" panose="020F0302020204030204" pitchFamily="34" charset="0"/>
              </a:rPr>
              <a:t>online</a:t>
            </a:r>
            <a:r>
              <a:rPr sz="2800" spc="-20" dirty="0">
                <a:cs typeface="Calibri Light" panose="020F0302020204030204" pitchFamily="34" charset="0"/>
              </a:rPr>
              <a:t> </a:t>
            </a:r>
            <a:r>
              <a:rPr sz="2800" dirty="0">
                <a:cs typeface="Calibri Light" panose="020F0302020204030204" pitchFamily="34" charset="0"/>
              </a:rPr>
              <a:t>articles</a:t>
            </a:r>
            <a:r>
              <a:rPr sz="2800" spc="-40" dirty="0">
                <a:cs typeface="Calibri Light" panose="020F0302020204030204" pitchFamily="34" charset="0"/>
              </a:rPr>
              <a:t> </a:t>
            </a:r>
            <a:r>
              <a:rPr sz="2800" spc="-15" dirty="0">
                <a:cs typeface="Calibri Light" panose="020F0302020204030204" pitchFamily="34" charset="0"/>
              </a:rPr>
              <a:t>are </a:t>
            </a:r>
            <a:r>
              <a:rPr sz="2800" spc="-10" dirty="0">
                <a:cs typeface="Calibri Light" panose="020F0302020204030204" pitchFamily="34" charset="0"/>
              </a:rPr>
              <a:t>years</a:t>
            </a:r>
            <a:r>
              <a:rPr sz="2800" spc="-40" dirty="0">
                <a:cs typeface="Calibri Light" panose="020F0302020204030204" pitchFamily="34" charset="0"/>
              </a:rPr>
              <a:t> </a:t>
            </a:r>
            <a:r>
              <a:rPr sz="2800" spc="-5" dirty="0">
                <a:cs typeface="Calibri Light" panose="020F0302020204030204" pitchFamily="34" charset="0"/>
              </a:rPr>
              <a:t>old</a:t>
            </a:r>
            <a:endParaRPr sz="2800" dirty="0">
              <a:cs typeface="Calibri Light" panose="020F0302020204030204" pitchFamily="34" charset="0"/>
            </a:endParaRPr>
          </a:p>
          <a:p>
            <a:pPr marL="355600" indent="-343535">
              <a:spcBef>
                <a:spcPts val="575"/>
              </a:spcBef>
              <a:buFont typeface="Arial MT"/>
              <a:buChar char="•"/>
              <a:tabLst>
                <a:tab pos="355600" algn="l"/>
                <a:tab pos="356235" algn="l"/>
              </a:tabLst>
            </a:pPr>
            <a:r>
              <a:rPr sz="2800" spc="-20" dirty="0">
                <a:cs typeface="Calibri Light" panose="020F0302020204030204" pitchFamily="34" charset="0"/>
              </a:rPr>
              <a:t>Verify</a:t>
            </a:r>
            <a:r>
              <a:rPr sz="2800" spc="-10" dirty="0">
                <a:cs typeface="Calibri Light" panose="020F0302020204030204" pitchFamily="34" charset="0"/>
              </a:rPr>
              <a:t> </a:t>
            </a:r>
            <a:r>
              <a:rPr sz="2800" spc="-5" dirty="0">
                <a:cs typeface="Calibri Light" panose="020F0302020204030204" pitchFamily="34" charset="0"/>
              </a:rPr>
              <a:t>online</a:t>
            </a:r>
            <a:r>
              <a:rPr sz="2800" spc="-15" dirty="0">
                <a:cs typeface="Calibri Light" panose="020F0302020204030204" pitchFamily="34" charset="0"/>
              </a:rPr>
              <a:t> </a:t>
            </a:r>
            <a:r>
              <a:rPr sz="2800" spc="-10" dirty="0">
                <a:cs typeface="Calibri Light" panose="020F0302020204030204" pitchFamily="34" charset="0"/>
              </a:rPr>
              <a:t>information</a:t>
            </a:r>
            <a:r>
              <a:rPr sz="2800" spc="-25" dirty="0">
                <a:cs typeface="Calibri Light" panose="020F0302020204030204" pitchFamily="34" charset="0"/>
              </a:rPr>
              <a:t> </a:t>
            </a:r>
            <a:r>
              <a:rPr sz="2800" dirty="0">
                <a:cs typeface="Calibri Light" panose="020F0302020204030204" pitchFamily="34" charset="0"/>
              </a:rPr>
              <a:t>with</a:t>
            </a:r>
            <a:r>
              <a:rPr sz="2800" spc="-20" dirty="0">
                <a:cs typeface="Calibri Light" panose="020F0302020204030204" pitchFamily="34" charset="0"/>
              </a:rPr>
              <a:t> </a:t>
            </a:r>
            <a:r>
              <a:rPr sz="2800" dirty="0">
                <a:cs typeface="Calibri Light" panose="020F0302020204030204" pitchFamily="34" charset="0"/>
              </a:rPr>
              <a:t>a</a:t>
            </a:r>
            <a:r>
              <a:rPr sz="2800" spc="-20" dirty="0">
                <a:cs typeface="Calibri Light" panose="020F0302020204030204" pitchFamily="34" charset="0"/>
              </a:rPr>
              <a:t> </a:t>
            </a:r>
            <a:r>
              <a:rPr sz="2800" spc="-10" dirty="0">
                <a:cs typeface="Calibri Light" panose="020F0302020204030204" pitchFamily="34" charset="0"/>
              </a:rPr>
              <a:t>second</a:t>
            </a:r>
            <a:r>
              <a:rPr sz="2800" spc="-15" dirty="0">
                <a:cs typeface="Calibri Light" panose="020F0302020204030204" pitchFamily="34" charset="0"/>
              </a:rPr>
              <a:t> </a:t>
            </a:r>
            <a:r>
              <a:rPr sz="2800" spc="-10" dirty="0">
                <a:cs typeface="Calibri Light" panose="020F0302020204030204" pitchFamily="34" charset="0"/>
              </a:rPr>
              <a:t>source</a:t>
            </a:r>
            <a:endParaRPr sz="2800" dirty="0">
              <a:cs typeface="Calibri Light" panose="020F0302020204030204" pitchFamily="34" charset="0"/>
            </a:endParaRPr>
          </a:p>
        </p:txBody>
      </p:sp>
      <p:sp>
        <p:nvSpPr>
          <p:cNvPr id="4" name="Slide Number Placeholder 3">
            <a:extLst>
              <a:ext uri="{FF2B5EF4-FFF2-40B4-BE49-F238E27FC236}">
                <a16:creationId xmlns:a16="http://schemas.microsoft.com/office/drawing/2014/main" id="{F5923976-6754-D47E-6C37-C47E5E0761F8}"/>
              </a:ext>
            </a:extLst>
          </p:cNvPr>
          <p:cNvSpPr>
            <a:spLocks noGrp="1"/>
          </p:cNvSpPr>
          <p:nvPr>
            <p:ph type="sldNum" sz="quarter" idx="12"/>
          </p:nvPr>
        </p:nvSpPr>
        <p:spPr/>
        <p:txBody>
          <a:bodyPr/>
          <a:lstStyle/>
          <a:p>
            <a:fld id="{1AB53ACA-8745-4EEB-8B9A-1551E4B7C876}" type="slidenum">
              <a:rPr lang="en-US" smtClean="0"/>
              <a:t>35</a:t>
            </a:fld>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45822" y="719655"/>
            <a:ext cx="10058400" cy="622222"/>
          </a:xfrm>
          <a:prstGeom prst="rect">
            <a:avLst/>
          </a:prstGeom>
        </p:spPr>
        <p:txBody>
          <a:bodyPr vert="horz" wrap="square" lIns="0" tIns="12700" rIns="0" bIns="0" rtlCol="0">
            <a:spAutoFit/>
          </a:bodyPr>
          <a:lstStyle/>
          <a:p>
            <a:pPr marL="12700">
              <a:spcBef>
                <a:spcPts val="100"/>
              </a:spcBef>
            </a:pPr>
            <a:r>
              <a:rPr sz="4400" b="1" spc="-5" dirty="0"/>
              <a:t>Citing</a:t>
            </a:r>
            <a:r>
              <a:rPr sz="4400" b="1" spc="-50" dirty="0"/>
              <a:t> </a:t>
            </a:r>
            <a:r>
              <a:rPr sz="4400" b="1" spc="-5" dirty="0"/>
              <a:t>Internet</a:t>
            </a:r>
            <a:r>
              <a:rPr sz="4400" b="1" spc="-10" dirty="0"/>
              <a:t> </a:t>
            </a:r>
            <a:r>
              <a:rPr sz="4400" b="1" spc="-5" dirty="0"/>
              <a:t>Resources</a:t>
            </a:r>
            <a:endParaRPr sz="4400" b="1" dirty="0"/>
          </a:p>
        </p:txBody>
      </p:sp>
      <p:sp>
        <p:nvSpPr>
          <p:cNvPr id="3" name="object 3"/>
          <p:cNvSpPr txBox="1"/>
          <p:nvPr/>
        </p:nvSpPr>
        <p:spPr>
          <a:xfrm>
            <a:off x="1145823" y="1752600"/>
            <a:ext cx="10058399" cy="3844642"/>
          </a:xfrm>
          <a:prstGeom prst="rect">
            <a:avLst/>
          </a:prstGeom>
        </p:spPr>
        <p:txBody>
          <a:bodyPr vert="horz" wrap="square" lIns="0" tIns="12700" rIns="0" bIns="0" rtlCol="0">
            <a:spAutoFit/>
          </a:bodyPr>
          <a:lstStyle/>
          <a:p>
            <a:pPr marL="355600" marR="5080" indent="-343535">
              <a:spcBef>
                <a:spcPts val="100"/>
              </a:spcBef>
              <a:buFont typeface="Arial MT"/>
              <a:buChar char="•"/>
              <a:tabLst>
                <a:tab pos="355600" algn="l"/>
                <a:tab pos="356235" algn="l"/>
              </a:tabLst>
            </a:pPr>
            <a:r>
              <a:rPr sz="2800" spc="-114" dirty="0">
                <a:cs typeface="Calibri Light" panose="020F0302020204030204" pitchFamily="34" charset="0"/>
              </a:rPr>
              <a:t>To</a:t>
            </a:r>
            <a:r>
              <a:rPr sz="2800" spc="-10" dirty="0">
                <a:cs typeface="Calibri Light" panose="020F0302020204030204" pitchFamily="34" charset="0"/>
              </a:rPr>
              <a:t> </a:t>
            </a:r>
            <a:r>
              <a:rPr sz="2800" spc="-15" dirty="0">
                <a:cs typeface="Calibri Light" panose="020F0302020204030204" pitchFamily="34" charset="0"/>
              </a:rPr>
              <a:t>avoid </a:t>
            </a:r>
            <a:r>
              <a:rPr sz="2800" spc="-5" dirty="0">
                <a:cs typeface="Calibri Light" panose="020F0302020204030204" pitchFamily="34" charset="0"/>
              </a:rPr>
              <a:t>plagiarism,</a:t>
            </a:r>
            <a:r>
              <a:rPr sz="2800" spc="-20" dirty="0">
                <a:cs typeface="Calibri Light" panose="020F0302020204030204" pitchFamily="34" charset="0"/>
              </a:rPr>
              <a:t> </a:t>
            </a:r>
            <a:r>
              <a:rPr sz="2800" spc="-10" dirty="0">
                <a:cs typeface="Calibri Light" panose="020F0302020204030204" pitchFamily="34" charset="0"/>
              </a:rPr>
              <a:t>proper</a:t>
            </a:r>
            <a:r>
              <a:rPr sz="2800" spc="-20" dirty="0">
                <a:cs typeface="Calibri Light" panose="020F0302020204030204" pitchFamily="34" charset="0"/>
              </a:rPr>
              <a:t> </a:t>
            </a:r>
            <a:r>
              <a:rPr sz="2800" spc="-10" dirty="0">
                <a:cs typeface="Calibri Light" panose="020F0302020204030204" pitchFamily="34" charset="0"/>
              </a:rPr>
              <a:t>citation</a:t>
            </a:r>
            <a:r>
              <a:rPr sz="2800" spc="-25" dirty="0">
                <a:cs typeface="Calibri Light" panose="020F0302020204030204" pitchFamily="34" charset="0"/>
              </a:rPr>
              <a:t> </a:t>
            </a:r>
            <a:r>
              <a:rPr sz="2800" spc="-10" dirty="0">
                <a:cs typeface="Calibri Light" panose="020F0302020204030204" pitchFamily="34" charset="0"/>
              </a:rPr>
              <a:t>procedures</a:t>
            </a:r>
            <a:r>
              <a:rPr sz="2800" spc="-20" dirty="0">
                <a:cs typeface="Calibri Light" panose="020F0302020204030204" pitchFamily="34" charset="0"/>
              </a:rPr>
              <a:t> </a:t>
            </a:r>
            <a:r>
              <a:rPr sz="2800" spc="-5" dirty="0">
                <a:cs typeface="Calibri Light" panose="020F0302020204030204" pitchFamily="34" charset="0"/>
              </a:rPr>
              <a:t>should</a:t>
            </a:r>
            <a:r>
              <a:rPr sz="2800" dirty="0">
                <a:cs typeface="Calibri Light" panose="020F0302020204030204" pitchFamily="34" charset="0"/>
              </a:rPr>
              <a:t> </a:t>
            </a:r>
            <a:r>
              <a:rPr sz="2800" spc="-5" dirty="0">
                <a:cs typeface="Calibri Light" panose="020F0302020204030204" pitchFamily="34" charset="0"/>
              </a:rPr>
              <a:t>be </a:t>
            </a:r>
            <a:r>
              <a:rPr sz="2800" dirty="0">
                <a:cs typeface="Calibri Light" panose="020F0302020204030204" pitchFamily="34" charset="0"/>
              </a:rPr>
              <a:t> </a:t>
            </a:r>
            <a:r>
              <a:rPr sz="2800" spc="-5" dirty="0">
                <a:cs typeface="Calibri Light" panose="020F0302020204030204" pitchFamily="34" charset="0"/>
              </a:rPr>
              <a:t>used</a:t>
            </a:r>
            <a:r>
              <a:rPr sz="2800" spc="-10" dirty="0">
                <a:cs typeface="Calibri Light" panose="020F0302020204030204" pitchFamily="34" charset="0"/>
              </a:rPr>
              <a:t> </a:t>
            </a:r>
            <a:r>
              <a:rPr sz="2800" spc="-20" dirty="0">
                <a:cs typeface="Calibri Light" panose="020F0302020204030204" pitchFamily="34" charset="0"/>
              </a:rPr>
              <a:t>for</a:t>
            </a:r>
            <a:r>
              <a:rPr sz="2800" spc="-10" dirty="0">
                <a:cs typeface="Calibri Light" panose="020F0302020204030204" pitchFamily="34" charset="0"/>
              </a:rPr>
              <a:t> </a:t>
            </a:r>
            <a:r>
              <a:rPr sz="2800" dirty="0">
                <a:cs typeface="Calibri Light" panose="020F0302020204030204" pitchFamily="34" charset="0"/>
              </a:rPr>
              <a:t>all</a:t>
            </a:r>
            <a:r>
              <a:rPr sz="2800" spc="-10" dirty="0">
                <a:cs typeface="Calibri Light" panose="020F0302020204030204" pitchFamily="34" charset="0"/>
              </a:rPr>
              <a:t> Internet</a:t>
            </a:r>
            <a:r>
              <a:rPr sz="2800" spc="-15" dirty="0">
                <a:cs typeface="Calibri Light" panose="020F0302020204030204" pitchFamily="34" charset="0"/>
              </a:rPr>
              <a:t> content</a:t>
            </a:r>
            <a:r>
              <a:rPr sz="2800" spc="-20" dirty="0">
                <a:cs typeface="Calibri Light" panose="020F0302020204030204" pitchFamily="34" charset="0"/>
              </a:rPr>
              <a:t> </a:t>
            </a:r>
            <a:r>
              <a:rPr sz="2800" spc="-5" dirty="0">
                <a:cs typeface="Calibri Light" panose="020F0302020204030204" pitchFamily="34" charset="0"/>
              </a:rPr>
              <a:t>used</a:t>
            </a:r>
            <a:r>
              <a:rPr sz="2800" dirty="0">
                <a:cs typeface="Calibri Light" panose="020F0302020204030204" pitchFamily="34" charset="0"/>
              </a:rPr>
              <a:t> in</a:t>
            </a:r>
            <a:r>
              <a:rPr sz="2800" spc="-5" dirty="0">
                <a:cs typeface="Calibri Light" panose="020F0302020204030204" pitchFamily="34" charset="0"/>
              </a:rPr>
              <a:t> </a:t>
            </a:r>
            <a:r>
              <a:rPr sz="2800" dirty="0">
                <a:cs typeface="Calibri Light" panose="020F0302020204030204" pitchFamily="34" charset="0"/>
              </a:rPr>
              <a:t>a</a:t>
            </a:r>
            <a:r>
              <a:rPr sz="2800" spc="-15" dirty="0">
                <a:cs typeface="Calibri Light" panose="020F0302020204030204" pitchFamily="34" charset="0"/>
              </a:rPr>
              <a:t> </a:t>
            </a:r>
            <a:r>
              <a:rPr sz="2800" spc="-40" dirty="0">
                <a:cs typeface="Calibri Light" panose="020F0302020204030204" pitchFamily="34" charset="0"/>
              </a:rPr>
              <a:t>paper,</a:t>
            </a:r>
            <a:r>
              <a:rPr sz="2800" spc="-5" dirty="0">
                <a:cs typeface="Calibri Light" panose="020F0302020204030204" pitchFamily="34" charset="0"/>
              </a:rPr>
              <a:t> book, or on</a:t>
            </a:r>
            <a:r>
              <a:rPr sz="2800" spc="-10" dirty="0">
                <a:cs typeface="Calibri Light" panose="020F0302020204030204" pitchFamily="34" charset="0"/>
              </a:rPr>
              <a:t> </a:t>
            </a:r>
            <a:r>
              <a:rPr sz="2800" dirty="0">
                <a:cs typeface="Calibri Light" panose="020F0302020204030204" pitchFamily="34" charset="0"/>
              </a:rPr>
              <a:t>a </a:t>
            </a:r>
            <a:r>
              <a:rPr sz="2800" spc="-530" dirty="0">
                <a:cs typeface="Calibri Light" panose="020F0302020204030204" pitchFamily="34" charset="0"/>
              </a:rPr>
              <a:t> </a:t>
            </a:r>
            <a:r>
              <a:rPr sz="2800" spc="-30" dirty="0">
                <a:cs typeface="Calibri Light" panose="020F0302020204030204" pitchFamily="34" charset="0"/>
              </a:rPr>
              <a:t>Web</a:t>
            </a:r>
            <a:r>
              <a:rPr sz="2800" spc="-5" dirty="0">
                <a:cs typeface="Calibri Light" panose="020F0302020204030204" pitchFamily="34" charset="0"/>
              </a:rPr>
              <a:t> </a:t>
            </a:r>
            <a:r>
              <a:rPr sz="2800" spc="-10" dirty="0">
                <a:cs typeface="Calibri Light" panose="020F0302020204030204" pitchFamily="34" charset="0"/>
              </a:rPr>
              <a:t>site</a:t>
            </a:r>
            <a:endParaRPr sz="2800" dirty="0">
              <a:cs typeface="Calibri Light" panose="020F0302020204030204" pitchFamily="34" charset="0"/>
            </a:endParaRPr>
          </a:p>
          <a:p>
            <a:pPr marL="355600" indent="-343535">
              <a:spcBef>
                <a:spcPts val="580"/>
              </a:spcBef>
              <a:buFont typeface="Arial MT"/>
              <a:buChar char="•"/>
              <a:tabLst>
                <a:tab pos="355600" algn="l"/>
                <a:tab pos="356235" algn="l"/>
              </a:tabLst>
            </a:pPr>
            <a:r>
              <a:rPr sz="2800" spc="-10" dirty="0">
                <a:cs typeface="Calibri Light" panose="020F0302020204030204" pitchFamily="34" charset="0"/>
              </a:rPr>
              <a:t>Citation</a:t>
            </a:r>
            <a:r>
              <a:rPr sz="2800" spc="-55" dirty="0">
                <a:cs typeface="Calibri Light" panose="020F0302020204030204" pitchFamily="34" charset="0"/>
              </a:rPr>
              <a:t> </a:t>
            </a:r>
            <a:r>
              <a:rPr sz="2800" spc="-5" dirty="0">
                <a:cs typeface="Calibri Light" panose="020F0302020204030204" pitchFamily="34" charset="0"/>
              </a:rPr>
              <a:t>should</a:t>
            </a:r>
            <a:r>
              <a:rPr sz="2800" spc="-15" dirty="0">
                <a:cs typeface="Calibri Light" panose="020F0302020204030204" pitchFamily="34" charset="0"/>
              </a:rPr>
              <a:t> </a:t>
            </a:r>
            <a:r>
              <a:rPr sz="2800" dirty="0">
                <a:cs typeface="Calibri Light" panose="020F0302020204030204" pitchFamily="34" charset="0"/>
              </a:rPr>
              <a:t>include:</a:t>
            </a:r>
          </a:p>
          <a:p>
            <a:pPr marL="756285" lvl="1" indent="-287020">
              <a:spcBef>
                <a:spcPts val="575"/>
              </a:spcBef>
              <a:buFont typeface="Arial MT"/>
              <a:buChar char="–"/>
              <a:tabLst>
                <a:tab pos="756920" algn="l"/>
              </a:tabLst>
            </a:pPr>
            <a:r>
              <a:rPr sz="2800" dirty="0">
                <a:cs typeface="Calibri Light" panose="020F0302020204030204" pitchFamily="34" charset="0"/>
              </a:rPr>
              <a:t>Author</a:t>
            </a:r>
          </a:p>
          <a:p>
            <a:pPr marL="756285" lvl="1" indent="-287020">
              <a:spcBef>
                <a:spcPts val="575"/>
              </a:spcBef>
              <a:buFont typeface="Arial MT"/>
              <a:buChar char="–"/>
              <a:tabLst>
                <a:tab pos="756920" algn="l"/>
              </a:tabLst>
            </a:pPr>
            <a:r>
              <a:rPr sz="2800" spc="-15" dirty="0">
                <a:cs typeface="Calibri Light" panose="020F0302020204030204" pitchFamily="34" charset="0"/>
              </a:rPr>
              <a:t>Date</a:t>
            </a:r>
            <a:r>
              <a:rPr sz="2800" spc="-25" dirty="0">
                <a:cs typeface="Calibri Light" panose="020F0302020204030204" pitchFamily="34" charset="0"/>
              </a:rPr>
              <a:t> </a:t>
            </a:r>
            <a:r>
              <a:rPr sz="2800" spc="-5" dirty="0">
                <a:cs typeface="Calibri Light" panose="020F0302020204030204" pitchFamily="34" charset="0"/>
              </a:rPr>
              <a:t>of</a:t>
            </a:r>
            <a:r>
              <a:rPr sz="2800" spc="-20" dirty="0">
                <a:cs typeface="Calibri Light" panose="020F0302020204030204" pitchFamily="34" charset="0"/>
              </a:rPr>
              <a:t> </a:t>
            </a:r>
            <a:r>
              <a:rPr sz="2800" spc="-10" dirty="0">
                <a:cs typeface="Calibri Light" panose="020F0302020204030204" pitchFamily="34" charset="0"/>
              </a:rPr>
              <a:t>publication</a:t>
            </a:r>
            <a:endParaRPr sz="2800" dirty="0">
              <a:cs typeface="Calibri Light" panose="020F0302020204030204" pitchFamily="34" charset="0"/>
            </a:endParaRPr>
          </a:p>
          <a:p>
            <a:pPr marL="756285" lvl="1" indent="-287020">
              <a:spcBef>
                <a:spcPts val="575"/>
              </a:spcBef>
              <a:buFont typeface="Arial MT"/>
              <a:buChar char="–"/>
              <a:tabLst>
                <a:tab pos="756920" algn="l"/>
              </a:tabLst>
            </a:pPr>
            <a:r>
              <a:rPr sz="2800" dirty="0">
                <a:cs typeface="Calibri Light" panose="020F0302020204030204" pitchFamily="34" charset="0"/>
              </a:rPr>
              <a:t>Article</a:t>
            </a:r>
            <a:r>
              <a:rPr sz="2800" spc="-40" dirty="0">
                <a:cs typeface="Calibri Light" panose="020F0302020204030204" pitchFamily="34" charset="0"/>
              </a:rPr>
              <a:t> </a:t>
            </a:r>
            <a:r>
              <a:rPr sz="2800" spc="-5" dirty="0">
                <a:cs typeface="Calibri Light" panose="020F0302020204030204" pitchFamily="34" charset="0"/>
              </a:rPr>
              <a:t>or</a:t>
            </a:r>
            <a:r>
              <a:rPr sz="2800" spc="-25" dirty="0">
                <a:cs typeface="Calibri Light" panose="020F0302020204030204" pitchFamily="34" charset="0"/>
              </a:rPr>
              <a:t> </a:t>
            </a:r>
            <a:r>
              <a:rPr sz="2800" spc="-30" dirty="0">
                <a:cs typeface="Calibri Light" panose="020F0302020204030204" pitchFamily="34" charset="0"/>
              </a:rPr>
              <a:t>Web</a:t>
            </a:r>
            <a:r>
              <a:rPr sz="2800" spc="-10" dirty="0">
                <a:cs typeface="Calibri Light" panose="020F0302020204030204" pitchFamily="34" charset="0"/>
              </a:rPr>
              <a:t> page</a:t>
            </a:r>
            <a:r>
              <a:rPr sz="2800" spc="-25" dirty="0">
                <a:cs typeface="Calibri Light" panose="020F0302020204030204" pitchFamily="34" charset="0"/>
              </a:rPr>
              <a:t> </a:t>
            </a:r>
            <a:r>
              <a:rPr sz="2800" dirty="0">
                <a:cs typeface="Calibri Light" panose="020F0302020204030204" pitchFamily="34" charset="0"/>
              </a:rPr>
              <a:t>title</a:t>
            </a:r>
          </a:p>
          <a:p>
            <a:pPr marL="756285" marR="234315" lvl="1" indent="-287020">
              <a:spcBef>
                <a:spcPts val="580"/>
              </a:spcBef>
              <a:buFont typeface="Arial MT"/>
              <a:buChar char="–"/>
              <a:tabLst>
                <a:tab pos="756920" algn="l"/>
              </a:tabLst>
            </a:pPr>
            <a:r>
              <a:rPr sz="2800" spc="-10" dirty="0">
                <a:cs typeface="Calibri Light" panose="020F0302020204030204" pitchFamily="34" charset="0"/>
              </a:rPr>
              <a:t>“Retrieved”</a:t>
            </a:r>
            <a:r>
              <a:rPr sz="2800" spc="-45" dirty="0">
                <a:cs typeface="Calibri Light" panose="020F0302020204030204" pitchFamily="34" charset="0"/>
              </a:rPr>
              <a:t> </a:t>
            </a:r>
            <a:r>
              <a:rPr sz="2800" spc="-15" dirty="0">
                <a:cs typeface="Calibri Light" panose="020F0302020204030204" pitchFamily="34" charset="0"/>
              </a:rPr>
              <a:t>statement</a:t>
            </a:r>
            <a:r>
              <a:rPr sz="2800" spc="-35" dirty="0">
                <a:cs typeface="Calibri Light" panose="020F0302020204030204" pitchFamily="34" charset="0"/>
              </a:rPr>
              <a:t> </a:t>
            </a:r>
            <a:r>
              <a:rPr sz="2800" spc="-5" dirty="0">
                <a:cs typeface="Calibri Light" panose="020F0302020204030204" pitchFamily="34" charset="0"/>
              </a:rPr>
              <a:t>listing</a:t>
            </a:r>
            <a:r>
              <a:rPr sz="2800" spc="-25" dirty="0">
                <a:cs typeface="Calibri Light" panose="020F0302020204030204" pitchFamily="34" charset="0"/>
              </a:rPr>
              <a:t> </a:t>
            </a:r>
            <a:r>
              <a:rPr sz="2800" dirty="0">
                <a:cs typeface="Calibri Light" panose="020F0302020204030204" pitchFamily="34" charset="0"/>
              </a:rPr>
              <a:t>the</a:t>
            </a:r>
            <a:r>
              <a:rPr sz="2800" spc="-5" dirty="0">
                <a:cs typeface="Calibri Light" panose="020F0302020204030204" pitchFamily="34" charset="0"/>
              </a:rPr>
              <a:t> </a:t>
            </a:r>
            <a:r>
              <a:rPr sz="2800" spc="-15" dirty="0">
                <a:cs typeface="Calibri Light" panose="020F0302020204030204" pitchFamily="34" charset="0"/>
              </a:rPr>
              <a:t>date </a:t>
            </a:r>
            <a:r>
              <a:rPr sz="2800" dirty="0">
                <a:cs typeface="Calibri Light" panose="020F0302020204030204" pitchFamily="34" charset="0"/>
              </a:rPr>
              <a:t>the</a:t>
            </a:r>
            <a:r>
              <a:rPr sz="2800" spc="-5" dirty="0">
                <a:cs typeface="Calibri Light" panose="020F0302020204030204" pitchFamily="34" charset="0"/>
              </a:rPr>
              <a:t> </a:t>
            </a:r>
            <a:r>
              <a:rPr sz="2800" dirty="0">
                <a:cs typeface="Calibri Light" panose="020F0302020204030204" pitchFamily="34" charset="0"/>
              </a:rPr>
              <a:t>article</a:t>
            </a:r>
            <a:r>
              <a:rPr sz="2800" spc="-25" dirty="0">
                <a:cs typeface="Calibri Light" panose="020F0302020204030204" pitchFamily="34" charset="0"/>
              </a:rPr>
              <a:t> </a:t>
            </a:r>
            <a:r>
              <a:rPr sz="2800" spc="-10" dirty="0">
                <a:cs typeface="Calibri Light" panose="020F0302020204030204" pitchFamily="34" charset="0"/>
              </a:rPr>
              <a:t>was </a:t>
            </a:r>
            <a:r>
              <a:rPr sz="2800" spc="-530" dirty="0">
                <a:cs typeface="Calibri Light" panose="020F0302020204030204" pitchFamily="34" charset="0"/>
              </a:rPr>
              <a:t> </a:t>
            </a:r>
            <a:r>
              <a:rPr sz="2800" spc="-10" dirty="0">
                <a:cs typeface="Calibri Light" panose="020F0302020204030204" pitchFamily="34" charset="0"/>
              </a:rPr>
              <a:t>retrieved</a:t>
            </a:r>
            <a:r>
              <a:rPr sz="2800" spc="-5" dirty="0">
                <a:cs typeface="Calibri Light" panose="020F0302020204030204" pitchFamily="34" charset="0"/>
              </a:rPr>
              <a:t> </a:t>
            </a:r>
            <a:r>
              <a:rPr sz="2800" spc="-15" dirty="0">
                <a:cs typeface="Calibri Light" panose="020F0302020204030204" pitchFamily="34" charset="0"/>
              </a:rPr>
              <a:t>from</a:t>
            </a:r>
            <a:r>
              <a:rPr sz="2800" spc="-10" dirty="0">
                <a:cs typeface="Calibri Light" panose="020F0302020204030204" pitchFamily="34" charset="0"/>
              </a:rPr>
              <a:t> </a:t>
            </a:r>
            <a:r>
              <a:rPr sz="2800" dirty="0">
                <a:cs typeface="Calibri Light" panose="020F0302020204030204" pitchFamily="34" charset="0"/>
              </a:rPr>
              <a:t>the</a:t>
            </a:r>
            <a:r>
              <a:rPr sz="2800" spc="-15" dirty="0">
                <a:cs typeface="Calibri Light" panose="020F0302020204030204" pitchFamily="34" charset="0"/>
              </a:rPr>
              <a:t> </a:t>
            </a:r>
            <a:r>
              <a:rPr sz="2800" spc="-10" dirty="0">
                <a:cs typeface="Calibri Light" panose="020F0302020204030204" pitchFamily="34" charset="0"/>
              </a:rPr>
              <a:t>Internet</a:t>
            </a:r>
            <a:r>
              <a:rPr sz="2800" spc="-20" dirty="0">
                <a:cs typeface="Calibri Light" panose="020F0302020204030204" pitchFamily="34" charset="0"/>
              </a:rPr>
              <a:t> </a:t>
            </a:r>
            <a:r>
              <a:rPr sz="2800" dirty="0">
                <a:cs typeface="Calibri Light" panose="020F0302020204030204" pitchFamily="34" charset="0"/>
              </a:rPr>
              <a:t>and</a:t>
            </a:r>
            <a:r>
              <a:rPr sz="2800" spc="-5" dirty="0">
                <a:cs typeface="Calibri Light" panose="020F0302020204030204" pitchFamily="34" charset="0"/>
              </a:rPr>
              <a:t> </a:t>
            </a:r>
            <a:r>
              <a:rPr sz="2800" dirty="0">
                <a:cs typeface="Calibri Light" panose="020F0302020204030204" pitchFamily="34" charset="0"/>
              </a:rPr>
              <a:t>the</a:t>
            </a:r>
            <a:r>
              <a:rPr sz="2800" spc="-5" dirty="0">
                <a:cs typeface="Calibri Light" panose="020F0302020204030204" pitchFamily="34" charset="0"/>
              </a:rPr>
              <a:t> </a:t>
            </a:r>
            <a:r>
              <a:rPr sz="2800" dirty="0">
                <a:cs typeface="Calibri Light" panose="020F0302020204030204" pitchFamily="34" charset="0"/>
              </a:rPr>
              <a:t>URL </a:t>
            </a:r>
            <a:r>
              <a:rPr sz="2800" spc="-5" dirty="0">
                <a:cs typeface="Calibri Light" panose="020F0302020204030204" pitchFamily="34" charset="0"/>
              </a:rPr>
              <a:t>used</a:t>
            </a:r>
            <a:endParaRPr sz="2800" dirty="0">
              <a:cs typeface="Calibri Light" panose="020F0302020204030204" pitchFamily="34" charset="0"/>
            </a:endParaRPr>
          </a:p>
        </p:txBody>
      </p:sp>
      <p:sp>
        <p:nvSpPr>
          <p:cNvPr id="4" name="Slide Number Placeholder 3">
            <a:extLst>
              <a:ext uri="{FF2B5EF4-FFF2-40B4-BE49-F238E27FC236}">
                <a16:creationId xmlns:a16="http://schemas.microsoft.com/office/drawing/2014/main" id="{069EE983-1221-879F-BF69-5F2C75762F41}"/>
              </a:ext>
            </a:extLst>
          </p:cNvPr>
          <p:cNvSpPr>
            <a:spLocks noGrp="1"/>
          </p:cNvSpPr>
          <p:nvPr>
            <p:ph type="sldNum" sz="quarter" idx="12"/>
          </p:nvPr>
        </p:nvSpPr>
        <p:spPr/>
        <p:txBody>
          <a:bodyPr/>
          <a:lstStyle/>
          <a:p>
            <a:fld id="{1AB53ACA-8745-4EEB-8B9A-1551E4B7C876}" type="slidenum">
              <a:rPr lang="en-US" smtClean="0"/>
              <a:t>36</a:t>
            </a:fld>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bject 2">
            <a:extLst>
              <a:ext uri="{FF2B5EF4-FFF2-40B4-BE49-F238E27FC236}">
                <a16:creationId xmlns:a16="http://schemas.microsoft.com/office/drawing/2014/main" id="{E885D6B2-B114-DBC4-4564-1D0A197B7B6A}"/>
              </a:ext>
            </a:extLst>
          </p:cNvPr>
          <p:cNvSpPr txBox="1">
            <a:spLocks noGrp="1"/>
          </p:cNvSpPr>
          <p:nvPr>
            <p:ph type="title"/>
          </p:nvPr>
        </p:nvSpPr>
        <p:spPr>
          <a:xfrm>
            <a:off x="914400" y="643455"/>
            <a:ext cx="10058400" cy="622222"/>
          </a:xfrm>
          <a:prstGeom prst="rect">
            <a:avLst/>
          </a:prstGeom>
        </p:spPr>
        <p:txBody>
          <a:bodyPr vert="horz" wrap="square" lIns="0" tIns="12700" rIns="0" bIns="0" rtlCol="0">
            <a:spAutoFit/>
          </a:bodyPr>
          <a:lstStyle/>
          <a:p>
            <a:pPr marL="12700">
              <a:spcBef>
                <a:spcPts val="100"/>
              </a:spcBef>
            </a:pPr>
            <a:r>
              <a:rPr sz="4400" b="1" spc="-5" dirty="0"/>
              <a:t>Citing</a:t>
            </a:r>
            <a:r>
              <a:rPr sz="4400" b="1" spc="-50" dirty="0"/>
              <a:t> </a:t>
            </a:r>
            <a:r>
              <a:rPr sz="4400" b="1" spc="-5" dirty="0"/>
              <a:t>Internet</a:t>
            </a:r>
            <a:r>
              <a:rPr sz="4400" b="1" spc="-10" dirty="0"/>
              <a:t> </a:t>
            </a:r>
            <a:r>
              <a:rPr sz="4400" b="1" spc="-5" dirty="0"/>
              <a:t>Resources</a:t>
            </a:r>
            <a:endParaRPr sz="4400" b="1" dirty="0"/>
          </a:p>
        </p:txBody>
      </p:sp>
      <p:pic>
        <p:nvPicPr>
          <p:cNvPr id="4" name="Picture 3">
            <a:extLst>
              <a:ext uri="{FF2B5EF4-FFF2-40B4-BE49-F238E27FC236}">
                <a16:creationId xmlns:a16="http://schemas.microsoft.com/office/drawing/2014/main" id="{DA0A6582-4703-8589-2906-D84859F05FF8}"/>
              </a:ext>
            </a:extLst>
          </p:cNvPr>
          <p:cNvPicPr>
            <a:picLocks noChangeAspect="1"/>
          </p:cNvPicPr>
          <p:nvPr/>
        </p:nvPicPr>
        <p:blipFill>
          <a:blip r:embed="rId2"/>
          <a:stretch>
            <a:fillRect/>
          </a:stretch>
        </p:blipFill>
        <p:spPr>
          <a:xfrm>
            <a:off x="737467" y="1752600"/>
            <a:ext cx="10717066" cy="4038600"/>
          </a:xfrm>
          <a:prstGeom prst="rect">
            <a:avLst/>
          </a:prstGeom>
        </p:spPr>
      </p:pic>
      <p:sp>
        <p:nvSpPr>
          <p:cNvPr id="2" name="Slide Number Placeholder 1">
            <a:extLst>
              <a:ext uri="{FF2B5EF4-FFF2-40B4-BE49-F238E27FC236}">
                <a16:creationId xmlns:a16="http://schemas.microsoft.com/office/drawing/2014/main" id="{3C36F8B2-39AE-5BDC-6DE8-76C80CCC262E}"/>
              </a:ext>
            </a:extLst>
          </p:cNvPr>
          <p:cNvSpPr>
            <a:spLocks noGrp="1"/>
          </p:cNvSpPr>
          <p:nvPr>
            <p:ph type="sldNum" sz="quarter" idx="12"/>
          </p:nvPr>
        </p:nvSpPr>
        <p:spPr/>
        <p:txBody>
          <a:bodyPr/>
          <a:lstStyle/>
          <a:p>
            <a:pPr marL="38100">
              <a:spcBef>
                <a:spcPts val="190"/>
              </a:spcBef>
            </a:pPr>
            <a:fld id="{81D60167-4931-47E6-BA6A-407CBD079E47}" type="slidenum">
              <a:rPr lang="en-US" smtClean="0"/>
              <a:pPr marL="38100">
                <a:spcBef>
                  <a:spcPts val="190"/>
                </a:spcBef>
              </a:pPr>
              <a:t>37</a:t>
            </a:fld>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66800" y="673916"/>
            <a:ext cx="10058400" cy="622222"/>
          </a:xfrm>
          <a:prstGeom prst="rect">
            <a:avLst/>
          </a:prstGeom>
        </p:spPr>
        <p:txBody>
          <a:bodyPr vert="horz" wrap="square" lIns="0" tIns="12700" rIns="0" bIns="0" rtlCol="0">
            <a:spAutoFit/>
          </a:bodyPr>
          <a:lstStyle/>
          <a:p>
            <a:pPr marL="12700">
              <a:spcBef>
                <a:spcPts val="100"/>
              </a:spcBef>
            </a:pPr>
            <a:r>
              <a:rPr sz="4400" b="1" spc="-5" dirty="0"/>
              <a:t>Beyond</a:t>
            </a:r>
            <a:r>
              <a:rPr sz="4400" b="1" spc="-35" dirty="0"/>
              <a:t> </a:t>
            </a:r>
            <a:r>
              <a:rPr sz="4400" b="1" spc="-5" dirty="0"/>
              <a:t>Browsing</a:t>
            </a:r>
            <a:r>
              <a:rPr lang="en-US" sz="4400" b="1" spc="-5" dirty="0"/>
              <a:t>, Searching </a:t>
            </a:r>
            <a:r>
              <a:rPr sz="4400" b="1" spc="-20" dirty="0"/>
              <a:t> </a:t>
            </a:r>
            <a:r>
              <a:rPr sz="4400" b="1" dirty="0"/>
              <a:t>and</a:t>
            </a:r>
            <a:r>
              <a:rPr sz="4400" b="1" spc="-30" dirty="0"/>
              <a:t> </a:t>
            </a:r>
            <a:r>
              <a:rPr sz="4400" b="1" spc="5" dirty="0"/>
              <a:t>E-Mail</a:t>
            </a:r>
            <a:endParaRPr sz="4400" b="1" dirty="0"/>
          </a:p>
        </p:txBody>
      </p:sp>
      <p:sp>
        <p:nvSpPr>
          <p:cNvPr id="3" name="object 3"/>
          <p:cNvSpPr txBox="1"/>
          <p:nvPr/>
        </p:nvSpPr>
        <p:spPr>
          <a:xfrm>
            <a:off x="1066800" y="1600200"/>
            <a:ext cx="9143999" cy="4978927"/>
          </a:xfrm>
          <a:prstGeom prst="rect">
            <a:avLst/>
          </a:prstGeom>
        </p:spPr>
        <p:txBody>
          <a:bodyPr vert="horz" wrap="square" lIns="0" tIns="48895" rIns="0" bIns="0" rtlCol="0">
            <a:spAutoFit/>
          </a:bodyPr>
          <a:lstStyle/>
          <a:p>
            <a:pPr marL="355600" indent="-343535">
              <a:spcBef>
                <a:spcPts val="385"/>
              </a:spcBef>
              <a:buFont typeface="Arial MT"/>
              <a:buChar char="•"/>
              <a:tabLst>
                <a:tab pos="355600" algn="l"/>
                <a:tab pos="356235" algn="l"/>
              </a:tabLst>
            </a:pPr>
            <a:r>
              <a:rPr sz="2800" spc="-15" dirty="0">
                <a:cs typeface="Calibri Light" panose="020F0302020204030204" pitchFamily="34" charset="0"/>
              </a:rPr>
              <a:t>Many</a:t>
            </a:r>
            <a:r>
              <a:rPr sz="2800" dirty="0">
                <a:cs typeface="Calibri Light" panose="020F0302020204030204" pitchFamily="34" charset="0"/>
              </a:rPr>
              <a:t> </a:t>
            </a:r>
            <a:r>
              <a:rPr sz="2800" spc="-5" dirty="0">
                <a:cs typeface="Calibri Light" panose="020F0302020204030204" pitchFamily="34" charset="0"/>
              </a:rPr>
              <a:t>types</a:t>
            </a:r>
            <a:r>
              <a:rPr sz="2800" spc="-15" dirty="0">
                <a:cs typeface="Calibri Light" panose="020F0302020204030204" pitchFamily="34" charset="0"/>
              </a:rPr>
              <a:t> </a:t>
            </a:r>
            <a:r>
              <a:rPr sz="2800" spc="-5" dirty="0">
                <a:cs typeface="Calibri Light" panose="020F0302020204030204" pitchFamily="34" charset="0"/>
              </a:rPr>
              <a:t>of</a:t>
            </a:r>
            <a:r>
              <a:rPr sz="2800" spc="-10" dirty="0">
                <a:cs typeface="Calibri Light" panose="020F0302020204030204" pitchFamily="34" charset="0"/>
              </a:rPr>
              <a:t> </a:t>
            </a:r>
            <a:r>
              <a:rPr sz="2800" spc="-5" dirty="0">
                <a:cs typeface="Calibri Light" panose="020F0302020204030204" pitchFamily="34" charset="0"/>
              </a:rPr>
              <a:t>other online </a:t>
            </a:r>
            <a:r>
              <a:rPr lang="en-US" sz="2800" spc="-10" dirty="0">
                <a:cs typeface="Calibri Light" panose="020F0302020204030204" pitchFamily="34" charset="0"/>
              </a:rPr>
              <a:t>communication</a:t>
            </a:r>
            <a:r>
              <a:rPr sz="2800" spc="-25" dirty="0">
                <a:cs typeface="Calibri Light" panose="020F0302020204030204" pitchFamily="34" charset="0"/>
              </a:rPr>
              <a:t> </a:t>
            </a:r>
            <a:r>
              <a:rPr sz="2800" spc="-5" dirty="0">
                <a:cs typeface="Calibri Light" panose="020F0302020204030204" pitchFamily="34" charset="0"/>
              </a:rPr>
              <a:t>methods</a:t>
            </a:r>
            <a:r>
              <a:rPr sz="2800" spc="-20" dirty="0">
                <a:cs typeface="Calibri Light" panose="020F0302020204030204" pitchFamily="34" charset="0"/>
              </a:rPr>
              <a:t> </a:t>
            </a:r>
            <a:r>
              <a:rPr sz="2800" spc="-15" dirty="0">
                <a:cs typeface="Calibri Light" panose="020F0302020204030204" pitchFamily="34" charset="0"/>
              </a:rPr>
              <a:t>exist</a:t>
            </a:r>
            <a:endParaRPr sz="2800" dirty="0">
              <a:cs typeface="Calibri Light" panose="020F0302020204030204" pitchFamily="34" charset="0"/>
            </a:endParaRPr>
          </a:p>
          <a:p>
            <a:pPr marL="355600" indent="-343535">
              <a:spcBef>
                <a:spcPts val="290"/>
              </a:spcBef>
              <a:buFont typeface="Arial MT"/>
              <a:buChar char="•"/>
              <a:tabLst>
                <a:tab pos="355600" algn="l"/>
                <a:tab pos="356235" algn="l"/>
              </a:tabLst>
            </a:pPr>
            <a:r>
              <a:rPr sz="2800" spc="-15" dirty="0">
                <a:cs typeface="Calibri Light" panose="020F0302020204030204" pitchFamily="34" charset="0"/>
              </a:rPr>
              <a:t>Instant</a:t>
            </a:r>
            <a:r>
              <a:rPr sz="2800" spc="-25" dirty="0">
                <a:cs typeface="Calibri Light" panose="020F0302020204030204" pitchFamily="34" charset="0"/>
              </a:rPr>
              <a:t> </a:t>
            </a:r>
            <a:r>
              <a:rPr sz="2800" dirty="0">
                <a:cs typeface="Calibri Light" panose="020F0302020204030204" pitchFamily="34" charset="0"/>
              </a:rPr>
              <a:t>Messaging</a:t>
            </a:r>
            <a:r>
              <a:rPr sz="2800" spc="-30" dirty="0">
                <a:cs typeface="Calibri Light" panose="020F0302020204030204" pitchFamily="34" charset="0"/>
              </a:rPr>
              <a:t> </a:t>
            </a:r>
            <a:r>
              <a:rPr sz="2800" spc="-5" dirty="0">
                <a:cs typeface="Calibri Light" panose="020F0302020204030204" pitchFamily="34" charset="0"/>
              </a:rPr>
              <a:t>(IM)</a:t>
            </a:r>
            <a:r>
              <a:rPr sz="2800" spc="-25" dirty="0">
                <a:cs typeface="Calibri Light" panose="020F0302020204030204" pitchFamily="34" charset="0"/>
              </a:rPr>
              <a:t> </a:t>
            </a:r>
            <a:r>
              <a:rPr sz="2800" dirty="0">
                <a:cs typeface="Calibri Light" panose="020F0302020204030204" pitchFamily="34" charset="0"/>
              </a:rPr>
              <a:t>and</a:t>
            </a:r>
            <a:r>
              <a:rPr sz="2800" spc="-15" dirty="0">
                <a:cs typeface="Calibri Light" panose="020F0302020204030204" pitchFamily="34" charset="0"/>
              </a:rPr>
              <a:t> </a:t>
            </a:r>
            <a:r>
              <a:rPr sz="2800" spc="-65" dirty="0">
                <a:cs typeface="Calibri Light" panose="020F0302020204030204" pitchFamily="34" charset="0"/>
              </a:rPr>
              <a:t>Text</a:t>
            </a:r>
            <a:r>
              <a:rPr sz="2800" spc="-25" dirty="0">
                <a:cs typeface="Calibri Light" panose="020F0302020204030204" pitchFamily="34" charset="0"/>
              </a:rPr>
              <a:t> </a:t>
            </a:r>
            <a:r>
              <a:rPr sz="2800" dirty="0">
                <a:cs typeface="Calibri Light" panose="020F0302020204030204" pitchFamily="34" charset="0"/>
              </a:rPr>
              <a:t>Messaging</a:t>
            </a:r>
          </a:p>
          <a:p>
            <a:pPr marL="756285" lvl="1" indent="-287020">
              <a:spcBef>
                <a:spcPts val="285"/>
              </a:spcBef>
              <a:buFont typeface="Arial MT"/>
              <a:buChar char="–"/>
              <a:tabLst>
                <a:tab pos="756920" algn="l"/>
              </a:tabLst>
            </a:pPr>
            <a:r>
              <a:rPr sz="2800" b="1" spc="-15" dirty="0">
                <a:cs typeface="Calibri Light" panose="020F0302020204030204" pitchFamily="34" charset="0"/>
              </a:rPr>
              <a:t>Instant</a:t>
            </a:r>
            <a:r>
              <a:rPr sz="2800" b="1" spc="-50" dirty="0">
                <a:cs typeface="Calibri Light" panose="020F0302020204030204" pitchFamily="34" charset="0"/>
              </a:rPr>
              <a:t> </a:t>
            </a:r>
            <a:r>
              <a:rPr sz="2800" b="1" dirty="0">
                <a:cs typeface="Calibri Light" panose="020F0302020204030204" pitchFamily="34" charset="0"/>
              </a:rPr>
              <a:t>Messaging</a:t>
            </a:r>
          </a:p>
          <a:p>
            <a:pPr marL="1155700" lvl="2" indent="-229235">
              <a:spcBef>
                <a:spcPts val="295"/>
              </a:spcBef>
              <a:buFont typeface="Arial MT"/>
              <a:buChar char="•"/>
              <a:tabLst>
                <a:tab pos="1156335" algn="l"/>
              </a:tabLst>
            </a:pPr>
            <a:r>
              <a:rPr sz="2800" spc="-10" dirty="0">
                <a:cs typeface="Calibri Light" panose="020F0302020204030204" pitchFamily="34" charset="0"/>
              </a:rPr>
              <a:t>Exchanging</a:t>
            </a:r>
            <a:r>
              <a:rPr sz="2800" spc="-45" dirty="0">
                <a:cs typeface="Calibri Light" panose="020F0302020204030204" pitchFamily="34" charset="0"/>
              </a:rPr>
              <a:t> </a:t>
            </a:r>
            <a:r>
              <a:rPr sz="2800" spc="-5" dirty="0">
                <a:cs typeface="Calibri Light" panose="020F0302020204030204" pitchFamily="34" charset="0"/>
              </a:rPr>
              <a:t>real-time</a:t>
            </a:r>
            <a:r>
              <a:rPr sz="2800" spc="-15" dirty="0">
                <a:cs typeface="Calibri Light" panose="020F0302020204030204" pitchFamily="34" charset="0"/>
              </a:rPr>
              <a:t> </a:t>
            </a:r>
            <a:r>
              <a:rPr sz="2800" spc="-5" dirty="0">
                <a:cs typeface="Calibri Light" panose="020F0302020204030204" pitchFamily="34" charset="0"/>
              </a:rPr>
              <a:t>messages</a:t>
            </a:r>
            <a:endParaRPr sz="2800" dirty="0">
              <a:cs typeface="Calibri Light" panose="020F0302020204030204" pitchFamily="34" charset="0"/>
            </a:endParaRPr>
          </a:p>
          <a:p>
            <a:pPr marL="1155700" lvl="2" indent="-229235">
              <a:spcBef>
                <a:spcPts val="285"/>
              </a:spcBef>
              <a:buFont typeface="Arial MT"/>
              <a:buChar char="•"/>
              <a:tabLst>
                <a:tab pos="1156335" algn="l"/>
              </a:tabLst>
            </a:pPr>
            <a:r>
              <a:rPr sz="2800" spc="-10" dirty="0">
                <a:cs typeface="Calibri Light" panose="020F0302020204030204" pitchFamily="34" charset="0"/>
              </a:rPr>
              <a:t>Example </a:t>
            </a:r>
            <a:r>
              <a:rPr sz="2800" spc="-5" dirty="0">
                <a:cs typeface="Calibri Light" panose="020F0302020204030204" pitchFamily="34" charset="0"/>
              </a:rPr>
              <a:t>of</a:t>
            </a:r>
            <a:r>
              <a:rPr sz="2800" spc="-10" dirty="0">
                <a:cs typeface="Calibri Light" panose="020F0302020204030204" pitchFamily="34" charset="0"/>
              </a:rPr>
              <a:t> presence</a:t>
            </a:r>
            <a:r>
              <a:rPr sz="2800" spc="5" dirty="0">
                <a:cs typeface="Calibri Light" panose="020F0302020204030204" pitchFamily="34" charset="0"/>
              </a:rPr>
              <a:t> </a:t>
            </a:r>
            <a:r>
              <a:rPr sz="2800" spc="-10" dirty="0">
                <a:cs typeface="Calibri Light" panose="020F0302020204030204" pitchFamily="34" charset="0"/>
              </a:rPr>
              <a:t>technology</a:t>
            </a:r>
            <a:endParaRPr sz="2800" dirty="0">
              <a:cs typeface="Calibri Light" panose="020F0302020204030204" pitchFamily="34" charset="0"/>
            </a:endParaRPr>
          </a:p>
          <a:p>
            <a:pPr marL="756285" lvl="1" indent="-287020">
              <a:spcBef>
                <a:spcPts val="290"/>
              </a:spcBef>
              <a:buFont typeface="Arial MT"/>
              <a:buChar char="–"/>
              <a:tabLst>
                <a:tab pos="756920" algn="l"/>
              </a:tabLst>
            </a:pPr>
            <a:r>
              <a:rPr sz="2800" b="1" spc="-65" dirty="0">
                <a:cs typeface="Calibri Light" panose="020F0302020204030204" pitchFamily="34" charset="0"/>
              </a:rPr>
              <a:t>Text</a:t>
            </a:r>
            <a:r>
              <a:rPr sz="2800" b="1" spc="-40" dirty="0">
                <a:cs typeface="Calibri Light" panose="020F0302020204030204" pitchFamily="34" charset="0"/>
              </a:rPr>
              <a:t> </a:t>
            </a:r>
            <a:r>
              <a:rPr sz="2800" b="1" dirty="0">
                <a:cs typeface="Calibri Light" panose="020F0302020204030204" pitchFamily="34" charset="0"/>
              </a:rPr>
              <a:t>Messaging</a:t>
            </a:r>
          </a:p>
          <a:p>
            <a:pPr marL="1155700" lvl="2" indent="-229235">
              <a:spcBef>
                <a:spcPts val="285"/>
              </a:spcBef>
              <a:buFont typeface="Arial MT"/>
              <a:buChar char="•"/>
              <a:tabLst>
                <a:tab pos="1156335" algn="l"/>
              </a:tabLst>
            </a:pPr>
            <a:r>
              <a:rPr sz="2800" spc="-5" dirty="0">
                <a:cs typeface="Calibri Light" panose="020F0302020204030204" pitchFamily="34" charset="0"/>
              </a:rPr>
              <a:t>Used</a:t>
            </a:r>
            <a:r>
              <a:rPr sz="2800" spc="-15" dirty="0">
                <a:cs typeface="Calibri Light" panose="020F0302020204030204" pitchFamily="34" charset="0"/>
              </a:rPr>
              <a:t> </a:t>
            </a:r>
            <a:r>
              <a:rPr sz="2800" spc="-10" dirty="0">
                <a:cs typeface="Calibri Light" panose="020F0302020204030204" pitchFamily="34" charset="0"/>
              </a:rPr>
              <a:t>by</a:t>
            </a:r>
            <a:r>
              <a:rPr sz="2800" spc="-15" dirty="0">
                <a:cs typeface="Calibri Light" panose="020F0302020204030204" pitchFamily="34" charset="0"/>
              </a:rPr>
              <a:t> </a:t>
            </a:r>
            <a:r>
              <a:rPr sz="2800" dirty="0">
                <a:cs typeface="Calibri Light" panose="020F0302020204030204" pitchFamily="34" charset="0"/>
              </a:rPr>
              <a:t>mobile</a:t>
            </a:r>
            <a:r>
              <a:rPr sz="2800" spc="-35" dirty="0">
                <a:cs typeface="Calibri Light" panose="020F0302020204030204" pitchFamily="34" charset="0"/>
              </a:rPr>
              <a:t> </a:t>
            </a:r>
            <a:r>
              <a:rPr sz="2800" spc="-5" dirty="0">
                <a:cs typeface="Calibri Light" panose="020F0302020204030204" pitchFamily="34" charset="0"/>
              </a:rPr>
              <a:t>phone </a:t>
            </a:r>
            <a:r>
              <a:rPr sz="2800" spc="-10" dirty="0">
                <a:cs typeface="Calibri Light" panose="020F0302020204030204" pitchFamily="34" charset="0"/>
              </a:rPr>
              <a:t>users</a:t>
            </a:r>
            <a:endParaRPr sz="2800" dirty="0">
              <a:cs typeface="Calibri Light" panose="020F0302020204030204" pitchFamily="34" charset="0"/>
            </a:endParaRPr>
          </a:p>
          <a:p>
            <a:pPr marL="1155700" lvl="2" indent="-229235">
              <a:spcBef>
                <a:spcPts val="290"/>
              </a:spcBef>
              <a:buFont typeface="Arial MT"/>
              <a:buChar char="•"/>
              <a:tabLst>
                <a:tab pos="1156335" algn="l"/>
              </a:tabLst>
            </a:pPr>
            <a:r>
              <a:rPr sz="2800" dirty="0">
                <a:cs typeface="Calibri Light" panose="020F0302020204030204" pitchFamily="34" charset="0"/>
              </a:rPr>
              <a:t>Also</a:t>
            </a:r>
            <a:r>
              <a:rPr sz="2800" spc="-10" dirty="0">
                <a:cs typeface="Calibri Light" panose="020F0302020204030204" pitchFamily="34" charset="0"/>
              </a:rPr>
              <a:t> </a:t>
            </a:r>
            <a:r>
              <a:rPr sz="2800" spc="-5" dirty="0">
                <a:cs typeface="Calibri Light" panose="020F0302020204030204" pitchFamily="34" charset="0"/>
              </a:rPr>
              <a:t>called</a:t>
            </a:r>
            <a:r>
              <a:rPr sz="2800" spc="-25" dirty="0">
                <a:cs typeface="Calibri Light" panose="020F0302020204030204" pitchFamily="34" charset="0"/>
              </a:rPr>
              <a:t> </a:t>
            </a:r>
            <a:r>
              <a:rPr sz="2800" spc="-5" dirty="0">
                <a:cs typeface="Calibri Light" panose="020F0302020204030204" pitchFamily="34" charset="0"/>
              </a:rPr>
              <a:t>Short</a:t>
            </a:r>
            <a:r>
              <a:rPr sz="2800" spc="-30" dirty="0">
                <a:cs typeface="Calibri Light" panose="020F0302020204030204" pitchFamily="34" charset="0"/>
              </a:rPr>
              <a:t> </a:t>
            </a:r>
            <a:r>
              <a:rPr sz="2800" spc="-5" dirty="0">
                <a:cs typeface="Calibri Light" panose="020F0302020204030204" pitchFamily="34" charset="0"/>
              </a:rPr>
              <a:t>Message </a:t>
            </a:r>
            <a:r>
              <a:rPr sz="2800" dirty="0">
                <a:cs typeface="Calibri Light" panose="020F0302020204030204" pitchFamily="34" charset="0"/>
              </a:rPr>
              <a:t>Service</a:t>
            </a:r>
            <a:r>
              <a:rPr sz="2800" spc="-15" dirty="0">
                <a:cs typeface="Calibri Light" panose="020F0302020204030204" pitchFamily="34" charset="0"/>
              </a:rPr>
              <a:t> </a:t>
            </a:r>
            <a:r>
              <a:rPr sz="2800" spc="-5" dirty="0">
                <a:cs typeface="Calibri Light" panose="020F0302020204030204" pitchFamily="34" charset="0"/>
              </a:rPr>
              <a:t>(SMS)</a:t>
            </a:r>
            <a:endParaRPr sz="2800" dirty="0">
              <a:cs typeface="Calibri Light" panose="020F0302020204030204" pitchFamily="34" charset="0"/>
            </a:endParaRPr>
          </a:p>
          <a:p>
            <a:pPr marL="1155700" marR="1527810" lvl="2" indent="-228600">
              <a:lnSpc>
                <a:spcPts val="2590"/>
              </a:lnSpc>
              <a:spcBef>
                <a:spcPts val="620"/>
              </a:spcBef>
              <a:buFont typeface="Arial MT"/>
              <a:buChar char="•"/>
              <a:tabLst>
                <a:tab pos="1156335" algn="l"/>
              </a:tabLst>
            </a:pPr>
            <a:r>
              <a:rPr sz="2800" dirty="0">
                <a:cs typeface="Calibri Light" panose="020F0302020204030204" pitchFamily="34" charset="0"/>
              </a:rPr>
              <a:t>Beginning </a:t>
            </a:r>
            <a:r>
              <a:rPr sz="2800" spc="-15" dirty="0">
                <a:cs typeface="Calibri Light" panose="020F0302020204030204" pitchFamily="34" charset="0"/>
              </a:rPr>
              <a:t>to </a:t>
            </a:r>
            <a:r>
              <a:rPr sz="2800" spc="-5" dirty="0">
                <a:cs typeface="Calibri Light" panose="020F0302020204030204" pitchFamily="34" charset="0"/>
              </a:rPr>
              <a:t>replace </a:t>
            </a:r>
            <a:r>
              <a:rPr sz="2800" dirty="0">
                <a:cs typeface="Calibri Light" panose="020F0302020204030204" pitchFamily="34" charset="0"/>
              </a:rPr>
              <a:t>e-mail </a:t>
            </a:r>
            <a:r>
              <a:rPr lang="en-US" sz="2800" spc="-20" dirty="0">
                <a:cs typeface="Calibri Light" panose="020F0302020204030204" pitchFamily="34" charset="0"/>
              </a:rPr>
              <a:t>with</a:t>
            </a:r>
            <a:r>
              <a:rPr sz="2800" spc="-20" dirty="0">
                <a:cs typeface="Calibri Light" panose="020F0302020204030204" pitchFamily="34" charset="0"/>
              </a:rPr>
              <a:t> </a:t>
            </a:r>
            <a:r>
              <a:rPr sz="2800" spc="-10" dirty="0">
                <a:cs typeface="Calibri Light" panose="020F0302020204030204" pitchFamily="34" charset="0"/>
              </a:rPr>
              <a:t>personal </a:t>
            </a:r>
            <a:r>
              <a:rPr sz="2800" spc="-535" dirty="0">
                <a:cs typeface="Calibri Light" panose="020F0302020204030204" pitchFamily="34" charset="0"/>
              </a:rPr>
              <a:t> </a:t>
            </a:r>
            <a:r>
              <a:rPr sz="2800" spc="-10" dirty="0">
                <a:cs typeface="Calibri Light" panose="020F0302020204030204" pitchFamily="34" charset="0"/>
              </a:rPr>
              <a:t>communication</a:t>
            </a:r>
            <a:endParaRPr sz="2800" dirty="0">
              <a:cs typeface="Calibri Light" panose="020F0302020204030204" pitchFamily="34" charset="0"/>
            </a:endParaRPr>
          </a:p>
          <a:p>
            <a:pPr marL="1155700" lvl="2" indent="-229235">
              <a:spcBef>
                <a:spcPts val="250"/>
              </a:spcBef>
              <a:buFont typeface="Arial MT"/>
              <a:buChar char="•"/>
              <a:tabLst>
                <a:tab pos="1156335" algn="l"/>
              </a:tabLst>
            </a:pPr>
            <a:r>
              <a:rPr sz="2800" spc="-5" dirty="0">
                <a:cs typeface="Calibri Light" panose="020F0302020204030204" pitchFamily="34" charset="0"/>
              </a:rPr>
              <a:t>Can</a:t>
            </a:r>
            <a:r>
              <a:rPr sz="2800" spc="-35" dirty="0">
                <a:cs typeface="Calibri Light" panose="020F0302020204030204" pitchFamily="34" charset="0"/>
              </a:rPr>
              <a:t> </a:t>
            </a:r>
            <a:r>
              <a:rPr sz="2800" spc="-5" dirty="0">
                <a:cs typeface="Calibri Light" panose="020F0302020204030204" pitchFamily="34" charset="0"/>
              </a:rPr>
              <a:t>be</a:t>
            </a:r>
            <a:r>
              <a:rPr sz="2800" spc="-20" dirty="0">
                <a:cs typeface="Calibri Light" panose="020F0302020204030204" pitchFamily="34" charset="0"/>
              </a:rPr>
              <a:t> </a:t>
            </a:r>
            <a:r>
              <a:rPr sz="2800" spc="-10" dirty="0">
                <a:cs typeface="Calibri Light" panose="020F0302020204030204" pitchFamily="34" charset="0"/>
              </a:rPr>
              <a:t>group</a:t>
            </a:r>
            <a:r>
              <a:rPr sz="2800" spc="-20" dirty="0">
                <a:cs typeface="Calibri Light" panose="020F0302020204030204" pitchFamily="34" charset="0"/>
              </a:rPr>
              <a:t> </a:t>
            </a:r>
            <a:r>
              <a:rPr sz="2800" spc="-5" dirty="0">
                <a:cs typeface="Calibri Light" panose="020F0302020204030204" pitchFamily="34" charset="0"/>
              </a:rPr>
              <a:t>messages</a:t>
            </a:r>
            <a:endParaRPr sz="2800" dirty="0">
              <a:cs typeface="Calibri Light" panose="020F0302020204030204" pitchFamily="34" charset="0"/>
            </a:endParaRPr>
          </a:p>
        </p:txBody>
      </p:sp>
      <p:pic>
        <p:nvPicPr>
          <p:cNvPr id="6" name="object 6"/>
          <p:cNvPicPr/>
          <p:nvPr/>
        </p:nvPicPr>
        <p:blipFill>
          <a:blip r:embed="rId3" cstate="print"/>
          <a:stretch>
            <a:fillRect/>
          </a:stretch>
        </p:blipFill>
        <p:spPr>
          <a:xfrm>
            <a:off x="8915400" y="2133600"/>
            <a:ext cx="2819400" cy="4572000"/>
          </a:xfrm>
          <a:prstGeom prst="rect">
            <a:avLst/>
          </a:prstGeom>
        </p:spPr>
      </p:pic>
      <p:sp>
        <p:nvSpPr>
          <p:cNvPr id="4" name="Slide Number Placeholder 3">
            <a:extLst>
              <a:ext uri="{FF2B5EF4-FFF2-40B4-BE49-F238E27FC236}">
                <a16:creationId xmlns:a16="http://schemas.microsoft.com/office/drawing/2014/main" id="{FD764118-7608-BC6F-3EB8-0C7692BC4DE2}"/>
              </a:ext>
            </a:extLst>
          </p:cNvPr>
          <p:cNvSpPr>
            <a:spLocks noGrp="1"/>
          </p:cNvSpPr>
          <p:nvPr>
            <p:ph type="sldNum" sz="quarter" idx="12"/>
          </p:nvPr>
        </p:nvSpPr>
        <p:spPr/>
        <p:txBody>
          <a:bodyPr/>
          <a:lstStyle/>
          <a:p>
            <a:fld id="{1AB53ACA-8745-4EEB-8B9A-1551E4B7C876}" type="slidenum">
              <a:rPr lang="en-US" smtClean="0"/>
              <a:t>38</a:t>
            </a:fld>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832556" y="1575935"/>
            <a:ext cx="6553200" cy="3690754"/>
          </a:xfrm>
          <a:prstGeom prst="rect">
            <a:avLst/>
          </a:prstGeom>
        </p:spPr>
        <p:txBody>
          <a:bodyPr vert="horz" wrap="square" lIns="0" tIns="12700" rIns="0" bIns="0" rtlCol="0">
            <a:spAutoFit/>
          </a:bodyPr>
          <a:lstStyle/>
          <a:p>
            <a:pPr marL="12065" marR="5080">
              <a:spcBef>
                <a:spcPts val="100"/>
              </a:spcBef>
              <a:tabLst>
                <a:tab pos="355600" algn="l"/>
                <a:tab pos="356235" algn="l"/>
              </a:tabLst>
            </a:pPr>
            <a:r>
              <a:rPr sz="2800" b="1" spc="-20" dirty="0">
                <a:cs typeface="Calibri Light" panose="020F0302020204030204" pitchFamily="34" charset="0"/>
              </a:rPr>
              <a:t>Twittering </a:t>
            </a:r>
            <a:r>
              <a:rPr sz="2800" b="1" dirty="0">
                <a:cs typeface="Calibri Light" panose="020F0302020204030204" pitchFamily="34" charset="0"/>
              </a:rPr>
              <a:t>and </a:t>
            </a:r>
            <a:r>
              <a:rPr sz="2800" b="1" spc="-5" dirty="0">
                <a:cs typeface="Calibri Light" panose="020F0302020204030204" pitchFamily="34" charset="0"/>
              </a:rPr>
              <a:t>Social </a:t>
            </a:r>
            <a:r>
              <a:rPr sz="2800" b="1" spc="-10" dirty="0">
                <a:cs typeface="Calibri Light" panose="020F0302020204030204" pitchFamily="34" charset="0"/>
              </a:rPr>
              <a:t>Networking </a:t>
            </a:r>
            <a:r>
              <a:rPr sz="2800" b="1" spc="-530" dirty="0">
                <a:cs typeface="Calibri Light" panose="020F0302020204030204" pitchFamily="34" charset="0"/>
              </a:rPr>
              <a:t> </a:t>
            </a:r>
            <a:r>
              <a:rPr sz="2800" b="1" spc="-10" dirty="0">
                <a:cs typeface="Calibri Light" panose="020F0302020204030204" pitchFamily="34" charset="0"/>
              </a:rPr>
              <a:t>Updates</a:t>
            </a:r>
            <a:endParaRPr sz="2800" b="1" dirty="0">
              <a:cs typeface="Calibri Light" panose="020F0302020204030204" pitchFamily="34" charset="0"/>
            </a:endParaRPr>
          </a:p>
          <a:p>
            <a:pPr marL="756285" marR="610235" lvl="1" indent="-287020">
              <a:spcBef>
                <a:spcPts val="575"/>
              </a:spcBef>
              <a:buFont typeface="Arial MT"/>
              <a:buChar char="–"/>
              <a:tabLst>
                <a:tab pos="756920" algn="l"/>
              </a:tabLst>
            </a:pPr>
            <a:r>
              <a:rPr sz="2800" spc="-10" dirty="0">
                <a:cs typeface="Calibri Light" panose="020F0302020204030204" pitchFamily="34" charset="0"/>
              </a:rPr>
              <a:t>Users </a:t>
            </a:r>
            <a:r>
              <a:rPr sz="2800" spc="-15" dirty="0">
                <a:cs typeface="Calibri Light" panose="020F0302020204030204" pitchFamily="34" charset="0"/>
              </a:rPr>
              <a:t>post </a:t>
            </a:r>
            <a:r>
              <a:rPr sz="2800" spc="-5" dirty="0">
                <a:cs typeface="Calibri Light" panose="020F0302020204030204" pitchFamily="34" charset="0"/>
              </a:rPr>
              <a:t>short </a:t>
            </a:r>
            <a:r>
              <a:rPr sz="2800" spc="-10" dirty="0">
                <a:cs typeface="Calibri Light" panose="020F0302020204030204" pitchFamily="34" charset="0"/>
              </a:rPr>
              <a:t>updates </a:t>
            </a:r>
            <a:r>
              <a:rPr sz="2800" spc="-530" dirty="0">
                <a:cs typeface="Calibri Light" panose="020F0302020204030204" pitchFamily="34" charset="0"/>
              </a:rPr>
              <a:t> </a:t>
            </a:r>
            <a:r>
              <a:rPr sz="2800" spc="-5" dirty="0">
                <a:cs typeface="Calibri Light" panose="020F0302020204030204" pitchFamily="34" charset="0"/>
              </a:rPr>
              <a:t>called</a:t>
            </a:r>
            <a:r>
              <a:rPr sz="2800" spc="-25" dirty="0">
                <a:cs typeface="Calibri Light" panose="020F0302020204030204" pitchFamily="34" charset="0"/>
              </a:rPr>
              <a:t> </a:t>
            </a:r>
            <a:r>
              <a:rPr sz="2800" spc="-5" dirty="0">
                <a:cs typeface="Calibri Light" panose="020F0302020204030204" pitchFamily="34" charset="0"/>
              </a:rPr>
              <a:t>tweets</a:t>
            </a:r>
            <a:endParaRPr sz="2800" dirty="0">
              <a:cs typeface="Calibri Light" panose="020F0302020204030204" pitchFamily="34" charset="0"/>
            </a:endParaRPr>
          </a:p>
          <a:p>
            <a:pPr marL="756285" marR="440055" lvl="1" indent="-287020">
              <a:spcBef>
                <a:spcPts val="580"/>
              </a:spcBef>
              <a:buFont typeface="Arial MT"/>
              <a:buChar char="–"/>
              <a:tabLst>
                <a:tab pos="756920" algn="l"/>
              </a:tabLst>
            </a:pPr>
            <a:r>
              <a:rPr sz="2800" spc="-5" dirty="0">
                <a:cs typeface="Calibri Light" panose="020F0302020204030204" pitchFamily="34" charset="0"/>
              </a:rPr>
              <a:t>Used </a:t>
            </a:r>
            <a:r>
              <a:rPr sz="2800" dirty="0">
                <a:cs typeface="Calibri Light" panose="020F0302020204030204" pitchFamily="34" charset="0"/>
              </a:rPr>
              <a:t>in </a:t>
            </a:r>
            <a:r>
              <a:rPr sz="2800" spc="-5" dirty="0">
                <a:cs typeface="Calibri Light" panose="020F0302020204030204" pitchFamily="34" charset="0"/>
              </a:rPr>
              <a:t>both business </a:t>
            </a:r>
            <a:r>
              <a:rPr sz="2800" dirty="0">
                <a:cs typeface="Calibri Light" panose="020F0302020204030204" pitchFamily="34" charset="0"/>
              </a:rPr>
              <a:t>and </a:t>
            </a:r>
            <a:r>
              <a:rPr sz="2800" spc="-535" dirty="0">
                <a:cs typeface="Calibri Light" panose="020F0302020204030204" pitchFamily="34" charset="0"/>
              </a:rPr>
              <a:t> </a:t>
            </a:r>
            <a:r>
              <a:rPr sz="2800" spc="-10" dirty="0">
                <a:cs typeface="Calibri Light" panose="020F0302020204030204" pitchFamily="34" charset="0"/>
              </a:rPr>
              <a:t>personal lives</a:t>
            </a:r>
            <a:endParaRPr sz="2800" dirty="0">
              <a:cs typeface="Calibri Light" panose="020F0302020204030204" pitchFamily="34" charset="0"/>
            </a:endParaRPr>
          </a:p>
          <a:p>
            <a:pPr marL="756285" marR="29845" lvl="1" indent="-287020">
              <a:spcBef>
                <a:spcPts val="575"/>
              </a:spcBef>
              <a:buFont typeface="Arial MT"/>
              <a:buChar char="–"/>
              <a:tabLst>
                <a:tab pos="756920" algn="l"/>
              </a:tabLst>
            </a:pPr>
            <a:r>
              <a:rPr sz="2800" spc="-5" dirty="0">
                <a:cs typeface="Calibri Light" panose="020F0302020204030204" pitchFamily="34" charset="0"/>
              </a:rPr>
              <a:t>Other</a:t>
            </a:r>
            <a:r>
              <a:rPr sz="2800" spc="-15" dirty="0">
                <a:cs typeface="Calibri Light" panose="020F0302020204030204" pitchFamily="34" charset="0"/>
              </a:rPr>
              <a:t> </a:t>
            </a:r>
            <a:r>
              <a:rPr sz="2800" dirty="0">
                <a:cs typeface="Calibri Light" panose="020F0302020204030204" pitchFamily="34" charset="0"/>
              </a:rPr>
              <a:t>types</a:t>
            </a:r>
            <a:r>
              <a:rPr sz="2800" spc="-30" dirty="0">
                <a:cs typeface="Calibri Light" panose="020F0302020204030204" pitchFamily="34" charset="0"/>
              </a:rPr>
              <a:t> </a:t>
            </a:r>
            <a:r>
              <a:rPr sz="2800" spc="-5" dirty="0">
                <a:cs typeface="Calibri Light" panose="020F0302020204030204" pitchFamily="34" charset="0"/>
              </a:rPr>
              <a:t>of</a:t>
            </a:r>
            <a:r>
              <a:rPr sz="2800" spc="-20" dirty="0">
                <a:cs typeface="Calibri Light" panose="020F0302020204030204" pitchFamily="34" charset="0"/>
              </a:rPr>
              <a:t> </a:t>
            </a:r>
            <a:r>
              <a:rPr sz="2800" spc="-15" dirty="0">
                <a:cs typeface="Calibri Light" panose="020F0302020204030204" pitchFamily="34" charset="0"/>
              </a:rPr>
              <a:t>status</a:t>
            </a:r>
            <a:r>
              <a:rPr sz="2800" spc="-45" dirty="0">
                <a:cs typeface="Calibri Light" panose="020F0302020204030204" pitchFamily="34" charset="0"/>
              </a:rPr>
              <a:t> </a:t>
            </a:r>
            <a:r>
              <a:rPr sz="2800" spc="-10" dirty="0">
                <a:cs typeface="Calibri Light" panose="020F0302020204030204" pitchFamily="34" charset="0"/>
              </a:rPr>
              <a:t>updates </a:t>
            </a:r>
            <a:r>
              <a:rPr sz="2800" spc="-525" dirty="0">
                <a:cs typeface="Calibri Light" panose="020F0302020204030204" pitchFamily="34" charset="0"/>
              </a:rPr>
              <a:t> </a:t>
            </a:r>
            <a:r>
              <a:rPr sz="2800" spc="-15" dirty="0">
                <a:cs typeface="Calibri Light" panose="020F0302020204030204" pitchFamily="34" charset="0"/>
              </a:rPr>
              <a:t>are </a:t>
            </a:r>
            <a:r>
              <a:rPr sz="2800" spc="-10" dirty="0">
                <a:cs typeface="Calibri Light" panose="020F0302020204030204" pitchFamily="34" charset="0"/>
              </a:rPr>
              <a:t>available </a:t>
            </a:r>
            <a:r>
              <a:rPr sz="2800" dirty="0">
                <a:cs typeface="Calibri Light" panose="020F0302020204030204" pitchFamily="34" charset="0"/>
              </a:rPr>
              <a:t>via </a:t>
            </a:r>
            <a:r>
              <a:rPr sz="2800" spc="-5" dirty="0">
                <a:cs typeface="Calibri Light" panose="020F0302020204030204" pitchFamily="34" charset="0"/>
              </a:rPr>
              <a:t>some social </a:t>
            </a:r>
            <a:r>
              <a:rPr lang="en-US" sz="2800" spc="-5" dirty="0">
                <a:cs typeface="Calibri Light" panose="020F0302020204030204" pitchFamily="34" charset="0"/>
              </a:rPr>
              <a:t>n</a:t>
            </a:r>
            <a:r>
              <a:rPr sz="2800" spc="-10" dirty="0">
                <a:cs typeface="Calibri Light" panose="020F0302020204030204" pitchFamily="34" charset="0"/>
              </a:rPr>
              <a:t>etworking</a:t>
            </a:r>
            <a:r>
              <a:rPr sz="2800" spc="-30" dirty="0">
                <a:cs typeface="Calibri Light" panose="020F0302020204030204" pitchFamily="34" charset="0"/>
              </a:rPr>
              <a:t> </a:t>
            </a:r>
            <a:r>
              <a:rPr sz="2800" spc="-10" dirty="0">
                <a:cs typeface="Calibri Light" panose="020F0302020204030204" pitchFamily="34" charset="0"/>
              </a:rPr>
              <a:t>sites</a:t>
            </a:r>
            <a:endParaRPr sz="2800" dirty="0">
              <a:cs typeface="Calibri Light" panose="020F0302020204030204" pitchFamily="34" charset="0"/>
            </a:endParaRPr>
          </a:p>
        </p:txBody>
      </p:sp>
      <p:sp>
        <p:nvSpPr>
          <p:cNvPr id="8" name="object 2">
            <a:extLst>
              <a:ext uri="{FF2B5EF4-FFF2-40B4-BE49-F238E27FC236}">
                <a16:creationId xmlns:a16="http://schemas.microsoft.com/office/drawing/2014/main" id="{7A56A0BC-70E8-EFCF-D94D-8E1B86225F63}"/>
              </a:ext>
            </a:extLst>
          </p:cNvPr>
          <p:cNvSpPr txBox="1">
            <a:spLocks noGrp="1"/>
          </p:cNvSpPr>
          <p:nvPr>
            <p:ph type="title"/>
          </p:nvPr>
        </p:nvSpPr>
        <p:spPr>
          <a:xfrm>
            <a:off x="914400" y="643455"/>
            <a:ext cx="10058400" cy="622222"/>
          </a:xfrm>
          <a:prstGeom prst="rect">
            <a:avLst/>
          </a:prstGeom>
        </p:spPr>
        <p:txBody>
          <a:bodyPr vert="horz" wrap="square" lIns="0" tIns="12700" rIns="0" bIns="0" rtlCol="0">
            <a:spAutoFit/>
          </a:bodyPr>
          <a:lstStyle/>
          <a:p>
            <a:pPr marL="12700">
              <a:spcBef>
                <a:spcPts val="100"/>
              </a:spcBef>
            </a:pPr>
            <a:r>
              <a:rPr sz="4400" b="1" spc="-5" dirty="0"/>
              <a:t>Beyond</a:t>
            </a:r>
            <a:r>
              <a:rPr sz="4400" b="1" spc="-35" dirty="0"/>
              <a:t> </a:t>
            </a:r>
            <a:r>
              <a:rPr sz="4400" b="1" spc="-5" dirty="0"/>
              <a:t>Browsing</a:t>
            </a:r>
            <a:r>
              <a:rPr lang="en-US" sz="4400" b="1" spc="-5" dirty="0"/>
              <a:t>, Searching </a:t>
            </a:r>
            <a:r>
              <a:rPr sz="4400" b="1" spc="-20" dirty="0"/>
              <a:t> </a:t>
            </a:r>
            <a:r>
              <a:rPr sz="4400" b="1" dirty="0"/>
              <a:t>and</a:t>
            </a:r>
            <a:r>
              <a:rPr sz="4400" b="1" spc="-30" dirty="0"/>
              <a:t> </a:t>
            </a:r>
            <a:r>
              <a:rPr sz="4400" b="1" spc="5" dirty="0"/>
              <a:t>E-Mail</a:t>
            </a:r>
            <a:endParaRPr sz="4400" b="1" dirty="0"/>
          </a:p>
        </p:txBody>
      </p:sp>
      <p:pic>
        <p:nvPicPr>
          <p:cNvPr id="10" name="Picture 9">
            <a:extLst>
              <a:ext uri="{FF2B5EF4-FFF2-40B4-BE49-F238E27FC236}">
                <a16:creationId xmlns:a16="http://schemas.microsoft.com/office/drawing/2014/main" id="{81418EDE-BF25-870F-BFAD-5D8D4B860944}"/>
              </a:ext>
            </a:extLst>
          </p:cNvPr>
          <p:cNvPicPr>
            <a:picLocks noChangeAspect="1"/>
          </p:cNvPicPr>
          <p:nvPr/>
        </p:nvPicPr>
        <p:blipFill>
          <a:blip r:embed="rId2"/>
          <a:stretch>
            <a:fillRect/>
          </a:stretch>
        </p:blipFill>
        <p:spPr>
          <a:xfrm>
            <a:off x="7391400" y="1575935"/>
            <a:ext cx="4638080" cy="4038600"/>
          </a:xfrm>
          <a:prstGeom prst="rect">
            <a:avLst/>
          </a:prstGeom>
        </p:spPr>
      </p:pic>
      <p:sp>
        <p:nvSpPr>
          <p:cNvPr id="2" name="Slide Number Placeholder 1">
            <a:extLst>
              <a:ext uri="{FF2B5EF4-FFF2-40B4-BE49-F238E27FC236}">
                <a16:creationId xmlns:a16="http://schemas.microsoft.com/office/drawing/2014/main" id="{C28DA6A2-8F40-2C0F-8D04-EFB0B995D9DE}"/>
              </a:ext>
            </a:extLst>
          </p:cNvPr>
          <p:cNvSpPr>
            <a:spLocks noGrp="1"/>
          </p:cNvSpPr>
          <p:nvPr>
            <p:ph type="sldNum" sz="quarter" idx="12"/>
          </p:nvPr>
        </p:nvSpPr>
        <p:spPr/>
        <p:txBody>
          <a:bodyPr/>
          <a:lstStyle/>
          <a:p>
            <a:fld id="{1AB53ACA-8745-4EEB-8B9A-1551E4B7C876}" type="slidenum">
              <a:rPr lang="en-US" smtClean="0"/>
              <a:t>39</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0600" y="732820"/>
            <a:ext cx="10287000" cy="622222"/>
          </a:xfrm>
          <a:prstGeom prst="rect">
            <a:avLst/>
          </a:prstGeom>
        </p:spPr>
        <p:txBody>
          <a:bodyPr vert="horz" wrap="square" lIns="0" tIns="12700" rIns="0" bIns="0" rtlCol="0">
            <a:spAutoFit/>
          </a:bodyPr>
          <a:lstStyle/>
          <a:p>
            <a:pPr marL="12700">
              <a:spcBef>
                <a:spcPts val="100"/>
              </a:spcBef>
            </a:pPr>
            <a:r>
              <a:rPr sz="4400" b="1" dirty="0"/>
              <a:t>Evolution</a:t>
            </a:r>
            <a:r>
              <a:rPr sz="4400" b="1" spc="-30" dirty="0"/>
              <a:t> </a:t>
            </a:r>
            <a:r>
              <a:rPr sz="4400" b="1" dirty="0"/>
              <a:t>of</a:t>
            </a:r>
            <a:r>
              <a:rPr sz="4400" b="1" spc="-25" dirty="0"/>
              <a:t> </a:t>
            </a:r>
            <a:r>
              <a:rPr sz="4400" b="1" dirty="0"/>
              <a:t>the</a:t>
            </a:r>
            <a:r>
              <a:rPr sz="4400" b="1" spc="-25" dirty="0"/>
              <a:t> </a:t>
            </a:r>
            <a:r>
              <a:rPr sz="4400" b="1" spc="-5" dirty="0"/>
              <a:t>Internet</a:t>
            </a:r>
            <a:endParaRPr sz="4400" b="1" dirty="0"/>
          </a:p>
        </p:txBody>
      </p:sp>
      <p:sp>
        <p:nvSpPr>
          <p:cNvPr id="3" name="object 3"/>
          <p:cNvSpPr txBox="1"/>
          <p:nvPr/>
        </p:nvSpPr>
        <p:spPr>
          <a:xfrm>
            <a:off x="1004106" y="1676400"/>
            <a:ext cx="5105400" cy="4195379"/>
          </a:xfrm>
          <a:prstGeom prst="rect">
            <a:avLst/>
          </a:prstGeom>
        </p:spPr>
        <p:txBody>
          <a:bodyPr vert="horz" wrap="square" lIns="0" tIns="85725" rIns="0" bIns="0" rtlCol="0">
            <a:spAutoFit/>
          </a:bodyPr>
          <a:lstStyle/>
          <a:p>
            <a:pPr marL="12065">
              <a:spcBef>
                <a:spcPts val="675"/>
              </a:spcBef>
              <a:tabLst>
                <a:tab pos="355600" algn="l"/>
                <a:tab pos="356235" algn="l"/>
              </a:tabLst>
            </a:pPr>
            <a:r>
              <a:rPr sz="2800" b="1" spc="-5" dirty="0">
                <a:cs typeface="Calibri Light" panose="020F0302020204030204" pitchFamily="34" charset="0"/>
              </a:rPr>
              <a:t>The</a:t>
            </a:r>
            <a:r>
              <a:rPr sz="2800" b="1" spc="-15" dirty="0">
                <a:cs typeface="Calibri Light" panose="020F0302020204030204" pitchFamily="34" charset="0"/>
              </a:rPr>
              <a:t> </a:t>
            </a:r>
            <a:r>
              <a:rPr sz="2800" b="1" spc="-25" dirty="0">
                <a:cs typeface="Calibri Light" panose="020F0302020204030204" pitchFamily="34" charset="0"/>
              </a:rPr>
              <a:t>World</a:t>
            </a:r>
            <a:r>
              <a:rPr sz="2800" b="1" spc="-40" dirty="0">
                <a:cs typeface="Calibri Light" panose="020F0302020204030204" pitchFamily="34" charset="0"/>
              </a:rPr>
              <a:t> </a:t>
            </a:r>
            <a:r>
              <a:rPr sz="2800" b="1" dirty="0">
                <a:cs typeface="Calibri Light" panose="020F0302020204030204" pitchFamily="34" charset="0"/>
              </a:rPr>
              <a:t>Wide</a:t>
            </a:r>
            <a:r>
              <a:rPr sz="2800" b="1" spc="-15" dirty="0">
                <a:cs typeface="Calibri Light" panose="020F0302020204030204" pitchFamily="34" charset="0"/>
              </a:rPr>
              <a:t> </a:t>
            </a:r>
            <a:r>
              <a:rPr sz="2800" b="1" spc="-30" dirty="0">
                <a:cs typeface="Calibri Light" panose="020F0302020204030204" pitchFamily="34" charset="0"/>
              </a:rPr>
              <a:t>Web</a:t>
            </a:r>
            <a:endParaRPr sz="2800" b="1" dirty="0">
              <a:cs typeface="Calibri Light" panose="020F0302020204030204" pitchFamily="34" charset="0"/>
            </a:endParaRPr>
          </a:p>
          <a:p>
            <a:pPr marL="756285" lvl="1" indent="-287020">
              <a:spcBef>
                <a:spcPts val="575"/>
              </a:spcBef>
              <a:buFont typeface="Arial MT"/>
              <a:buChar char="–"/>
              <a:tabLst>
                <a:tab pos="756920" algn="l"/>
              </a:tabLst>
            </a:pPr>
            <a:r>
              <a:rPr sz="2800" spc="-5" dirty="0">
                <a:cs typeface="Calibri Light" panose="020F0302020204030204" pitchFamily="34" charset="0"/>
              </a:rPr>
              <a:t>The</a:t>
            </a:r>
            <a:r>
              <a:rPr sz="2800" spc="5" dirty="0">
                <a:cs typeface="Calibri Light" panose="020F0302020204030204" pitchFamily="34" charset="0"/>
              </a:rPr>
              <a:t> </a:t>
            </a:r>
            <a:r>
              <a:rPr sz="2800" spc="-10" dirty="0">
                <a:cs typeface="Calibri Light" panose="020F0302020204030204" pitchFamily="34" charset="0"/>
              </a:rPr>
              <a:t>collection</a:t>
            </a:r>
            <a:r>
              <a:rPr sz="2800" spc="-20" dirty="0">
                <a:cs typeface="Calibri Light" panose="020F0302020204030204" pitchFamily="34" charset="0"/>
              </a:rPr>
              <a:t> </a:t>
            </a:r>
            <a:r>
              <a:rPr sz="2800" spc="-5" dirty="0">
                <a:cs typeface="Calibri Light" panose="020F0302020204030204" pitchFamily="34" charset="0"/>
              </a:rPr>
              <a:t>of </a:t>
            </a:r>
            <a:r>
              <a:rPr sz="2800" spc="-30" dirty="0">
                <a:cs typeface="Calibri Light" panose="020F0302020204030204" pitchFamily="34" charset="0"/>
              </a:rPr>
              <a:t>Web</a:t>
            </a:r>
            <a:r>
              <a:rPr sz="2800" dirty="0">
                <a:cs typeface="Calibri Light" panose="020F0302020204030204" pitchFamily="34" charset="0"/>
              </a:rPr>
              <a:t> </a:t>
            </a:r>
            <a:r>
              <a:rPr sz="2800" spc="-10" dirty="0">
                <a:cs typeface="Calibri Light" panose="020F0302020204030204" pitchFamily="34" charset="0"/>
              </a:rPr>
              <a:t>pages</a:t>
            </a:r>
            <a:r>
              <a:rPr sz="2800" dirty="0">
                <a:cs typeface="Calibri Light" panose="020F0302020204030204" pitchFamily="34" charset="0"/>
              </a:rPr>
              <a:t> </a:t>
            </a:r>
            <a:r>
              <a:rPr sz="2800" spc="-10" dirty="0">
                <a:cs typeface="Calibri Light" panose="020F0302020204030204" pitchFamily="34" charset="0"/>
              </a:rPr>
              <a:t>available</a:t>
            </a:r>
            <a:r>
              <a:rPr sz="2800" spc="-5" dirty="0">
                <a:cs typeface="Calibri Light" panose="020F0302020204030204" pitchFamily="34" charset="0"/>
              </a:rPr>
              <a:t> </a:t>
            </a:r>
            <a:r>
              <a:rPr sz="2800" spc="-10" dirty="0">
                <a:cs typeface="Calibri Light" panose="020F0302020204030204" pitchFamily="34" charset="0"/>
              </a:rPr>
              <a:t>through</a:t>
            </a:r>
            <a:r>
              <a:rPr sz="2800" spc="-5" dirty="0">
                <a:cs typeface="Calibri Light" panose="020F0302020204030204" pitchFamily="34" charset="0"/>
              </a:rPr>
              <a:t> </a:t>
            </a:r>
            <a:r>
              <a:rPr sz="2800" dirty="0">
                <a:cs typeface="Calibri Light" panose="020F0302020204030204" pitchFamily="34" charset="0"/>
              </a:rPr>
              <a:t>the </a:t>
            </a:r>
            <a:r>
              <a:rPr sz="2800" spc="-10" dirty="0">
                <a:cs typeface="Calibri Light" panose="020F0302020204030204" pitchFamily="34" charset="0"/>
              </a:rPr>
              <a:t>Internet</a:t>
            </a:r>
            <a:endParaRPr sz="2800" dirty="0">
              <a:cs typeface="Calibri Light" panose="020F0302020204030204" pitchFamily="34" charset="0"/>
            </a:endParaRPr>
          </a:p>
          <a:p>
            <a:pPr marL="756285" lvl="1" indent="-287020">
              <a:spcBef>
                <a:spcPts val="575"/>
              </a:spcBef>
              <a:buFont typeface="Arial MT"/>
              <a:buChar char="–"/>
              <a:tabLst>
                <a:tab pos="756920" algn="l"/>
              </a:tabLst>
            </a:pPr>
            <a:r>
              <a:rPr sz="2800" spc="-10" dirty="0">
                <a:cs typeface="Calibri Light" panose="020F0302020204030204" pitchFamily="34" charset="0"/>
              </a:rPr>
              <a:t>Proposed</a:t>
            </a:r>
            <a:r>
              <a:rPr sz="2800" spc="-5" dirty="0">
                <a:cs typeface="Calibri Light" panose="020F0302020204030204" pitchFamily="34" charset="0"/>
              </a:rPr>
              <a:t> </a:t>
            </a:r>
            <a:r>
              <a:rPr sz="2800" spc="-10" dirty="0">
                <a:cs typeface="Calibri Light" panose="020F0302020204030204" pitchFamily="34" charset="0"/>
              </a:rPr>
              <a:t>by</a:t>
            </a:r>
            <a:r>
              <a:rPr sz="2800" spc="-5" dirty="0">
                <a:cs typeface="Calibri Light" panose="020F0302020204030204" pitchFamily="34" charset="0"/>
              </a:rPr>
              <a:t> Tim</a:t>
            </a:r>
            <a:r>
              <a:rPr sz="2800" spc="-15" dirty="0">
                <a:cs typeface="Calibri Light" panose="020F0302020204030204" pitchFamily="34" charset="0"/>
              </a:rPr>
              <a:t> </a:t>
            </a:r>
            <a:r>
              <a:rPr sz="2800" spc="-5" dirty="0">
                <a:cs typeface="Calibri Light" panose="020F0302020204030204" pitchFamily="34" charset="0"/>
              </a:rPr>
              <a:t>Berners-Lee </a:t>
            </a:r>
            <a:r>
              <a:rPr sz="2800" dirty="0">
                <a:cs typeface="Calibri Light" panose="020F0302020204030204" pitchFamily="34" charset="0"/>
              </a:rPr>
              <a:t>in</a:t>
            </a:r>
            <a:r>
              <a:rPr sz="2800" spc="-15" dirty="0">
                <a:cs typeface="Calibri Light" panose="020F0302020204030204" pitchFamily="34" charset="0"/>
              </a:rPr>
              <a:t> </a:t>
            </a:r>
            <a:r>
              <a:rPr sz="2800" spc="-5" dirty="0">
                <a:cs typeface="Calibri Light" panose="020F0302020204030204" pitchFamily="34" charset="0"/>
              </a:rPr>
              <a:t>1989</a:t>
            </a:r>
            <a:endParaRPr sz="2800" dirty="0">
              <a:cs typeface="Calibri Light" panose="020F0302020204030204" pitchFamily="34" charset="0"/>
            </a:endParaRPr>
          </a:p>
          <a:p>
            <a:pPr marL="756285" marR="274320" lvl="1" indent="-287020">
              <a:spcBef>
                <a:spcPts val="580"/>
              </a:spcBef>
              <a:buFont typeface="Arial MT"/>
              <a:buChar char="–"/>
              <a:tabLst>
                <a:tab pos="756920" algn="l"/>
              </a:tabLst>
            </a:pPr>
            <a:r>
              <a:rPr sz="2800" spc="-5" dirty="0">
                <a:cs typeface="Calibri Light" panose="020F0302020204030204" pitchFamily="34" charset="0"/>
              </a:rPr>
              <a:t>Originally only </a:t>
            </a:r>
            <a:r>
              <a:rPr sz="2800" spc="-10" dirty="0">
                <a:cs typeface="Calibri Light" panose="020F0302020204030204" pitchFamily="34" charset="0"/>
              </a:rPr>
              <a:t>text-based </a:t>
            </a:r>
            <a:r>
              <a:rPr sz="2800" spc="-15" dirty="0">
                <a:cs typeface="Calibri Light" panose="020F0302020204030204" pitchFamily="34" charset="0"/>
              </a:rPr>
              <a:t>content; </a:t>
            </a:r>
            <a:r>
              <a:rPr sz="2800" spc="-5" dirty="0">
                <a:cs typeface="Calibri Light" panose="020F0302020204030204" pitchFamily="34" charset="0"/>
              </a:rPr>
              <a:t>release of </a:t>
            </a:r>
            <a:r>
              <a:rPr sz="2800" dirty="0">
                <a:cs typeface="Calibri Light" panose="020F0302020204030204" pitchFamily="34" charset="0"/>
              </a:rPr>
              <a:t>the </a:t>
            </a:r>
            <a:r>
              <a:rPr sz="2800" spc="-5" dirty="0">
                <a:cs typeface="Calibri Light" panose="020F0302020204030204" pitchFamily="34" charset="0"/>
              </a:rPr>
              <a:t>Mosaic </a:t>
            </a:r>
            <a:r>
              <a:rPr sz="2800" spc="-530" dirty="0">
                <a:cs typeface="Calibri Light" panose="020F0302020204030204" pitchFamily="34" charset="0"/>
              </a:rPr>
              <a:t> </a:t>
            </a:r>
            <a:r>
              <a:rPr sz="2800" spc="-15" dirty="0">
                <a:cs typeface="Calibri Light" panose="020F0302020204030204" pitchFamily="34" charset="0"/>
              </a:rPr>
              <a:t>browser</a:t>
            </a:r>
            <a:r>
              <a:rPr sz="2800" spc="-10" dirty="0">
                <a:cs typeface="Calibri Light" panose="020F0302020204030204" pitchFamily="34" charset="0"/>
              </a:rPr>
              <a:t> </a:t>
            </a:r>
            <a:r>
              <a:rPr sz="2800" dirty="0">
                <a:cs typeface="Calibri Light" panose="020F0302020204030204" pitchFamily="34" charset="0"/>
              </a:rPr>
              <a:t>in </a:t>
            </a:r>
            <a:r>
              <a:rPr sz="2800" spc="-5" dirty="0">
                <a:cs typeface="Calibri Light" panose="020F0302020204030204" pitchFamily="34" charset="0"/>
              </a:rPr>
              <a:t>1993</a:t>
            </a:r>
            <a:r>
              <a:rPr sz="2800" spc="-10" dirty="0">
                <a:cs typeface="Calibri Light" panose="020F0302020204030204" pitchFamily="34" charset="0"/>
              </a:rPr>
              <a:t> </a:t>
            </a:r>
            <a:r>
              <a:rPr sz="2800" dirty="0">
                <a:cs typeface="Calibri Light" panose="020F0302020204030204" pitchFamily="34" charset="0"/>
              </a:rPr>
              <a:t>led</a:t>
            </a:r>
            <a:r>
              <a:rPr sz="2800" spc="-5" dirty="0">
                <a:cs typeface="Calibri Light" panose="020F0302020204030204" pitchFamily="34" charset="0"/>
              </a:rPr>
              <a:t> </a:t>
            </a:r>
            <a:r>
              <a:rPr sz="2800" spc="-15" dirty="0">
                <a:cs typeface="Calibri Light" panose="020F0302020204030204" pitchFamily="34" charset="0"/>
              </a:rPr>
              <a:t>to</a:t>
            </a:r>
            <a:r>
              <a:rPr sz="2800" spc="-25" dirty="0">
                <a:cs typeface="Calibri Light" panose="020F0302020204030204" pitchFamily="34" charset="0"/>
              </a:rPr>
              <a:t> </a:t>
            </a:r>
            <a:r>
              <a:rPr sz="2800" spc="-10" dirty="0">
                <a:cs typeface="Calibri Light" panose="020F0302020204030204" pitchFamily="34" charset="0"/>
              </a:rPr>
              <a:t>graphical</a:t>
            </a:r>
            <a:r>
              <a:rPr sz="2800" spc="-15" dirty="0">
                <a:cs typeface="Calibri Light" panose="020F0302020204030204" pitchFamily="34" charset="0"/>
              </a:rPr>
              <a:t> content</a:t>
            </a:r>
            <a:endParaRPr sz="2800" dirty="0">
              <a:cs typeface="Calibri Light" panose="020F0302020204030204" pitchFamily="34" charset="0"/>
            </a:endParaRPr>
          </a:p>
        </p:txBody>
      </p:sp>
      <p:pic>
        <p:nvPicPr>
          <p:cNvPr id="5" name="Picture 4">
            <a:extLst>
              <a:ext uri="{FF2B5EF4-FFF2-40B4-BE49-F238E27FC236}">
                <a16:creationId xmlns:a16="http://schemas.microsoft.com/office/drawing/2014/main" id="{0295EAB7-C5D9-A59F-E94A-0327AB97F619}"/>
              </a:ext>
            </a:extLst>
          </p:cNvPr>
          <p:cNvPicPr>
            <a:picLocks noChangeAspect="1"/>
          </p:cNvPicPr>
          <p:nvPr/>
        </p:nvPicPr>
        <p:blipFill>
          <a:blip r:embed="rId2"/>
          <a:stretch>
            <a:fillRect/>
          </a:stretch>
        </p:blipFill>
        <p:spPr>
          <a:xfrm>
            <a:off x="6083508" y="1676400"/>
            <a:ext cx="5891964" cy="3505200"/>
          </a:xfrm>
          <a:prstGeom prst="rect">
            <a:avLst/>
          </a:prstGeom>
        </p:spPr>
      </p:pic>
      <p:sp>
        <p:nvSpPr>
          <p:cNvPr id="4" name="Slide Number Placeholder 3">
            <a:extLst>
              <a:ext uri="{FF2B5EF4-FFF2-40B4-BE49-F238E27FC236}">
                <a16:creationId xmlns:a16="http://schemas.microsoft.com/office/drawing/2014/main" id="{779D0A55-5A44-6F3A-61C7-7241CFE026DC}"/>
              </a:ext>
            </a:extLst>
          </p:cNvPr>
          <p:cNvSpPr>
            <a:spLocks noGrp="1"/>
          </p:cNvSpPr>
          <p:nvPr>
            <p:ph type="sldNum" sz="quarter" idx="12"/>
          </p:nvPr>
        </p:nvSpPr>
        <p:spPr/>
        <p:txBody>
          <a:bodyPr/>
          <a:lstStyle/>
          <a:p>
            <a:fld id="{1AB53ACA-8745-4EEB-8B9A-1551E4B7C876}" type="slidenum">
              <a:rPr lang="en-US" smtClean="0"/>
              <a:t>4</a:t>
            </a:fld>
            <a:endParaRPr lang="en-US"/>
          </a:p>
        </p:txBody>
      </p:sp>
    </p:spTree>
    <p:extLst>
      <p:ext uri="{BB962C8B-B14F-4D97-AF65-F5344CB8AC3E}">
        <p14:creationId xmlns:p14="http://schemas.microsoft.com/office/powerpoint/2010/main" val="12203614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1066800" y="1461263"/>
            <a:ext cx="10058400" cy="4430059"/>
          </a:xfrm>
          <a:prstGeom prst="rect">
            <a:avLst/>
          </a:prstGeom>
        </p:spPr>
        <p:txBody>
          <a:bodyPr vert="horz" wrap="square" lIns="0" tIns="48895" rIns="0" bIns="0" rtlCol="0">
            <a:spAutoFit/>
          </a:bodyPr>
          <a:lstStyle/>
          <a:p>
            <a:pPr marL="355600" indent="-343535">
              <a:spcBef>
                <a:spcPts val="385"/>
              </a:spcBef>
              <a:buFont typeface="Arial MT"/>
              <a:buChar char="•"/>
              <a:tabLst>
                <a:tab pos="355600" algn="l"/>
                <a:tab pos="356235" algn="l"/>
              </a:tabLst>
            </a:pPr>
            <a:r>
              <a:rPr sz="2400" b="1" spc="-10" dirty="0">
                <a:cs typeface="Calibri Light" panose="020F0302020204030204" pitchFamily="34" charset="0"/>
              </a:rPr>
              <a:t>Forums</a:t>
            </a:r>
            <a:endParaRPr sz="2400" b="1" dirty="0">
              <a:cs typeface="Calibri Light" panose="020F0302020204030204" pitchFamily="34" charset="0"/>
            </a:endParaRPr>
          </a:p>
          <a:p>
            <a:pPr marL="756285" marR="5080" lvl="1" indent="-287020">
              <a:lnSpc>
                <a:spcPts val="2590"/>
              </a:lnSpc>
              <a:spcBef>
                <a:spcPts val="615"/>
              </a:spcBef>
              <a:buFont typeface="Arial MT"/>
              <a:buChar char="–"/>
              <a:tabLst>
                <a:tab pos="756920" algn="l"/>
              </a:tabLst>
            </a:pPr>
            <a:r>
              <a:rPr sz="2400" spc="-30" dirty="0">
                <a:cs typeface="Calibri Light" panose="020F0302020204030204" pitchFamily="34" charset="0"/>
              </a:rPr>
              <a:t>Web </a:t>
            </a:r>
            <a:r>
              <a:rPr sz="2400" spc="-10" dirty="0">
                <a:cs typeface="Calibri Light" panose="020F0302020204030204" pitchFamily="34" charset="0"/>
              </a:rPr>
              <a:t>page </a:t>
            </a:r>
            <a:r>
              <a:rPr sz="2400" spc="-5" dirty="0">
                <a:cs typeface="Calibri Light" panose="020F0302020204030204" pitchFamily="34" charset="0"/>
              </a:rPr>
              <a:t>that enables </a:t>
            </a:r>
            <a:r>
              <a:rPr sz="2400" dirty="0">
                <a:cs typeface="Calibri Light" panose="020F0302020204030204" pitchFamily="34" charset="0"/>
              </a:rPr>
              <a:t>individuals </a:t>
            </a:r>
            <a:r>
              <a:rPr sz="2400" spc="-10" dirty="0">
                <a:cs typeface="Calibri Light" panose="020F0302020204030204" pitchFamily="34" charset="0"/>
              </a:rPr>
              <a:t>to </a:t>
            </a:r>
            <a:r>
              <a:rPr sz="2400" spc="-15" dirty="0">
                <a:cs typeface="Calibri Light" panose="020F0302020204030204" pitchFamily="34" charset="0"/>
              </a:rPr>
              <a:t>post </a:t>
            </a:r>
            <a:r>
              <a:rPr sz="2400" spc="-5" dirty="0">
                <a:cs typeface="Calibri Light" panose="020F0302020204030204" pitchFamily="34" charset="0"/>
              </a:rPr>
              <a:t>messages on </a:t>
            </a:r>
            <a:r>
              <a:rPr sz="2400" dirty="0">
                <a:cs typeface="Calibri Light" panose="020F0302020204030204" pitchFamily="34" charset="0"/>
              </a:rPr>
              <a:t>a </a:t>
            </a:r>
            <a:r>
              <a:rPr sz="2400" spc="-530" dirty="0">
                <a:cs typeface="Calibri Light" panose="020F0302020204030204" pitchFamily="34" charset="0"/>
              </a:rPr>
              <a:t> </a:t>
            </a:r>
            <a:r>
              <a:rPr sz="2400" spc="-5" dirty="0">
                <a:cs typeface="Calibri Light" panose="020F0302020204030204" pitchFamily="34" charset="0"/>
              </a:rPr>
              <a:t>particular</a:t>
            </a:r>
            <a:r>
              <a:rPr sz="2400" spc="-30" dirty="0">
                <a:cs typeface="Calibri Light" panose="020F0302020204030204" pitchFamily="34" charset="0"/>
              </a:rPr>
              <a:t> </a:t>
            </a:r>
            <a:r>
              <a:rPr sz="2400" spc="-10" dirty="0">
                <a:cs typeface="Calibri Light" panose="020F0302020204030204" pitchFamily="34" charset="0"/>
              </a:rPr>
              <a:t>topic</a:t>
            </a:r>
            <a:r>
              <a:rPr sz="2400" spc="-20" dirty="0">
                <a:cs typeface="Calibri Light" panose="020F0302020204030204" pitchFamily="34" charset="0"/>
              </a:rPr>
              <a:t> for</a:t>
            </a:r>
            <a:r>
              <a:rPr sz="2400" spc="-5" dirty="0">
                <a:cs typeface="Calibri Light" panose="020F0302020204030204" pitchFamily="34" charset="0"/>
              </a:rPr>
              <a:t> </a:t>
            </a:r>
            <a:r>
              <a:rPr sz="2400" spc="-10" dirty="0">
                <a:cs typeface="Calibri Light" panose="020F0302020204030204" pitchFamily="34" charset="0"/>
              </a:rPr>
              <a:t>others</a:t>
            </a:r>
            <a:r>
              <a:rPr sz="2400" spc="-5" dirty="0">
                <a:cs typeface="Calibri Light" panose="020F0302020204030204" pitchFamily="34" charset="0"/>
              </a:rPr>
              <a:t> </a:t>
            </a:r>
            <a:r>
              <a:rPr sz="2400" spc="-15" dirty="0">
                <a:cs typeface="Calibri Light" panose="020F0302020204030204" pitchFamily="34" charset="0"/>
              </a:rPr>
              <a:t>to</a:t>
            </a:r>
            <a:r>
              <a:rPr sz="2400" spc="-25" dirty="0">
                <a:cs typeface="Calibri Light" panose="020F0302020204030204" pitchFamily="34" charset="0"/>
              </a:rPr>
              <a:t> </a:t>
            </a:r>
            <a:r>
              <a:rPr sz="2400" spc="-10" dirty="0">
                <a:cs typeface="Calibri Light" panose="020F0302020204030204" pitchFamily="34" charset="0"/>
              </a:rPr>
              <a:t>read</a:t>
            </a:r>
            <a:r>
              <a:rPr sz="2400" spc="-5" dirty="0">
                <a:cs typeface="Calibri Light" panose="020F0302020204030204" pitchFamily="34" charset="0"/>
              </a:rPr>
              <a:t> </a:t>
            </a:r>
            <a:r>
              <a:rPr sz="2400" dirty="0">
                <a:cs typeface="Calibri Light" panose="020F0302020204030204" pitchFamily="34" charset="0"/>
              </a:rPr>
              <a:t>and</a:t>
            </a:r>
            <a:r>
              <a:rPr sz="2400" spc="-5" dirty="0">
                <a:cs typeface="Calibri Light" panose="020F0302020204030204" pitchFamily="34" charset="0"/>
              </a:rPr>
              <a:t> </a:t>
            </a:r>
            <a:r>
              <a:rPr sz="2400" spc="-10" dirty="0">
                <a:cs typeface="Calibri Light" panose="020F0302020204030204" pitchFamily="34" charset="0"/>
              </a:rPr>
              <a:t>respond</a:t>
            </a:r>
            <a:r>
              <a:rPr sz="2400" spc="-5" dirty="0">
                <a:cs typeface="Calibri Light" panose="020F0302020204030204" pitchFamily="34" charset="0"/>
              </a:rPr>
              <a:t> </a:t>
            </a:r>
            <a:r>
              <a:rPr sz="2400" spc="-10" dirty="0">
                <a:cs typeface="Calibri Light" panose="020F0302020204030204" pitchFamily="34" charset="0"/>
              </a:rPr>
              <a:t>to</a:t>
            </a:r>
            <a:r>
              <a:rPr lang="en-US" sz="2400" spc="-10" dirty="0">
                <a:cs typeface="Calibri Light" panose="020F0302020204030204" pitchFamily="34" charset="0"/>
              </a:rPr>
              <a:t>.</a:t>
            </a:r>
          </a:p>
          <a:p>
            <a:pPr marL="469265" marR="5080" lvl="1">
              <a:lnSpc>
                <a:spcPts val="2590"/>
              </a:lnSpc>
              <a:spcBef>
                <a:spcPts val="615"/>
              </a:spcBef>
              <a:tabLst>
                <a:tab pos="756920" algn="l"/>
              </a:tabLst>
            </a:pPr>
            <a:endParaRPr sz="2400" dirty="0">
              <a:cs typeface="Calibri Light" panose="020F0302020204030204" pitchFamily="34" charset="0"/>
            </a:endParaRPr>
          </a:p>
          <a:p>
            <a:pPr marL="355600" indent="-343535">
              <a:spcBef>
                <a:spcPts val="254"/>
              </a:spcBef>
              <a:buFont typeface="Arial MT"/>
              <a:buChar char="•"/>
              <a:tabLst>
                <a:tab pos="355600" algn="l"/>
                <a:tab pos="356235" algn="l"/>
              </a:tabLst>
            </a:pPr>
            <a:r>
              <a:rPr sz="2400" b="1" spc="-25" dirty="0">
                <a:cs typeface="Calibri Light" panose="020F0302020204030204" pitchFamily="34" charset="0"/>
              </a:rPr>
              <a:t>Voice</a:t>
            </a:r>
            <a:r>
              <a:rPr sz="2400" b="1" spc="-30" dirty="0">
                <a:cs typeface="Calibri Light" panose="020F0302020204030204" pitchFamily="34" charset="0"/>
              </a:rPr>
              <a:t> </a:t>
            </a:r>
            <a:r>
              <a:rPr sz="2400" b="1" spc="-15" dirty="0">
                <a:cs typeface="Calibri Light" panose="020F0302020204030204" pitchFamily="34" charset="0"/>
              </a:rPr>
              <a:t>over</a:t>
            </a:r>
            <a:r>
              <a:rPr sz="2400" b="1" spc="5" dirty="0">
                <a:cs typeface="Calibri Light" panose="020F0302020204030204" pitchFamily="34" charset="0"/>
              </a:rPr>
              <a:t> </a:t>
            </a:r>
            <a:r>
              <a:rPr sz="2400" b="1" spc="-10" dirty="0">
                <a:cs typeface="Calibri Light" panose="020F0302020204030204" pitchFamily="34" charset="0"/>
              </a:rPr>
              <a:t>Internet</a:t>
            </a:r>
            <a:r>
              <a:rPr sz="2400" b="1" spc="-30" dirty="0">
                <a:cs typeface="Calibri Light" panose="020F0302020204030204" pitchFamily="34" charset="0"/>
              </a:rPr>
              <a:t> </a:t>
            </a:r>
            <a:r>
              <a:rPr sz="2400" b="1" spc="-15" dirty="0">
                <a:cs typeface="Calibri Light" panose="020F0302020204030204" pitchFamily="34" charset="0"/>
              </a:rPr>
              <a:t>Protocol</a:t>
            </a:r>
            <a:r>
              <a:rPr sz="2400" b="1" spc="-20" dirty="0">
                <a:cs typeface="Calibri Light" panose="020F0302020204030204" pitchFamily="34" charset="0"/>
              </a:rPr>
              <a:t> (VoIP)</a:t>
            </a:r>
            <a:endParaRPr sz="2400" b="1" dirty="0">
              <a:cs typeface="Calibri Light" panose="020F0302020204030204" pitchFamily="34" charset="0"/>
            </a:endParaRPr>
          </a:p>
          <a:p>
            <a:pPr marL="756285" lvl="1" indent="-287020">
              <a:spcBef>
                <a:spcPts val="290"/>
              </a:spcBef>
              <a:buFont typeface="Arial MT"/>
              <a:buChar char="–"/>
              <a:tabLst>
                <a:tab pos="756920" algn="l"/>
              </a:tabLst>
            </a:pPr>
            <a:r>
              <a:rPr sz="2400" dirty="0">
                <a:cs typeface="Calibri Light" panose="020F0302020204030204" pitchFamily="34" charset="0"/>
              </a:rPr>
              <a:t>Making</a:t>
            </a:r>
            <a:r>
              <a:rPr sz="2400" spc="-30" dirty="0">
                <a:cs typeface="Calibri Light" panose="020F0302020204030204" pitchFamily="34" charset="0"/>
              </a:rPr>
              <a:t> </a:t>
            </a:r>
            <a:r>
              <a:rPr sz="2400" spc="-5" dirty="0">
                <a:cs typeface="Calibri Light" panose="020F0302020204030204" pitchFamily="34" charset="0"/>
              </a:rPr>
              <a:t>telephone</a:t>
            </a:r>
            <a:r>
              <a:rPr sz="2400" spc="-15" dirty="0">
                <a:cs typeface="Calibri Light" panose="020F0302020204030204" pitchFamily="34" charset="0"/>
              </a:rPr>
              <a:t> </a:t>
            </a:r>
            <a:r>
              <a:rPr sz="2400" spc="-5" dirty="0">
                <a:cs typeface="Calibri Light" panose="020F0302020204030204" pitchFamily="34" charset="0"/>
              </a:rPr>
              <a:t>calls</a:t>
            </a:r>
            <a:r>
              <a:rPr sz="2400" spc="-25" dirty="0">
                <a:cs typeface="Calibri Light" panose="020F0302020204030204" pitchFamily="34" charset="0"/>
              </a:rPr>
              <a:t> </a:t>
            </a:r>
            <a:r>
              <a:rPr sz="2400" spc="-15" dirty="0">
                <a:cs typeface="Calibri Light" panose="020F0302020204030204" pitchFamily="34" charset="0"/>
              </a:rPr>
              <a:t>over</a:t>
            </a:r>
            <a:r>
              <a:rPr sz="2400" dirty="0">
                <a:cs typeface="Calibri Light" panose="020F0302020204030204" pitchFamily="34" charset="0"/>
              </a:rPr>
              <a:t> the</a:t>
            </a:r>
            <a:r>
              <a:rPr sz="2400" spc="-20" dirty="0">
                <a:cs typeface="Calibri Light" panose="020F0302020204030204" pitchFamily="34" charset="0"/>
              </a:rPr>
              <a:t> </a:t>
            </a:r>
            <a:r>
              <a:rPr sz="2400" spc="-10" dirty="0">
                <a:cs typeface="Calibri Light" panose="020F0302020204030204" pitchFamily="34" charset="0"/>
              </a:rPr>
              <a:t>Internet</a:t>
            </a:r>
            <a:endParaRPr sz="2400" dirty="0">
              <a:cs typeface="Calibri Light" panose="020F0302020204030204" pitchFamily="34" charset="0"/>
            </a:endParaRPr>
          </a:p>
          <a:p>
            <a:pPr marL="756285" lvl="1" indent="-287020">
              <a:spcBef>
                <a:spcPts val="290"/>
              </a:spcBef>
              <a:buFont typeface="Arial MT"/>
              <a:buChar char="–"/>
              <a:tabLst>
                <a:tab pos="756920" algn="l"/>
              </a:tabLst>
            </a:pPr>
            <a:r>
              <a:rPr sz="2400" spc="-10" dirty="0">
                <a:cs typeface="Calibri Light" panose="020F0302020204030204" pitchFamily="34" charset="0"/>
              </a:rPr>
              <a:t>Computer</a:t>
            </a:r>
            <a:r>
              <a:rPr sz="2400" spc="-45" dirty="0">
                <a:cs typeface="Calibri Light" panose="020F0302020204030204" pitchFamily="34" charset="0"/>
              </a:rPr>
              <a:t> </a:t>
            </a:r>
            <a:r>
              <a:rPr sz="2400" spc="-15" dirty="0">
                <a:cs typeface="Calibri Light" panose="020F0302020204030204" pitchFamily="34" charset="0"/>
              </a:rPr>
              <a:t>to</a:t>
            </a:r>
            <a:r>
              <a:rPr sz="2400" spc="-25" dirty="0">
                <a:cs typeface="Calibri Light" panose="020F0302020204030204" pitchFamily="34" charset="0"/>
              </a:rPr>
              <a:t> </a:t>
            </a:r>
            <a:r>
              <a:rPr sz="2400" spc="-10" dirty="0">
                <a:cs typeface="Calibri Light" panose="020F0302020204030204" pitchFamily="34" charset="0"/>
              </a:rPr>
              <a:t>computer</a:t>
            </a:r>
            <a:endParaRPr sz="2400" dirty="0">
              <a:cs typeface="Calibri Light" panose="020F0302020204030204" pitchFamily="34" charset="0"/>
            </a:endParaRPr>
          </a:p>
          <a:p>
            <a:pPr marL="1155700" lvl="2" indent="-229235">
              <a:spcBef>
                <a:spcPts val="285"/>
              </a:spcBef>
              <a:buFont typeface="Arial MT"/>
              <a:buChar char="•"/>
              <a:tabLst>
                <a:tab pos="1156335" algn="l"/>
              </a:tabLst>
            </a:pPr>
            <a:r>
              <a:rPr sz="2400" spc="-5" dirty="0">
                <a:cs typeface="Calibri Light" panose="020F0302020204030204" pitchFamily="34" charset="0"/>
              </a:rPr>
              <a:t>Skype,</a:t>
            </a:r>
            <a:r>
              <a:rPr sz="2400" spc="-40" dirty="0">
                <a:cs typeface="Calibri Light" panose="020F0302020204030204" pitchFamily="34" charset="0"/>
              </a:rPr>
              <a:t> </a:t>
            </a:r>
            <a:r>
              <a:rPr sz="2400" dirty="0">
                <a:cs typeface="Calibri Light" panose="020F0302020204030204" pitchFamily="34" charset="0"/>
              </a:rPr>
              <a:t>IM,</a:t>
            </a:r>
            <a:r>
              <a:rPr sz="2400" spc="-25" dirty="0">
                <a:cs typeface="Calibri Light" panose="020F0302020204030204" pitchFamily="34" charset="0"/>
              </a:rPr>
              <a:t> </a:t>
            </a:r>
            <a:r>
              <a:rPr sz="2400" spc="-10" dirty="0">
                <a:cs typeface="Calibri Light" panose="020F0302020204030204" pitchFamily="34" charset="0"/>
              </a:rPr>
              <a:t>etc.</a:t>
            </a:r>
            <a:endParaRPr sz="2400" dirty="0">
              <a:cs typeface="Calibri Light" panose="020F0302020204030204" pitchFamily="34" charset="0"/>
            </a:endParaRPr>
          </a:p>
          <a:p>
            <a:pPr marL="756285" lvl="1" indent="-287020">
              <a:spcBef>
                <a:spcPts val="290"/>
              </a:spcBef>
              <a:buFont typeface="Arial MT"/>
              <a:buChar char="–"/>
              <a:tabLst>
                <a:tab pos="756920" algn="l"/>
              </a:tabLst>
            </a:pPr>
            <a:r>
              <a:rPr sz="2400" spc="-10" dirty="0">
                <a:cs typeface="Calibri Light" panose="020F0302020204030204" pitchFamily="34" charset="0"/>
              </a:rPr>
              <a:t>More </a:t>
            </a:r>
            <a:r>
              <a:rPr sz="2400" spc="-5" dirty="0">
                <a:cs typeface="Calibri Light" panose="020F0302020204030204" pitchFamily="34" charset="0"/>
              </a:rPr>
              <a:t>permanent</a:t>
            </a:r>
            <a:r>
              <a:rPr sz="2400" spc="-20" dirty="0">
                <a:cs typeface="Calibri Light" panose="020F0302020204030204" pitchFamily="34" charset="0"/>
              </a:rPr>
              <a:t> </a:t>
            </a:r>
            <a:r>
              <a:rPr sz="2400" spc="-35" dirty="0">
                <a:cs typeface="Calibri Light" panose="020F0302020204030204" pitchFamily="34" charset="0"/>
              </a:rPr>
              <a:t>VoIP</a:t>
            </a:r>
            <a:r>
              <a:rPr sz="2400" spc="-15" dirty="0">
                <a:cs typeface="Calibri Light" panose="020F0302020204030204" pitchFamily="34" charset="0"/>
              </a:rPr>
              <a:t> </a:t>
            </a:r>
            <a:r>
              <a:rPr sz="2400" spc="-5" dirty="0">
                <a:cs typeface="Calibri Light" panose="020F0302020204030204" pitchFamily="34" charset="0"/>
              </a:rPr>
              <a:t>setups replace</a:t>
            </a:r>
            <a:r>
              <a:rPr sz="2400" spc="-15" dirty="0">
                <a:cs typeface="Calibri Light" panose="020F0302020204030204" pitchFamily="34" charset="0"/>
              </a:rPr>
              <a:t> </a:t>
            </a:r>
            <a:r>
              <a:rPr sz="2400" dirty="0">
                <a:cs typeface="Calibri Light" panose="020F0302020204030204" pitchFamily="34" charset="0"/>
              </a:rPr>
              <a:t>landline</a:t>
            </a:r>
            <a:r>
              <a:rPr sz="2400" spc="-5" dirty="0">
                <a:cs typeface="Calibri Light" panose="020F0302020204030204" pitchFamily="34" charset="0"/>
              </a:rPr>
              <a:t> </a:t>
            </a:r>
            <a:r>
              <a:rPr sz="2400" spc="-10" dirty="0">
                <a:cs typeface="Calibri Light" panose="020F0302020204030204" pitchFamily="34" charset="0"/>
              </a:rPr>
              <a:t>phones</a:t>
            </a:r>
            <a:endParaRPr sz="2400" dirty="0">
              <a:cs typeface="Calibri Light" panose="020F0302020204030204" pitchFamily="34" charset="0"/>
            </a:endParaRPr>
          </a:p>
          <a:p>
            <a:pPr marL="756285" lvl="1" indent="-287020">
              <a:spcBef>
                <a:spcPts val="290"/>
              </a:spcBef>
              <a:buFont typeface="Arial MT"/>
              <a:buChar char="–"/>
              <a:tabLst>
                <a:tab pos="756920" algn="l"/>
              </a:tabLst>
            </a:pPr>
            <a:r>
              <a:rPr sz="2400" spc="-10" dirty="0">
                <a:cs typeface="Calibri Light" panose="020F0302020204030204" pitchFamily="34" charset="0"/>
              </a:rPr>
              <a:t>Relatively</a:t>
            </a:r>
            <a:r>
              <a:rPr sz="2400" spc="-20" dirty="0">
                <a:cs typeface="Calibri Light" panose="020F0302020204030204" pitchFamily="34" charset="0"/>
              </a:rPr>
              <a:t> </a:t>
            </a:r>
            <a:r>
              <a:rPr sz="2400" spc="-10" dirty="0">
                <a:cs typeface="Calibri Light" panose="020F0302020204030204" pitchFamily="34" charset="0"/>
              </a:rPr>
              <a:t>inexpensive—as</a:t>
            </a:r>
            <a:r>
              <a:rPr sz="2400" spc="10" dirty="0">
                <a:cs typeface="Calibri Light" panose="020F0302020204030204" pitchFamily="34" charset="0"/>
              </a:rPr>
              <a:t> </a:t>
            </a:r>
            <a:r>
              <a:rPr sz="2400" spc="-10" dirty="0">
                <a:cs typeface="Calibri Light" panose="020F0302020204030204" pitchFamily="34" charset="0"/>
              </a:rPr>
              <a:t>little</a:t>
            </a:r>
            <a:r>
              <a:rPr sz="2400" spc="-20" dirty="0">
                <a:cs typeface="Calibri Light" panose="020F0302020204030204" pitchFamily="34" charset="0"/>
              </a:rPr>
              <a:t> </a:t>
            </a:r>
            <a:r>
              <a:rPr sz="2400" dirty="0">
                <a:cs typeface="Calibri Light" panose="020F0302020204030204" pitchFamily="34" charset="0"/>
              </a:rPr>
              <a:t>as </a:t>
            </a:r>
            <a:r>
              <a:rPr sz="2400" spc="-5" dirty="0">
                <a:cs typeface="Calibri Light" panose="020F0302020204030204" pitchFamily="34" charset="0"/>
              </a:rPr>
              <a:t>$25</a:t>
            </a:r>
            <a:r>
              <a:rPr sz="2400" spc="-10" dirty="0">
                <a:cs typeface="Calibri Light" panose="020F0302020204030204" pitchFamily="34" charset="0"/>
              </a:rPr>
              <a:t> </a:t>
            </a:r>
            <a:r>
              <a:rPr sz="2400" spc="-5" dirty="0">
                <a:cs typeface="Calibri Light" panose="020F0302020204030204" pitchFamily="34" charset="0"/>
              </a:rPr>
              <a:t>per</a:t>
            </a:r>
            <a:r>
              <a:rPr sz="2400" spc="5" dirty="0">
                <a:cs typeface="Calibri Light" panose="020F0302020204030204" pitchFamily="34" charset="0"/>
              </a:rPr>
              <a:t> </a:t>
            </a:r>
            <a:r>
              <a:rPr sz="2400" spc="-10" dirty="0">
                <a:cs typeface="Calibri Light" panose="020F0302020204030204" pitchFamily="34" charset="0"/>
              </a:rPr>
              <a:t>month</a:t>
            </a:r>
            <a:endParaRPr sz="2400" dirty="0">
              <a:cs typeface="Calibri Light" panose="020F0302020204030204" pitchFamily="34" charset="0"/>
            </a:endParaRPr>
          </a:p>
          <a:p>
            <a:pPr marL="756285" marR="1631314" lvl="1" indent="-287020">
              <a:lnSpc>
                <a:spcPts val="2590"/>
              </a:lnSpc>
              <a:spcBef>
                <a:spcPts val="615"/>
              </a:spcBef>
              <a:buFont typeface="Arial MT"/>
              <a:buChar char="–"/>
              <a:tabLst>
                <a:tab pos="756920" algn="l"/>
              </a:tabLst>
            </a:pPr>
            <a:r>
              <a:rPr sz="2400" spc="-5" dirty="0">
                <a:cs typeface="Calibri Light" panose="020F0302020204030204" pitchFamily="34" charset="0"/>
              </a:rPr>
              <a:t>Does </a:t>
            </a:r>
            <a:r>
              <a:rPr sz="2400" spc="-10" dirty="0">
                <a:cs typeface="Calibri Light" panose="020F0302020204030204" pitchFamily="34" charset="0"/>
              </a:rPr>
              <a:t>not work </a:t>
            </a:r>
            <a:r>
              <a:rPr sz="2400" dirty="0">
                <a:cs typeface="Calibri Light" panose="020F0302020204030204" pitchFamily="34" charset="0"/>
              </a:rPr>
              <a:t>when </a:t>
            </a:r>
            <a:r>
              <a:rPr sz="2400" spc="-10" dirty="0">
                <a:cs typeface="Calibri Light" panose="020F0302020204030204" pitchFamily="34" charset="0"/>
              </a:rPr>
              <a:t>Internet connection </a:t>
            </a:r>
            <a:r>
              <a:rPr sz="2400" spc="-5" dirty="0">
                <a:cs typeface="Calibri Light" panose="020F0302020204030204" pitchFamily="34" charset="0"/>
              </a:rPr>
              <a:t>or </a:t>
            </a:r>
            <a:r>
              <a:rPr sz="2400" spc="-530" dirty="0">
                <a:cs typeface="Calibri Light" panose="020F0302020204030204" pitchFamily="34" charset="0"/>
              </a:rPr>
              <a:t> </a:t>
            </a:r>
            <a:r>
              <a:rPr sz="2400" spc="-15" dirty="0">
                <a:cs typeface="Calibri Light" panose="020F0302020204030204" pitchFamily="34" charset="0"/>
              </a:rPr>
              <a:t>power</a:t>
            </a:r>
            <a:r>
              <a:rPr sz="2400" spc="-5" dirty="0">
                <a:cs typeface="Calibri Light" panose="020F0302020204030204" pitchFamily="34" charset="0"/>
              </a:rPr>
              <a:t> </a:t>
            </a:r>
            <a:r>
              <a:rPr sz="2400" dirty="0">
                <a:cs typeface="Calibri Light" panose="020F0302020204030204" pitchFamily="34" charset="0"/>
              </a:rPr>
              <a:t>is </a:t>
            </a:r>
            <a:r>
              <a:rPr sz="2400" spc="-10" dirty="0">
                <a:cs typeface="Calibri Light" panose="020F0302020204030204" pitchFamily="34" charset="0"/>
              </a:rPr>
              <a:t>out</a:t>
            </a:r>
            <a:endParaRPr sz="2400" dirty="0">
              <a:cs typeface="Calibri Light" panose="020F0302020204030204" pitchFamily="34" charset="0"/>
            </a:endParaRPr>
          </a:p>
        </p:txBody>
      </p:sp>
      <p:sp>
        <p:nvSpPr>
          <p:cNvPr id="6" name="object 2">
            <a:extLst>
              <a:ext uri="{FF2B5EF4-FFF2-40B4-BE49-F238E27FC236}">
                <a16:creationId xmlns:a16="http://schemas.microsoft.com/office/drawing/2014/main" id="{EA2CB63C-2391-2839-2610-E7AF82D81BF7}"/>
              </a:ext>
            </a:extLst>
          </p:cNvPr>
          <p:cNvSpPr txBox="1">
            <a:spLocks noGrp="1"/>
          </p:cNvSpPr>
          <p:nvPr>
            <p:ph type="title"/>
          </p:nvPr>
        </p:nvSpPr>
        <p:spPr>
          <a:xfrm>
            <a:off x="990600" y="609600"/>
            <a:ext cx="10058400" cy="622222"/>
          </a:xfrm>
          <a:prstGeom prst="rect">
            <a:avLst/>
          </a:prstGeom>
        </p:spPr>
        <p:txBody>
          <a:bodyPr vert="horz" wrap="square" lIns="0" tIns="12700" rIns="0" bIns="0" rtlCol="0">
            <a:spAutoFit/>
          </a:bodyPr>
          <a:lstStyle/>
          <a:p>
            <a:pPr marL="12700">
              <a:spcBef>
                <a:spcPts val="100"/>
              </a:spcBef>
            </a:pPr>
            <a:r>
              <a:rPr sz="4400" b="1" spc="-5" dirty="0"/>
              <a:t>Beyond</a:t>
            </a:r>
            <a:r>
              <a:rPr sz="4400" b="1" spc="-35" dirty="0"/>
              <a:t> </a:t>
            </a:r>
            <a:r>
              <a:rPr sz="4400" b="1" spc="-5" dirty="0"/>
              <a:t>Browsing</a:t>
            </a:r>
            <a:r>
              <a:rPr lang="en-US" sz="4400" b="1" spc="-5" dirty="0"/>
              <a:t>, Searching </a:t>
            </a:r>
            <a:r>
              <a:rPr sz="4400" b="1" spc="-20" dirty="0"/>
              <a:t> </a:t>
            </a:r>
            <a:r>
              <a:rPr sz="4400" b="1" dirty="0"/>
              <a:t>and</a:t>
            </a:r>
            <a:r>
              <a:rPr sz="4400" b="1" spc="-30" dirty="0"/>
              <a:t> </a:t>
            </a:r>
            <a:r>
              <a:rPr sz="4400" b="1" spc="5" dirty="0"/>
              <a:t>E-Mail</a:t>
            </a:r>
            <a:endParaRPr sz="4400" b="1" dirty="0"/>
          </a:p>
        </p:txBody>
      </p:sp>
      <p:sp>
        <p:nvSpPr>
          <p:cNvPr id="2" name="Slide Number Placeholder 1">
            <a:extLst>
              <a:ext uri="{FF2B5EF4-FFF2-40B4-BE49-F238E27FC236}">
                <a16:creationId xmlns:a16="http://schemas.microsoft.com/office/drawing/2014/main" id="{EF93C342-9B95-A253-D705-8A4CDFA94DF5}"/>
              </a:ext>
            </a:extLst>
          </p:cNvPr>
          <p:cNvSpPr>
            <a:spLocks noGrp="1"/>
          </p:cNvSpPr>
          <p:nvPr>
            <p:ph type="sldNum" sz="quarter" idx="12"/>
          </p:nvPr>
        </p:nvSpPr>
        <p:spPr/>
        <p:txBody>
          <a:bodyPr/>
          <a:lstStyle/>
          <a:p>
            <a:fld id="{1AB53ACA-8745-4EEB-8B9A-1551E4B7C876}" type="slidenum">
              <a:rPr lang="en-US" smtClean="0"/>
              <a:t>40</a:t>
            </a:fld>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object 3"/>
          <p:cNvPicPr/>
          <p:nvPr/>
        </p:nvPicPr>
        <p:blipFill>
          <a:blip r:embed="rId2" cstate="print"/>
          <a:stretch>
            <a:fillRect/>
          </a:stretch>
        </p:blipFill>
        <p:spPr>
          <a:xfrm>
            <a:off x="4800600" y="1524000"/>
            <a:ext cx="6876099" cy="4724400"/>
          </a:xfrm>
          <a:prstGeom prst="rect">
            <a:avLst/>
          </a:prstGeom>
        </p:spPr>
      </p:pic>
      <p:sp>
        <p:nvSpPr>
          <p:cNvPr id="6" name="TextBox 5">
            <a:extLst>
              <a:ext uri="{FF2B5EF4-FFF2-40B4-BE49-F238E27FC236}">
                <a16:creationId xmlns:a16="http://schemas.microsoft.com/office/drawing/2014/main" id="{36017294-4CA1-23D7-3762-8E2719434ECA}"/>
              </a:ext>
            </a:extLst>
          </p:cNvPr>
          <p:cNvSpPr txBox="1"/>
          <p:nvPr/>
        </p:nvSpPr>
        <p:spPr>
          <a:xfrm>
            <a:off x="1066800" y="1831892"/>
            <a:ext cx="3733800" cy="2677656"/>
          </a:xfrm>
          <a:prstGeom prst="rect">
            <a:avLst/>
          </a:prstGeom>
          <a:noFill/>
        </p:spPr>
        <p:txBody>
          <a:bodyPr wrap="square">
            <a:spAutoFit/>
          </a:bodyPr>
          <a:lstStyle/>
          <a:p>
            <a:pPr algn="just"/>
            <a:r>
              <a:rPr lang="en-GB" sz="2800" b="0" i="0" dirty="0">
                <a:effectLst/>
              </a:rPr>
              <a:t>Permanent VoIP setups</a:t>
            </a:r>
            <a:br>
              <a:rPr lang="en-GB" sz="2800" b="0" i="0" dirty="0">
                <a:effectLst/>
              </a:rPr>
            </a:br>
            <a:r>
              <a:rPr lang="en-GB" sz="2800" b="0" i="0" dirty="0">
                <a:effectLst/>
              </a:rPr>
              <a:t>allow telephone calls</a:t>
            </a:r>
            <a:br>
              <a:rPr lang="en-GB" sz="2800" b="0" i="0" dirty="0">
                <a:effectLst/>
              </a:rPr>
            </a:br>
            <a:r>
              <a:rPr lang="en-GB" sz="2800" b="0" i="0" dirty="0">
                <a:effectLst/>
              </a:rPr>
              <a:t>to be placed via a</a:t>
            </a:r>
            <a:br>
              <a:rPr lang="en-GB" sz="2800" b="0" i="0" dirty="0">
                <a:effectLst/>
              </a:rPr>
            </a:br>
            <a:r>
              <a:rPr lang="en-GB" sz="2800" b="0" i="0" dirty="0">
                <a:effectLst/>
              </a:rPr>
              <a:t>broadband Internet</a:t>
            </a:r>
            <a:br>
              <a:rPr lang="en-GB" sz="2800" b="0" i="0" dirty="0">
                <a:effectLst/>
              </a:rPr>
            </a:br>
            <a:r>
              <a:rPr lang="en-GB" sz="2800" b="0" i="0" dirty="0">
                <a:effectLst/>
              </a:rPr>
              <a:t>connection using a</a:t>
            </a:r>
            <a:br>
              <a:rPr lang="en-GB" sz="2800" b="0" i="0" dirty="0">
                <a:effectLst/>
              </a:rPr>
            </a:br>
            <a:r>
              <a:rPr lang="en-GB" sz="2800" b="0" i="0" dirty="0">
                <a:effectLst/>
              </a:rPr>
              <a:t>conventional telephone.</a:t>
            </a:r>
            <a:endParaRPr lang="en-GB" sz="2800" dirty="0"/>
          </a:p>
        </p:txBody>
      </p:sp>
      <p:sp>
        <p:nvSpPr>
          <p:cNvPr id="9" name="object 2">
            <a:extLst>
              <a:ext uri="{FF2B5EF4-FFF2-40B4-BE49-F238E27FC236}">
                <a16:creationId xmlns:a16="http://schemas.microsoft.com/office/drawing/2014/main" id="{CE087C10-82E7-6284-1269-C80BEC394A56}"/>
              </a:ext>
            </a:extLst>
          </p:cNvPr>
          <p:cNvSpPr txBox="1">
            <a:spLocks noGrp="1"/>
          </p:cNvSpPr>
          <p:nvPr>
            <p:ph type="title"/>
          </p:nvPr>
        </p:nvSpPr>
        <p:spPr>
          <a:xfrm>
            <a:off x="1066800" y="609600"/>
            <a:ext cx="10058400" cy="622222"/>
          </a:xfrm>
          <a:prstGeom prst="rect">
            <a:avLst/>
          </a:prstGeom>
        </p:spPr>
        <p:txBody>
          <a:bodyPr vert="horz" wrap="square" lIns="0" tIns="12700" rIns="0" bIns="0" rtlCol="0">
            <a:spAutoFit/>
          </a:bodyPr>
          <a:lstStyle/>
          <a:p>
            <a:pPr marL="12700">
              <a:spcBef>
                <a:spcPts val="100"/>
              </a:spcBef>
            </a:pPr>
            <a:r>
              <a:rPr sz="4400" b="1" spc="-5" dirty="0"/>
              <a:t>Beyond</a:t>
            </a:r>
            <a:r>
              <a:rPr sz="4400" b="1" spc="-35" dirty="0"/>
              <a:t> </a:t>
            </a:r>
            <a:r>
              <a:rPr sz="4400" b="1" spc="-5" dirty="0"/>
              <a:t>Browsing</a:t>
            </a:r>
            <a:r>
              <a:rPr lang="en-US" sz="4400" b="1" spc="-5" dirty="0"/>
              <a:t>, Searching </a:t>
            </a:r>
            <a:r>
              <a:rPr sz="4400" b="1" spc="-20" dirty="0"/>
              <a:t> </a:t>
            </a:r>
            <a:r>
              <a:rPr sz="4400" b="1" dirty="0"/>
              <a:t>and</a:t>
            </a:r>
            <a:r>
              <a:rPr sz="4400" b="1" spc="-30" dirty="0"/>
              <a:t> </a:t>
            </a:r>
            <a:r>
              <a:rPr sz="4400" b="1" spc="5" dirty="0"/>
              <a:t>E-Mail</a:t>
            </a:r>
            <a:endParaRPr sz="4400" b="1" dirty="0"/>
          </a:p>
        </p:txBody>
      </p:sp>
      <p:sp>
        <p:nvSpPr>
          <p:cNvPr id="2" name="Slide Number Placeholder 1">
            <a:extLst>
              <a:ext uri="{FF2B5EF4-FFF2-40B4-BE49-F238E27FC236}">
                <a16:creationId xmlns:a16="http://schemas.microsoft.com/office/drawing/2014/main" id="{CA5483C1-AE93-86FE-8D72-FD8E5105D4DF}"/>
              </a:ext>
            </a:extLst>
          </p:cNvPr>
          <p:cNvSpPr>
            <a:spLocks noGrp="1"/>
          </p:cNvSpPr>
          <p:nvPr>
            <p:ph type="sldNum" sz="quarter" idx="12"/>
          </p:nvPr>
        </p:nvSpPr>
        <p:spPr/>
        <p:txBody>
          <a:bodyPr/>
          <a:lstStyle/>
          <a:p>
            <a:pPr marL="38100">
              <a:spcBef>
                <a:spcPts val="190"/>
              </a:spcBef>
            </a:pPr>
            <a:fld id="{81D60167-4931-47E6-BA6A-407CBD079E47}" type="slidenum">
              <a:rPr lang="en-US" smtClean="0"/>
              <a:pPr marL="38100">
                <a:spcBef>
                  <a:spcPts val="190"/>
                </a:spcBef>
              </a:pPr>
              <a:t>41</a:t>
            </a:fld>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1066800" y="1461262"/>
            <a:ext cx="10058400" cy="4780155"/>
          </a:xfrm>
          <a:prstGeom prst="rect">
            <a:avLst/>
          </a:prstGeom>
        </p:spPr>
        <p:txBody>
          <a:bodyPr vert="horz" wrap="square" lIns="0" tIns="85725" rIns="0" bIns="0" rtlCol="0">
            <a:spAutoFit/>
          </a:bodyPr>
          <a:lstStyle/>
          <a:p>
            <a:pPr marL="355600" indent="-343535">
              <a:spcBef>
                <a:spcPts val="675"/>
              </a:spcBef>
              <a:buFont typeface="Arial MT"/>
              <a:buChar char="•"/>
              <a:tabLst>
                <a:tab pos="355600" algn="l"/>
                <a:tab pos="356235" algn="l"/>
              </a:tabLst>
            </a:pPr>
            <a:r>
              <a:rPr sz="2800" spc="-30" dirty="0">
                <a:cs typeface="Calibri Light" panose="020F0302020204030204" pitchFamily="34" charset="0"/>
              </a:rPr>
              <a:t>Web</a:t>
            </a:r>
            <a:r>
              <a:rPr sz="2800" spc="-10" dirty="0">
                <a:cs typeface="Calibri Light" panose="020F0302020204030204" pitchFamily="34" charset="0"/>
              </a:rPr>
              <a:t> </a:t>
            </a:r>
            <a:r>
              <a:rPr sz="2800" spc="-15" dirty="0">
                <a:cs typeface="Calibri Light" panose="020F0302020204030204" pitchFamily="34" charset="0"/>
              </a:rPr>
              <a:t>Conferences</a:t>
            </a:r>
            <a:r>
              <a:rPr sz="2800" spc="-25" dirty="0">
                <a:cs typeface="Calibri Light" panose="020F0302020204030204" pitchFamily="34" charset="0"/>
              </a:rPr>
              <a:t> </a:t>
            </a:r>
            <a:r>
              <a:rPr sz="2800" dirty="0">
                <a:cs typeface="Calibri Light" panose="020F0302020204030204" pitchFamily="34" charset="0"/>
              </a:rPr>
              <a:t>and</a:t>
            </a:r>
            <a:r>
              <a:rPr sz="2800" spc="-15" dirty="0">
                <a:cs typeface="Calibri Light" panose="020F0302020204030204" pitchFamily="34" charset="0"/>
              </a:rPr>
              <a:t> Webinars</a:t>
            </a:r>
            <a:endParaRPr sz="2800" dirty="0">
              <a:cs typeface="Calibri Light" panose="020F0302020204030204" pitchFamily="34" charset="0"/>
            </a:endParaRPr>
          </a:p>
          <a:p>
            <a:pPr marL="756285" lvl="1" indent="-287020">
              <a:spcBef>
                <a:spcPts val="575"/>
              </a:spcBef>
              <a:buFont typeface="Arial MT"/>
              <a:buChar char="–"/>
              <a:tabLst>
                <a:tab pos="756920" algn="l"/>
              </a:tabLst>
            </a:pPr>
            <a:r>
              <a:rPr sz="2800" b="1" spc="-30" dirty="0">
                <a:cs typeface="Calibri Light" panose="020F0302020204030204" pitchFamily="34" charset="0"/>
              </a:rPr>
              <a:t>Web</a:t>
            </a:r>
            <a:r>
              <a:rPr sz="2800" b="1" spc="-25" dirty="0">
                <a:cs typeface="Calibri Light" panose="020F0302020204030204" pitchFamily="34" charset="0"/>
              </a:rPr>
              <a:t> </a:t>
            </a:r>
            <a:r>
              <a:rPr sz="2800" b="1" spc="-15" dirty="0">
                <a:cs typeface="Calibri Light" panose="020F0302020204030204" pitchFamily="34" charset="0"/>
              </a:rPr>
              <a:t>Conference</a:t>
            </a:r>
            <a:endParaRPr sz="2800" b="1" dirty="0">
              <a:cs typeface="Calibri Light" panose="020F0302020204030204" pitchFamily="34" charset="0"/>
            </a:endParaRPr>
          </a:p>
          <a:p>
            <a:pPr marL="1155700" lvl="2" indent="-229235">
              <a:spcBef>
                <a:spcPts val="575"/>
              </a:spcBef>
              <a:buFont typeface="Arial MT"/>
              <a:buChar char="•"/>
              <a:tabLst>
                <a:tab pos="1156335" algn="l"/>
              </a:tabLst>
            </a:pPr>
            <a:r>
              <a:rPr sz="2800" spc="-15" dirty="0">
                <a:cs typeface="Calibri Light" panose="020F0302020204030204" pitchFamily="34" charset="0"/>
              </a:rPr>
              <a:t>Face-to-face</a:t>
            </a:r>
            <a:r>
              <a:rPr sz="2800" spc="5" dirty="0">
                <a:cs typeface="Calibri Light" panose="020F0302020204030204" pitchFamily="34" charset="0"/>
              </a:rPr>
              <a:t> </a:t>
            </a:r>
            <a:r>
              <a:rPr sz="2800" spc="-5" dirty="0">
                <a:cs typeface="Calibri Light" panose="020F0302020204030204" pitchFamily="34" charset="0"/>
              </a:rPr>
              <a:t>meeting</a:t>
            </a:r>
            <a:r>
              <a:rPr sz="2800" spc="-20" dirty="0">
                <a:cs typeface="Calibri Light" panose="020F0302020204030204" pitchFamily="34" charset="0"/>
              </a:rPr>
              <a:t> </a:t>
            </a:r>
            <a:r>
              <a:rPr sz="2800" spc="-10" dirty="0">
                <a:cs typeface="Calibri Light" panose="020F0302020204030204" pitchFamily="34" charset="0"/>
              </a:rPr>
              <a:t>(video</a:t>
            </a:r>
            <a:r>
              <a:rPr lang="en-US" sz="2800" spc="-10" dirty="0">
                <a:cs typeface="Calibri Light" panose="020F0302020204030204" pitchFamily="34" charset="0"/>
              </a:rPr>
              <a:t>-</a:t>
            </a:r>
            <a:r>
              <a:rPr sz="2800" spc="-10" dirty="0">
                <a:cs typeface="Calibri Light" panose="020F0302020204030204" pitchFamily="34" charset="0"/>
              </a:rPr>
              <a:t>conferencing)</a:t>
            </a:r>
            <a:r>
              <a:rPr sz="2800" spc="20" dirty="0">
                <a:cs typeface="Calibri Light" panose="020F0302020204030204" pitchFamily="34" charset="0"/>
              </a:rPr>
              <a:t> </a:t>
            </a:r>
            <a:r>
              <a:rPr sz="2800" spc="-5" dirty="0">
                <a:cs typeface="Calibri Light" panose="020F0302020204030204" pitchFamily="34" charset="0"/>
              </a:rPr>
              <a:t>taking</a:t>
            </a:r>
            <a:r>
              <a:rPr sz="2800" spc="-15" dirty="0">
                <a:cs typeface="Calibri Light" panose="020F0302020204030204" pitchFamily="34" charset="0"/>
              </a:rPr>
              <a:t> </a:t>
            </a:r>
            <a:r>
              <a:rPr sz="2800" spc="-5" dirty="0">
                <a:cs typeface="Calibri Light" panose="020F0302020204030204" pitchFamily="34" charset="0"/>
              </a:rPr>
              <a:t>place</a:t>
            </a:r>
            <a:r>
              <a:rPr lang="en-US" sz="2800" spc="-5" dirty="0">
                <a:cs typeface="Calibri Light" panose="020F0302020204030204" pitchFamily="34" charset="0"/>
              </a:rPr>
              <a:t> </a:t>
            </a:r>
            <a:r>
              <a:rPr sz="2800" dirty="0">
                <a:cs typeface="Calibri Light" panose="020F0302020204030204" pitchFamily="34" charset="0"/>
              </a:rPr>
              <a:t>via</a:t>
            </a:r>
            <a:r>
              <a:rPr sz="2800" spc="-30" dirty="0">
                <a:cs typeface="Calibri Light" panose="020F0302020204030204" pitchFamily="34" charset="0"/>
              </a:rPr>
              <a:t> </a:t>
            </a:r>
            <a:r>
              <a:rPr sz="2800" dirty="0">
                <a:cs typeface="Calibri Light" panose="020F0302020204030204" pitchFamily="34" charset="0"/>
              </a:rPr>
              <a:t>the</a:t>
            </a:r>
            <a:r>
              <a:rPr sz="2800" spc="-25" dirty="0">
                <a:cs typeface="Calibri Light" panose="020F0302020204030204" pitchFamily="34" charset="0"/>
              </a:rPr>
              <a:t> </a:t>
            </a:r>
            <a:r>
              <a:rPr sz="2800" spc="-10" dirty="0">
                <a:cs typeface="Calibri Light" panose="020F0302020204030204" pitchFamily="34" charset="0"/>
              </a:rPr>
              <a:t>Internet</a:t>
            </a:r>
            <a:endParaRPr sz="2800" dirty="0">
              <a:cs typeface="Calibri Light" panose="020F0302020204030204" pitchFamily="34" charset="0"/>
            </a:endParaRPr>
          </a:p>
          <a:p>
            <a:pPr marL="1155700" marR="533400" lvl="2" indent="-228600">
              <a:spcBef>
                <a:spcPts val="575"/>
              </a:spcBef>
              <a:buFont typeface="Arial MT"/>
              <a:buChar char="•"/>
              <a:tabLst>
                <a:tab pos="1156335" algn="l"/>
              </a:tabLst>
            </a:pPr>
            <a:r>
              <a:rPr sz="2800" spc="-15" dirty="0">
                <a:cs typeface="Calibri Light" panose="020F0302020204030204" pitchFamily="34" charset="0"/>
              </a:rPr>
              <a:t>Typically </a:t>
            </a:r>
            <a:r>
              <a:rPr sz="2800" spc="-20" dirty="0">
                <a:cs typeface="Calibri Light" panose="020F0302020204030204" pitchFamily="34" charset="0"/>
              </a:rPr>
              <a:t>takes </a:t>
            </a:r>
            <a:r>
              <a:rPr sz="2800" spc="-5" dirty="0">
                <a:cs typeface="Calibri Light" panose="020F0302020204030204" pitchFamily="34" charset="0"/>
              </a:rPr>
              <a:t>place using </a:t>
            </a:r>
            <a:r>
              <a:rPr sz="2800" dirty="0">
                <a:cs typeface="Calibri Light" panose="020F0302020204030204" pitchFamily="34" charset="0"/>
              </a:rPr>
              <a:t>a </a:t>
            </a:r>
            <a:r>
              <a:rPr sz="2800" spc="-10" dirty="0">
                <a:cs typeface="Calibri Light" panose="020F0302020204030204" pitchFamily="34" charset="0"/>
              </a:rPr>
              <a:t>personal computer </a:t>
            </a:r>
            <a:r>
              <a:rPr sz="2800" spc="-5" dirty="0">
                <a:cs typeface="Calibri Light" panose="020F0302020204030204" pitchFamily="34" charset="0"/>
              </a:rPr>
              <a:t>or </a:t>
            </a:r>
            <a:r>
              <a:rPr sz="2800" spc="-530" dirty="0">
                <a:cs typeface="Calibri Light" panose="020F0302020204030204" pitchFamily="34" charset="0"/>
              </a:rPr>
              <a:t> </a:t>
            </a:r>
            <a:r>
              <a:rPr sz="2800" dirty="0">
                <a:cs typeface="Calibri Light" panose="020F0302020204030204" pitchFamily="34" charset="0"/>
              </a:rPr>
              <a:t>mobile</a:t>
            </a:r>
            <a:r>
              <a:rPr sz="2800" spc="-20" dirty="0">
                <a:cs typeface="Calibri Light" panose="020F0302020204030204" pitchFamily="34" charset="0"/>
              </a:rPr>
              <a:t> </a:t>
            </a:r>
            <a:r>
              <a:rPr sz="2800" spc="-5" dirty="0">
                <a:cs typeface="Calibri Light" panose="020F0302020204030204" pitchFamily="34" charset="0"/>
              </a:rPr>
              <a:t>phone</a:t>
            </a:r>
            <a:endParaRPr sz="2800" dirty="0">
              <a:cs typeface="Calibri Light" panose="020F0302020204030204" pitchFamily="34" charset="0"/>
            </a:endParaRPr>
          </a:p>
          <a:p>
            <a:pPr marL="1155700" lvl="2" indent="-229235">
              <a:spcBef>
                <a:spcPts val="575"/>
              </a:spcBef>
              <a:buFont typeface="Arial MT"/>
              <a:buChar char="•"/>
              <a:tabLst>
                <a:tab pos="1156335" algn="l"/>
              </a:tabLst>
            </a:pPr>
            <a:r>
              <a:rPr sz="2800" spc="-5" dirty="0">
                <a:cs typeface="Calibri Light" panose="020F0302020204030204" pitchFamily="34" charset="0"/>
              </a:rPr>
              <a:t>Used</a:t>
            </a:r>
            <a:r>
              <a:rPr sz="2800" spc="-10" dirty="0">
                <a:cs typeface="Calibri Light" panose="020F0302020204030204" pitchFamily="34" charset="0"/>
              </a:rPr>
              <a:t> by </a:t>
            </a:r>
            <a:r>
              <a:rPr sz="2800" dirty="0">
                <a:cs typeface="Calibri Light" panose="020F0302020204030204" pitchFamily="34" charset="0"/>
              </a:rPr>
              <a:t>individuals</a:t>
            </a:r>
            <a:r>
              <a:rPr sz="2800" spc="-20" dirty="0">
                <a:cs typeface="Calibri Light" panose="020F0302020204030204" pitchFamily="34" charset="0"/>
              </a:rPr>
              <a:t> </a:t>
            </a:r>
            <a:r>
              <a:rPr sz="2800" dirty="0">
                <a:cs typeface="Calibri Light" panose="020F0302020204030204" pitchFamily="34" charset="0"/>
              </a:rPr>
              <a:t>and</a:t>
            </a:r>
            <a:r>
              <a:rPr sz="2800" spc="-5" dirty="0">
                <a:cs typeface="Calibri Light" panose="020F0302020204030204" pitchFamily="34" charset="0"/>
              </a:rPr>
              <a:t> businesses</a:t>
            </a:r>
            <a:endParaRPr sz="2800" dirty="0">
              <a:cs typeface="Calibri Light" panose="020F0302020204030204" pitchFamily="34" charset="0"/>
            </a:endParaRPr>
          </a:p>
          <a:p>
            <a:pPr marL="1155700" marR="43815" lvl="2" indent="-228600">
              <a:spcBef>
                <a:spcPts val="580"/>
              </a:spcBef>
              <a:buFont typeface="Arial MT"/>
              <a:buChar char="•"/>
              <a:tabLst>
                <a:tab pos="1156335" algn="l"/>
              </a:tabLst>
            </a:pPr>
            <a:r>
              <a:rPr sz="2800" dirty="0">
                <a:cs typeface="Calibri Light" panose="020F0302020204030204" pitchFamily="34" charset="0"/>
              </a:rPr>
              <a:t>Business</a:t>
            </a:r>
            <a:r>
              <a:rPr sz="2800" spc="-5" dirty="0">
                <a:cs typeface="Calibri Light" panose="020F0302020204030204" pitchFamily="34" charset="0"/>
              </a:rPr>
              <a:t> </a:t>
            </a:r>
            <a:r>
              <a:rPr sz="2800" spc="-30" dirty="0">
                <a:cs typeface="Calibri Light" panose="020F0302020204030204" pitchFamily="34" charset="0"/>
              </a:rPr>
              <a:t>Web</a:t>
            </a:r>
            <a:r>
              <a:rPr sz="2800" dirty="0">
                <a:cs typeface="Calibri Light" panose="020F0302020204030204" pitchFamily="34" charset="0"/>
              </a:rPr>
              <a:t> </a:t>
            </a:r>
            <a:r>
              <a:rPr sz="2800" spc="-15" dirty="0">
                <a:cs typeface="Calibri Light" panose="020F0302020204030204" pitchFamily="34" charset="0"/>
              </a:rPr>
              <a:t>conferencing </a:t>
            </a:r>
            <a:r>
              <a:rPr sz="2800" dirty="0">
                <a:cs typeface="Calibri Light" panose="020F0302020204030204" pitchFamily="34" charset="0"/>
              </a:rPr>
              <a:t>is</a:t>
            </a:r>
            <a:r>
              <a:rPr sz="2800" spc="-5" dirty="0">
                <a:cs typeface="Calibri Light" panose="020F0302020204030204" pitchFamily="34" charset="0"/>
              </a:rPr>
              <a:t> </a:t>
            </a:r>
            <a:r>
              <a:rPr sz="2800" spc="-10" dirty="0">
                <a:cs typeface="Calibri Light" panose="020F0302020204030204" pitchFamily="34" charset="0"/>
              </a:rPr>
              <a:t>often</a:t>
            </a:r>
            <a:r>
              <a:rPr sz="2800" dirty="0">
                <a:cs typeface="Calibri Light" panose="020F0302020204030204" pitchFamily="34" charset="0"/>
              </a:rPr>
              <a:t> </a:t>
            </a:r>
            <a:r>
              <a:rPr sz="2800" spc="-5" dirty="0">
                <a:cs typeface="Calibri Light" panose="020F0302020204030204" pitchFamily="34" charset="0"/>
              </a:rPr>
              <a:t>used</a:t>
            </a:r>
            <a:r>
              <a:rPr sz="2800" spc="5" dirty="0">
                <a:cs typeface="Calibri Light" panose="020F0302020204030204" pitchFamily="34" charset="0"/>
              </a:rPr>
              <a:t> </a:t>
            </a:r>
            <a:r>
              <a:rPr sz="2800" spc="-20" dirty="0">
                <a:cs typeface="Calibri Light" panose="020F0302020204030204" pitchFamily="34" charset="0"/>
              </a:rPr>
              <a:t>for</a:t>
            </a:r>
            <a:r>
              <a:rPr sz="2800" spc="-5" dirty="0">
                <a:cs typeface="Calibri Light" panose="020F0302020204030204" pitchFamily="34" charset="0"/>
              </a:rPr>
              <a:t> meetings </a:t>
            </a:r>
            <a:r>
              <a:rPr sz="2800" spc="-530" dirty="0">
                <a:cs typeface="Calibri Light" panose="020F0302020204030204" pitchFamily="34" charset="0"/>
              </a:rPr>
              <a:t> </a:t>
            </a:r>
            <a:r>
              <a:rPr sz="2800" spc="-5" dirty="0">
                <a:cs typeface="Calibri Light" panose="020F0302020204030204" pitchFamily="34" charset="0"/>
              </a:rPr>
              <a:t>between individuals</a:t>
            </a:r>
            <a:r>
              <a:rPr sz="2800" spc="5" dirty="0">
                <a:cs typeface="Calibri Light" panose="020F0302020204030204" pitchFamily="34" charset="0"/>
              </a:rPr>
              <a:t> </a:t>
            </a:r>
            <a:r>
              <a:rPr sz="2800" spc="-15" dirty="0">
                <a:cs typeface="Calibri Light" panose="020F0302020204030204" pitchFamily="34" charset="0"/>
              </a:rPr>
              <a:t>located</a:t>
            </a:r>
            <a:r>
              <a:rPr sz="2800" dirty="0">
                <a:cs typeface="Calibri Light" panose="020F0302020204030204" pitchFamily="34" charset="0"/>
              </a:rPr>
              <a:t> in</a:t>
            </a:r>
            <a:r>
              <a:rPr sz="2800" spc="-5" dirty="0">
                <a:cs typeface="Calibri Light" panose="020F0302020204030204" pitchFamily="34" charset="0"/>
              </a:rPr>
              <a:t> </a:t>
            </a:r>
            <a:r>
              <a:rPr sz="2800" spc="-20" dirty="0">
                <a:cs typeface="Calibri Light" panose="020F0302020204030204" pitchFamily="34" charset="0"/>
              </a:rPr>
              <a:t>different</a:t>
            </a:r>
            <a:r>
              <a:rPr sz="2800" spc="5" dirty="0">
                <a:cs typeface="Calibri Light" panose="020F0302020204030204" pitchFamily="34" charset="0"/>
              </a:rPr>
              <a:t> </a:t>
            </a:r>
            <a:r>
              <a:rPr sz="2800" spc="-10" dirty="0">
                <a:cs typeface="Calibri Light" panose="020F0302020204030204" pitchFamily="34" charset="0"/>
              </a:rPr>
              <a:t>geographical </a:t>
            </a:r>
            <a:r>
              <a:rPr sz="2800" spc="-5" dirty="0">
                <a:cs typeface="Calibri Light" panose="020F0302020204030204" pitchFamily="34" charset="0"/>
              </a:rPr>
              <a:t> </a:t>
            </a:r>
            <a:r>
              <a:rPr sz="2800" spc="-10" dirty="0">
                <a:cs typeface="Calibri Light" panose="020F0302020204030204" pitchFamily="34" charset="0"/>
              </a:rPr>
              <a:t>locations</a:t>
            </a:r>
            <a:endParaRPr sz="2800" dirty="0">
              <a:cs typeface="Calibri Light" panose="020F0302020204030204" pitchFamily="34" charset="0"/>
            </a:endParaRPr>
          </a:p>
        </p:txBody>
      </p:sp>
      <p:sp>
        <p:nvSpPr>
          <p:cNvPr id="6" name="object 2">
            <a:extLst>
              <a:ext uri="{FF2B5EF4-FFF2-40B4-BE49-F238E27FC236}">
                <a16:creationId xmlns:a16="http://schemas.microsoft.com/office/drawing/2014/main" id="{ABB84EB8-15B2-BA50-9DED-D55AE07C4A28}"/>
              </a:ext>
            </a:extLst>
          </p:cNvPr>
          <p:cNvSpPr txBox="1">
            <a:spLocks noGrp="1"/>
          </p:cNvSpPr>
          <p:nvPr>
            <p:ph type="title"/>
          </p:nvPr>
        </p:nvSpPr>
        <p:spPr>
          <a:xfrm>
            <a:off x="914400" y="616583"/>
            <a:ext cx="10058400" cy="622222"/>
          </a:xfrm>
          <a:prstGeom prst="rect">
            <a:avLst/>
          </a:prstGeom>
        </p:spPr>
        <p:txBody>
          <a:bodyPr vert="horz" wrap="square" lIns="0" tIns="12700" rIns="0" bIns="0" rtlCol="0">
            <a:spAutoFit/>
          </a:bodyPr>
          <a:lstStyle/>
          <a:p>
            <a:pPr marL="12700">
              <a:spcBef>
                <a:spcPts val="100"/>
              </a:spcBef>
            </a:pPr>
            <a:r>
              <a:rPr sz="4400" b="1" spc="-5" dirty="0"/>
              <a:t>Beyond</a:t>
            </a:r>
            <a:r>
              <a:rPr sz="4400" b="1" spc="-35" dirty="0"/>
              <a:t> </a:t>
            </a:r>
            <a:r>
              <a:rPr sz="4400" b="1" spc="-5" dirty="0"/>
              <a:t>Browsing</a:t>
            </a:r>
            <a:r>
              <a:rPr lang="en-US" sz="4400" b="1" spc="-5" dirty="0"/>
              <a:t>, Searching </a:t>
            </a:r>
            <a:r>
              <a:rPr sz="4400" b="1" spc="-20" dirty="0"/>
              <a:t> </a:t>
            </a:r>
            <a:r>
              <a:rPr sz="4400" b="1" dirty="0"/>
              <a:t>and</a:t>
            </a:r>
            <a:r>
              <a:rPr sz="4400" b="1" spc="-30" dirty="0"/>
              <a:t> </a:t>
            </a:r>
            <a:r>
              <a:rPr sz="4400" b="1" spc="5" dirty="0"/>
              <a:t>E-Mail</a:t>
            </a:r>
            <a:endParaRPr sz="4400" b="1" dirty="0"/>
          </a:p>
        </p:txBody>
      </p:sp>
      <p:sp>
        <p:nvSpPr>
          <p:cNvPr id="2" name="Slide Number Placeholder 1">
            <a:extLst>
              <a:ext uri="{FF2B5EF4-FFF2-40B4-BE49-F238E27FC236}">
                <a16:creationId xmlns:a16="http://schemas.microsoft.com/office/drawing/2014/main" id="{5390380A-8EF5-6B41-2EB7-14C8C6D0925C}"/>
              </a:ext>
            </a:extLst>
          </p:cNvPr>
          <p:cNvSpPr>
            <a:spLocks noGrp="1"/>
          </p:cNvSpPr>
          <p:nvPr>
            <p:ph type="sldNum" sz="quarter" idx="12"/>
          </p:nvPr>
        </p:nvSpPr>
        <p:spPr/>
        <p:txBody>
          <a:bodyPr/>
          <a:lstStyle/>
          <a:p>
            <a:fld id="{1AB53ACA-8745-4EEB-8B9A-1551E4B7C876}" type="slidenum">
              <a:rPr lang="en-US" smtClean="0"/>
              <a:t>42</a:t>
            </a:fld>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838200" y="1371600"/>
            <a:ext cx="10744200" cy="5251951"/>
          </a:xfrm>
          <a:prstGeom prst="rect">
            <a:avLst/>
          </a:prstGeom>
        </p:spPr>
        <p:txBody>
          <a:bodyPr vert="horz" wrap="square" lIns="0" tIns="48895" rIns="0" bIns="0" rtlCol="0">
            <a:spAutoFit/>
          </a:bodyPr>
          <a:lstStyle/>
          <a:p>
            <a:pPr marL="756285" indent="-287020">
              <a:spcBef>
                <a:spcPts val="385"/>
              </a:spcBef>
              <a:buFont typeface="Arial MT"/>
              <a:buChar char="–"/>
              <a:tabLst>
                <a:tab pos="756920" algn="l"/>
              </a:tabLst>
            </a:pPr>
            <a:r>
              <a:rPr sz="2800" b="1" spc="-15" dirty="0">
                <a:cs typeface="Calibri Light" panose="020F0302020204030204" pitchFamily="34" charset="0"/>
              </a:rPr>
              <a:t>Webinar</a:t>
            </a:r>
            <a:endParaRPr sz="2800" b="1" dirty="0">
              <a:cs typeface="Calibri Light" panose="020F0302020204030204" pitchFamily="34" charset="0"/>
            </a:endParaRPr>
          </a:p>
          <a:p>
            <a:pPr marL="1155700" lvl="1" indent="-229235">
              <a:spcBef>
                <a:spcPts val="290"/>
              </a:spcBef>
              <a:buFont typeface="Arial MT"/>
              <a:buChar char="•"/>
              <a:tabLst>
                <a:tab pos="1156335" algn="l"/>
              </a:tabLst>
            </a:pPr>
            <a:r>
              <a:rPr sz="2800" dirty="0">
                <a:cs typeface="Calibri Light" panose="020F0302020204030204" pitchFamily="34" charset="0"/>
              </a:rPr>
              <a:t>A</a:t>
            </a:r>
            <a:r>
              <a:rPr sz="2800" spc="-30" dirty="0">
                <a:cs typeface="Calibri Light" panose="020F0302020204030204" pitchFamily="34" charset="0"/>
              </a:rPr>
              <a:t> </a:t>
            </a:r>
            <a:r>
              <a:rPr sz="2800" spc="-5" dirty="0">
                <a:cs typeface="Calibri Light" panose="020F0302020204030204" pitchFamily="34" charset="0"/>
              </a:rPr>
              <a:t>seminar</a:t>
            </a:r>
            <a:r>
              <a:rPr sz="2800" spc="-25" dirty="0">
                <a:cs typeface="Calibri Light" panose="020F0302020204030204" pitchFamily="34" charset="0"/>
              </a:rPr>
              <a:t> </a:t>
            </a:r>
            <a:r>
              <a:rPr sz="2800" spc="-10" dirty="0">
                <a:cs typeface="Calibri Light" panose="020F0302020204030204" pitchFamily="34" charset="0"/>
              </a:rPr>
              <a:t>presented</a:t>
            </a:r>
            <a:r>
              <a:rPr sz="2800" spc="-5" dirty="0">
                <a:cs typeface="Calibri Light" panose="020F0302020204030204" pitchFamily="34" charset="0"/>
              </a:rPr>
              <a:t> </a:t>
            </a:r>
            <a:r>
              <a:rPr sz="2800" dirty="0">
                <a:cs typeface="Calibri Light" panose="020F0302020204030204" pitchFamily="34" charset="0"/>
              </a:rPr>
              <a:t>via</a:t>
            </a:r>
            <a:r>
              <a:rPr sz="2800" spc="-10" dirty="0">
                <a:cs typeface="Calibri Light" panose="020F0302020204030204" pitchFamily="34" charset="0"/>
              </a:rPr>
              <a:t> </a:t>
            </a:r>
            <a:r>
              <a:rPr sz="2800" dirty="0">
                <a:cs typeface="Calibri Light" panose="020F0302020204030204" pitchFamily="34" charset="0"/>
              </a:rPr>
              <a:t>the</a:t>
            </a:r>
            <a:r>
              <a:rPr sz="2800" spc="-30" dirty="0">
                <a:cs typeface="Calibri Light" panose="020F0302020204030204" pitchFamily="34" charset="0"/>
              </a:rPr>
              <a:t> Web</a:t>
            </a:r>
            <a:endParaRPr sz="2800" dirty="0">
              <a:cs typeface="Calibri Light" panose="020F0302020204030204" pitchFamily="34" charset="0"/>
            </a:endParaRPr>
          </a:p>
          <a:p>
            <a:pPr marL="756285" indent="-287020">
              <a:spcBef>
                <a:spcPts val="285"/>
              </a:spcBef>
              <a:buFont typeface="Arial MT"/>
              <a:buChar char="–"/>
              <a:tabLst>
                <a:tab pos="756920" algn="l"/>
              </a:tabLst>
            </a:pPr>
            <a:r>
              <a:rPr sz="2800" b="1" spc="-20" dirty="0">
                <a:cs typeface="Calibri Light" panose="020F0302020204030204" pitchFamily="34" charset="0"/>
              </a:rPr>
              <a:t>Webcast</a:t>
            </a:r>
            <a:endParaRPr sz="2800" b="1" dirty="0">
              <a:cs typeface="Calibri Light" panose="020F0302020204030204" pitchFamily="34" charset="0"/>
            </a:endParaRPr>
          </a:p>
          <a:p>
            <a:pPr marL="1155700" lvl="1" indent="-229235">
              <a:spcBef>
                <a:spcPts val="295"/>
              </a:spcBef>
              <a:buFont typeface="Arial MT"/>
              <a:buChar char="•"/>
              <a:tabLst>
                <a:tab pos="1156335" algn="l"/>
              </a:tabLst>
            </a:pPr>
            <a:r>
              <a:rPr sz="2800" dirty="0">
                <a:cs typeface="Calibri Light" panose="020F0302020204030204" pitchFamily="34" charset="0"/>
              </a:rPr>
              <a:t>A</a:t>
            </a:r>
            <a:r>
              <a:rPr sz="2800" spc="-25" dirty="0">
                <a:cs typeface="Calibri Light" panose="020F0302020204030204" pitchFamily="34" charset="0"/>
              </a:rPr>
              <a:t> </a:t>
            </a:r>
            <a:r>
              <a:rPr sz="2800" spc="-10" dirty="0">
                <a:cs typeface="Calibri Light" panose="020F0302020204030204" pitchFamily="34" charset="0"/>
              </a:rPr>
              <a:t>completely</a:t>
            </a:r>
            <a:r>
              <a:rPr sz="2800" spc="-30" dirty="0">
                <a:cs typeface="Calibri Light" panose="020F0302020204030204" pitchFamily="34" charset="0"/>
              </a:rPr>
              <a:t> </a:t>
            </a:r>
            <a:r>
              <a:rPr sz="2800" spc="-15" dirty="0">
                <a:cs typeface="Calibri Light" panose="020F0302020204030204" pitchFamily="34" charset="0"/>
              </a:rPr>
              <a:t>one-way</a:t>
            </a:r>
            <a:r>
              <a:rPr sz="2800" spc="-10" dirty="0">
                <a:cs typeface="Calibri Light" panose="020F0302020204030204" pitchFamily="34" charset="0"/>
              </a:rPr>
              <a:t> presentation</a:t>
            </a:r>
            <a:endParaRPr lang="en-US" sz="2800" spc="-10" dirty="0">
              <a:cs typeface="Calibri Light" panose="020F0302020204030204" pitchFamily="34" charset="0"/>
            </a:endParaRPr>
          </a:p>
          <a:p>
            <a:pPr marL="926465" lvl="1">
              <a:spcBef>
                <a:spcPts val="295"/>
              </a:spcBef>
              <a:tabLst>
                <a:tab pos="1156335" algn="l"/>
              </a:tabLst>
            </a:pPr>
            <a:endParaRPr sz="2800" dirty="0">
              <a:cs typeface="Calibri Light" panose="020F0302020204030204" pitchFamily="34" charset="0"/>
            </a:endParaRPr>
          </a:p>
          <a:p>
            <a:pPr marL="355600" indent="-343535">
              <a:spcBef>
                <a:spcPts val="285"/>
              </a:spcBef>
              <a:buFont typeface="Arial MT"/>
              <a:buChar char="•"/>
              <a:tabLst>
                <a:tab pos="355600" algn="l"/>
                <a:tab pos="356235" algn="l"/>
              </a:tabLst>
            </a:pPr>
            <a:r>
              <a:rPr sz="2800" spc="-5" dirty="0">
                <a:cs typeface="Calibri Light" panose="020F0302020204030204" pitchFamily="34" charset="0"/>
              </a:rPr>
              <a:t>Social</a:t>
            </a:r>
            <a:r>
              <a:rPr sz="2800" spc="-25" dirty="0">
                <a:cs typeface="Calibri Light" panose="020F0302020204030204" pitchFamily="34" charset="0"/>
              </a:rPr>
              <a:t> </a:t>
            </a:r>
            <a:r>
              <a:rPr sz="2800" spc="-5" dirty="0">
                <a:cs typeface="Calibri Light" panose="020F0302020204030204" pitchFamily="34" charset="0"/>
              </a:rPr>
              <a:t>Networking/Social</a:t>
            </a:r>
            <a:r>
              <a:rPr sz="2800" spc="-45" dirty="0">
                <a:cs typeface="Calibri Light" panose="020F0302020204030204" pitchFamily="34" charset="0"/>
              </a:rPr>
              <a:t> </a:t>
            </a:r>
            <a:r>
              <a:rPr sz="2800" dirty="0">
                <a:cs typeface="Calibri Light" panose="020F0302020204030204" pitchFamily="34" charset="0"/>
              </a:rPr>
              <a:t>Media</a:t>
            </a:r>
          </a:p>
          <a:p>
            <a:pPr marL="756285" lvl="1" indent="-287020">
              <a:spcBef>
                <a:spcPts val="290"/>
              </a:spcBef>
              <a:buFont typeface="Arial MT"/>
              <a:buChar char="–"/>
              <a:tabLst>
                <a:tab pos="756920" algn="l"/>
              </a:tabLst>
            </a:pPr>
            <a:r>
              <a:rPr sz="2800" b="1" spc="-5" dirty="0">
                <a:cs typeface="Calibri Light" panose="020F0302020204030204" pitchFamily="34" charset="0"/>
              </a:rPr>
              <a:t>Social</a:t>
            </a:r>
            <a:r>
              <a:rPr sz="2800" b="1" spc="-30" dirty="0">
                <a:cs typeface="Calibri Light" panose="020F0302020204030204" pitchFamily="34" charset="0"/>
              </a:rPr>
              <a:t> </a:t>
            </a:r>
            <a:r>
              <a:rPr sz="2800" b="1" spc="-10" dirty="0">
                <a:cs typeface="Calibri Light" panose="020F0302020204030204" pitchFamily="34" charset="0"/>
              </a:rPr>
              <a:t>Networking</a:t>
            </a:r>
            <a:r>
              <a:rPr sz="2800" b="1" spc="-50" dirty="0">
                <a:cs typeface="Calibri Light" panose="020F0302020204030204" pitchFamily="34" charset="0"/>
              </a:rPr>
              <a:t> </a:t>
            </a:r>
            <a:r>
              <a:rPr sz="2800" b="1" spc="-10" dirty="0">
                <a:cs typeface="Calibri Light" panose="020F0302020204030204" pitchFamily="34" charset="0"/>
              </a:rPr>
              <a:t>Site</a:t>
            </a:r>
            <a:endParaRPr sz="2800" b="1" dirty="0">
              <a:cs typeface="Calibri Light" panose="020F0302020204030204" pitchFamily="34" charset="0"/>
            </a:endParaRPr>
          </a:p>
          <a:p>
            <a:pPr marL="1224280" lvl="2" indent="-297815">
              <a:lnSpc>
                <a:spcPts val="2735"/>
              </a:lnSpc>
              <a:spcBef>
                <a:spcPts val="285"/>
              </a:spcBef>
              <a:buFont typeface="Arial MT"/>
              <a:buChar char="•"/>
              <a:tabLst>
                <a:tab pos="1224280" algn="l"/>
                <a:tab pos="1224915" algn="l"/>
              </a:tabLst>
            </a:pPr>
            <a:r>
              <a:rPr sz="2800" dirty="0">
                <a:cs typeface="Calibri Light" panose="020F0302020204030204" pitchFamily="34" charset="0"/>
              </a:rPr>
              <a:t>A</a:t>
            </a:r>
            <a:r>
              <a:rPr sz="2800" spc="-20" dirty="0">
                <a:cs typeface="Calibri Light" panose="020F0302020204030204" pitchFamily="34" charset="0"/>
              </a:rPr>
              <a:t> </a:t>
            </a:r>
            <a:r>
              <a:rPr sz="2800" spc="-10" dirty="0">
                <a:cs typeface="Calibri Light" panose="020F0302020204030204" pitchFamily="34" charset="0"/>
              </a:rPr>
              <a:t>site</a:t>
            </a:r>
            <a:r>
              <a:rPr sz="2800" spc="-15" dirty="0">
                <a:cs typeface="Calibri Light" panose="020F0302020204030204" pitchFamily="34" charset="0"/>
              </a:rPr>
              <a:t> </a:t>
            </a:r>
            <a:r>
              <a:rPr sz="2800" spc="-10" dirty="0">
                <a:cs typeface="Calibri Light" panose="020F0302020204030204" pitchFamily="34" charset="0"/>
              </a:rPr>
              <a:t>that</a:t>
            </a:r>
            <a:r>
              <a:rPr sz="2800" spc="-5" dirty="0">
                <a:cs typeface="Calibri Light" panose="020F0302020204030204" pitchFamily="34" charset="0"/>
              </a:rPr>
              <a:t> </a:t>
            </a:r>
            <a:r>
              <a:rPr sz="2800" dirty="0">
                <a:cs typeface="Calibri Light" panose="020F0302020204030204" pitchFamily="34" charset="0"/>
              </a:rPr>
              <a:t>enables</a:t>
            </a:r>
            <a:r>
              <a:rPr sz="2800" spc="-5" dirty="0">
                <a:cs typeface="Calibri Light" panose="020F0302020204030204" pitchFamily="34" charset="0"/>
              </a:rPr>
              <a:t> </a:t>
            </a:r>
            <a:r>
              <a:rPr sz="2800" dirty="0">
                <a:cs typeface="Calibri Light" panose="020F0302020204030204" pitchFamily="34" charset="0"/>
              </a:rPr>
              <a:t>a</a:t>
            </a:r>
            <a:r>
              <a:rPr sz="2800" spc="-25" dirty="0">
                <a:cs typeface="Calibri Light" panose="020F0302020204030204" pitchFamily="34" charset="0"/>
              </a:rPr>
              <a:t> </a:t>
            </a:r>
            <a:r>
              <a:rPr sz="2800" spc="-5" dirty="0">
                <a:cs typeface="Calibri Light" panose="020F0302020204030204" pitchFamily="34" charset="0"/>
              </a:rPr>
              <a:t>community</a:t>
            </a:r>
            <a:r>
              <a:rPr sz="2800" spc="-30" dirty="0">
                <a:cs typeface="Calibri Light" panose="020F0302020204030204" pitchFamily="34" charset="0"/>
              </a:rPr>
              <a:t> </a:t>
            </a:r>
            <a:r>
              <a:rPr sz="2800" spc="-5" dirty="0">
                <a:cs typeface="Calibri Light" panose="020F0302020204030204" pitchFamily="34" charset="0"/>
              </a:rPr>
              <a:t>of</a:t>
            </a:r>
            <a:r>
              <a:rPr sz="2800" spc="-10" dirty="0">
                <a:cs typeface="Calibri Light" panose="020F0302020204030204" pitchFamily="34" charset="0"/>
              </a:rPr>
              <a:t> </a:t>
            </a:r>
            <a:r>
              <a:rPr sz="2800" dirty="0">
                <a:cs typeface="Calibri Light" panose="020F0302020204030204" pitchFamily="34" charset="0"/>
              </a:rPr>
              <a:t>individuals</a:t>
            </a:r>
            <a:r>
              <a:rPr sz="2800" spc="-15" dirty="0">
                <a:cs typeface="Calibri Light" panose="020F0302020204030204" pitchFamily="34" charset="0"/>
              </a:rPr>
              <a:t> to</a:t>
            </a:r>
            <a:r>
              <a:rPr lang="en-US" sz="2800" spc="-15" dirty="0">
                <a:cs typeface="Calibri Light" panose="020F0302020204030204" pitchFamily="34" charset="0"/>
              </a:rPr>
              <a:t> </a:t>
            </a:r>
            <a:r>
              <a:rPr sz="2800" spc="-15" dirty="0">
                <a:cs typeface="Calibri Light" panose="020F0302020204030204" pitchFamily="34" charset="0"/>
              </a:rPr>
              <a:t>communicate</a:t>
            </a:r>
            <a:r>
              <a:rPr sz="2800" spc="-30" dirty="0">
                <a:cs typeface="Calibri Light" panose="020F0302020204030204" pitchFamily="34" charset="0"/>
              </a:rPr>
              <a:t> </a:t>
            </a:r>
            <a:r>
              <a:rPr sz="2800" dirty="0">
                <a:cs typeface="Calibri Light" panose="020F0302020204030204" pitchFamily="34" charset="0"/>
              </a:rPr>
              <a:t>and</a:t>
            </a:r>
            <a:r>
              <a:rPr sz="2800" spc="-15" dirty="0">
                <a:cs typeface="Calibri Light" panose="020F0302020204030204" pitchFamily="34" charset="0"/>
              </a:rPr>
              <a:t> </a:t>
            </a:r>
            <a:r>
              <a:rPr sz="2800" spc="-10" dirty="0">
                <a:cs typeface="Calibri Light" panose="020F0302020204030204" pitchFamily="34" charset="0"/>
              </a:rPr>
              <a:t>share information</a:t>
            </a:r>
            <a:endParaRPr sz="2800" dirty="0">
              <a:cs typeface="Calibri Light" panose="020F0302020204030204" pitchFamily="34" charset="0"/>
            </a:endParaRPr>
          </a:p>
          <a:p>
            <a:pPr marL="756285" lvl="1" indent="-287020">
              <a:spcBef>
                <a:spcPts val="290"/>
              </a:spcBef>
              <a:buFont typeface="Arial MT"/>
              <a:buChar char="–"/>
              <a:tabLst>
                <a:tab pos="756920" algn="l"/>
              </a:tabLst>
            </a:pPr>
            <a:r>
              <a:rPr sz="2800" b="1" spc="-5" dirty="0">
                <a:cs typeface="Calibri Light" panose="020F0302020204030204" pitchFamily="34" charset="0"/>
              </a:rPr>
              <a:t>Social</a:t>
            </a:r>
            <a:r>
              <a:rPr sz="2800" b="1" spc="-55" dirty="0">
                <a:cs typeface="Calibri Light" panose="020F0302020204030204" pitchFamily="34" charset="0"/>
              </a:rPr>
              <a:t> </a:t>
            </a:r>
            <a:r>
              <a:rPr sz="2800" b="1" dirty="0">
                <a:cs typeface="Calibri Light" panose="020F0302020204030204" pitchFamily="34" charset="0"/>
              </a:rPr>
              <a:t>Media</a:t>
            </a:r>
          </a:p>
          <a:p>
            <a:pPr marL="1155700" marR="5080" lvl="2" indent="-228600">
              <a:lnSpc>
                <a:spcPts val="2590"/>
              </a:lnSpc>
              <a:spcBef>
                <a:spcPts val="615"/>
              </a:spcBef>
              <a:buFont typeface="Arial MT"/>
              <a:buChar char="•"/>
              <a:tabLst>
                <a:tab pos="1156335" algn="l"/>
              </a:tabLst>
            </a:pPr>
            <a:r>
              <a:rPr sz="2800" spc="-5" dirty="0">
                <a:cs typeface="Calibri Light" panose="020F0302020204030204" pitchFamily="34" charset="0"/>
              </a:rPr>
              <a:t>The </a:t>
            </a:r>
            <a:r>
              <a:rPr sz="2800" spc="-10" dirty="0">
                <a:cs typeface="Calibri Light" panose="020F0302020204030204" pitchFamily="34" charset="0"/>
              </a:rPr>
              <a:t>collection </a:t>
            </a:r>
            <a:r>
              <a:rPr sz="2800" spc="-5" dirty="0">
                <a:cs typeface="Calibri Light" panose="020F0302020204030204" pitchFamily="34" charset="0"/>
              </a:rPr>
              <a:t>of social </a:t>
            </a:r>
            <a:r>
              <a:rPr sz="2800" spc="-10" dirty="0">
                <a:cs typeface="Calibri Light" panose="020F0302020204030204" pitchFamily="34" charset="0"/>
              </a:rPr>
              <a:t>networking sites </a:t>
            </a:r>
            <a:r>
              <a:rPr sz="2800" dirty="0">
                <a:cs typeface="Calibri Light" panose="020F0302020204030204" pitchFamily="34" charset="0"/>
              </a:rPr>
              <a:t>and </a:t>
            </a:r>
            <a:r>
              <a:rPr sz="2800" spc="-5" dirty="0">
                <a:cs typeface="Calibri Light" panose="020F0302020204030204" pitchFamily="34" charset="0"/>
              </a:rPr>
              <a:t>other</a:t>
            </a:r>
            <a:r>
              <a:rPr lang="en-US" sz="2800" spc="-5" dirty="0">
                <a:cs typeface="Calibri Light" panose="020F0302020204030204" pitchFamily="34" charset="0"/>
              </a:rPr>
              <a:t> communication</a:t>
            </a:r>
            <a:r>
              <a:rPr sz="2800" spc="-45" dirty="0">
                <a:cs typeface="Calibri Light" panose="020F0302020204030204" pitchFamily="34" charset="0"/>
              </a:rPr>
              <a:t> </a:t>
            </a:r>
            <a:r>
              <a:rPr sz="2800" dirty="0">
                <a:cs typeface="Calibri Light" panose="020F0302020204030204" pitchFamily="34" charset="0"/>
              </a:rPr>
              <a:t>channels</a:t>
            </a:r>
            <a:r>
              <a:rPr sz="2800" spc="-5" dirty="0">
                <a:cs typeface="Calibri Light" panose="020F0302020204030204" pitchFamily="34" charset="0"/>
              </a:rPr>
              <a:t> used</a:t>
            </a:r>
            <a:r>
              <a:rPr sz="2800" spc="-10" dirty="0">
                <a:cs typeface="Calibri Light" panose="020F0302020204030204" pitchFamily="34" charset="0"/>
              </a:rPr>
              <a:t> </a:t>
            </a:r>
            <a:r>
              <a:rPr sz="2800" spc="-20" dirty="0">
                <a:cs typeface="Calibri Light" panose="020F0302020204030204" pitchFamily="34" charset="0"/>
              </a:rPr>
              <a:t>to </a:t>
            </a:r>
            <a:r>
              <a:rPr sz="2800" spc="-10" dirty="0">
                <a:cs typeface="Calibri Light" panose="020F0302020204030204" pitchFamily="34" charset="0"/>
              </a:rPr>
              <a:t>share information</a:t>
            </a:r>
            <a:endParaRPr sz="2800" dirty="0">
              <a:cs typeface="Calibri Light" panose="020F0302020204030204" pitchFamily="34" charset="0"/>
            </a:endParaRPr>
          </a:p>
        </p:txBody>
      </p:sp>
      <p:sp>
        <p:nvSpPr>
          <p:cNvPr id="6" name="object 2">
            <a:extLst>
              <a:ext uri="{FF2B5EF4-FFF2-40B4-BE49-F238E27FC236}">
                <a16:creationId xmlns:a16="http://schemas.microsoft.com/office/drawing/2014/main" id="{5884BA23-CC5F-86E1-EB68-3B6D109047B4}"/>
              </a:ext>
            </a:extLst>
          </p:cNvPr>
          <p:cNvSpPr txBox="1">
            <a:spLocks noGrp="1"/>
          </p:cNvSpPr>
          <p:nvPr>
            <p:ph type="title"/>
          </p:nvPr>
        </p:nvSpPr>
        <p:spPr>
          <a:xfrm>
            <a:off x="990600" y="631079"/>
            <a:ext cx="10058400" cy="622222"/>
          </a:xfrm>
          <a:prstGeom prst="rect">
            <a:avLst/>
          </a:prstGeom>
        </p:spPr>
        <p:txBody>
          <a:bodyPr vert="horz" wrap="square" lIns="0" tIns="12700" rIns="0" bIns="0" rtlCol="0">
            <a:spAutoFit/>
          </a:bodyPr>
          <a:lstStyle/>
          <a:p>
            <a:pPr marL="12700">
              <a:spcBef>
                <a:spcPts val="100"/>
              </a:spcBef>
            </a:pPr>
            <a:r>
              <a:rPr sz="4400" b="1" spc="-5" dirty="0"/>
              <a:t>Beyond</a:t>
            </a:r>
            <a:r>
              <a:rPr sz="4400" b="1" spc="-35" dirty="0"/>
              <a:t> </a:t>
            </a:r>
            <a:r>
              <a:rPr sz="4400" b="1" spc="-5" dirty="0"/>
              <a:t>Browsing</a:t>
            </a:r>
            <a:r>
              <a:rPr lang="en-US" sz="4400" b="1" spc="-5" dirty="0"/>
              <a:t>, Searching </a:t>
            </a:r>
            <a:r>
              <a:rPr sz="4400" b="1" spc="-20" dirty="0"/>
              <a:t> </a:t>
            </a:r>
            <a:r>
              <a:rPr sz="4400" b="1" dirty="0"/>
              <a:t>and</a:t>
            </a:r>
            <a:r>
              <a:rPr sz="4400" b="1" spc="-30" dirty="0"/>
              <a:t> </a:t>
            </a:r>
            <a:r>
              <a:rPr sz="4400" b="1" spc="5" dirty="0"/>
              <a:t>E-Mail</a:t>
            </a:r>
            <a:endParaRPr sz="4400" b="1" dirty="0"/>
          </a:p>
        </p:txBody>
      </p:sp>
      <p:sp>
        <p:nvSpPr>
          <p:cNvPr id="2" name="Slide Number Placeholder 1">
            <a:extLst>
              <a:ext uri="{FF2B5EF4-FFF2-40B4-BE49-F238E27FC236}">
                <a16:creationId xmlns:a16="http://schemas.microsoft.com/office/drawing/2014/main" id="{549AAB06-5DF4-EB2B-09F3-F7E0A9BEA4CB}"/>
              </a:ext>
            </a:extLst>
          </p:cNvPr>
          <p:cNvSpPr>
            <a:spLocks noGrp="1"/>
          </p:cNvSpPr>
          <p:nvPr>
            <p:ph type="sldNum" sz="quarter" idx="12"/>
          </p:nvPr>
        </p:nvSpPr>
        <p:spPr/>
        <p:txBody>
          <a:bodyPr/>
          <a:lstStyle/>
          <a:p>
            <a:fld id="{1AB53ACA-8745-4EEB-8B9A-1551E4B7C876}" type="slidenum">
              <a:rPr lang="en-US" smtClean="0"/>
              <a:t>43</a:t>
            </a:fld>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914400" y="1600200"/>
            <a:ext cx="10363200" cy="4782591"/>
          </a:xfrm>
          <a:prstGeom prst="rect">
            <a:avLst/>
          </a:prstGeom>
        </p:spPr>
        <p:txBody>
          <a:bodyPr vert="horz" wrap="square" lIns="0" tIns="48895" rIns="0" bIns="0" rtlCol="0">
            <a:spAutoFit/>
          </a:bodyPr>
          <a:lstStyle/>
          <a:p>
            <a:pPr marL="469900" indent="-300038">
              <a:spcBef>
                <a:spcPts val="385"/>
              </a:spcBef>
            </a:pPr>
            <a:r>
              <a:rPr lang="en-US" sz="2800" spc="-5" dirty="0">
                <a:cs typeface="Calibri Light" panose="020F0302020204030204" pitchFamily="34" charset="0"/>
              </a:rPr>
              <a:t> S</a:t>
            </a:r>
            <a:r>
              <a:rPr sz="2800" spc="-5" dirty="0">
                <a:cs typeface="Calibri Light" panose="020F0302020204030204" pitchFamily="34" charset="0"/>
              </a:rPr>
              <a:t>ocial</a:t>
            </a:r>
            <a:r>
              <a:rPr sz="2800" spc="-40" dirty="0">
                <a:cs typeface="Calibri Light" panose="020F0302020204030204" pitchFamily="34" charset="0"/>
              </a:rPr>
              <a:t> </a:t>
            </a:r>
            <a:r>
              <a:rPr sz="2800" dirty="0">
                <a:cs typeface="Calibri Light" panose="020F0302020204030204" pitchFamily="34" charset="0"/>
              </a:rPr>
              <a:t>Media</a:t>
            </a:r>
            <a:r>
              <a:rPr sz="2800" spc="-35" dirty="0">
                <a:cs typeface="Calibri Light" panose="020F0302020204030204" pitchFamily="34" charset="0"/>
              </a:rPr>
              <a:t> </a:t>
            </a:r>
            <a:r>
              <a:rPr sz="2800" spc="-5" dirty="0">
                <a:cs typeface="Calibri Light" panose="020F0302020204030204" pitchFamily="34" charset="0"/>
              </a:rPr>
              <a:t>Uses:</a:t>
            </a:r>
            <a:endParaRPr sz="2800" dirty="0">
              <a:cs typeface="Calibri Light" panose="020F0302020204030204" pitchFamily="34" charset="0"/>
            </a:endParaRPr>
          </a:p>
          <a:p>
            <a:pPr marL="756285" indent="-287020">
              <a:spcBef>
                <a:spcPts val="290"/>
              </a:spcBef>
              <a:buFont typeface="Arial MT"/>
              <a:buChar char="–"/>
              <a:tabLst>
                <a:tab pos="756920" algn="l"/>
              </a:tabLst>
            </a:pPr>
            <a:r>
              <a:rPr sz="2800" spc="-10" dirty="0">
                <a:cs typeface="Calibri Light" panose="020F0302020204030204" pitchFamily="34" charset="0"/>
              </a:rPr>
              <a:t>Share</a:t>
            </a:r>
            <a:r>
              <a:rPr sz="2800" spc="-5" dirty="0">
                <a:cs typeface="Calibri Light" panose="020F0302020204030204" pitchFamily="34" charset="0"/>
              </a:rPr>
              <a:t> </a:t>
            </a:r>
            <a:r>
              <a:rPr sz="2800" spc="-10" dirty="0">
                <a:cs typeface="Calibri Light" panose="020F0302020204030204" pitchFamily="34" charset="0"/>
              </a:rPr>
              <a:t>information</a:t>
            </a:r>
            <a:r>
              <a:rPr sz="2800" spc="-25" dirty="0">
                <a:cs typeface="Calibri Light" panose="020F0302020204030204" pitchFamily="34" charset="0"/>
              </a:rPr>
              <a:t> </a:t>
            </a:r>
            <a:r>
              <a:rPr sz="2800" dirty="0">
                <a:cs typeface="Calibri Light" panose="020F0302020204030204" pitchFamily="34" charset="0"/>
              </a:rPr>
              <a:t>about</a:t>
            </a:r>
            <a:r>
              <a:rPr sz="2800" spc="-5" dirty="0">
                <a:cs typeface="Calibri Light" panose="020F0302020204030204" pitchFamily="34" charset="0"/>
              </a:rPr>
              <a:t> </a:t>
            </a:r>
            <a:r>
              <a:rPr sz="2800" spc="-15" dirty="0">
                <a:cs typeface="Calibri Light" panose="020F0302020204030204" pitchFamily="34" charset="0"/>
              </a:rPr>
              <a:t>yourself</a:t>
            </a:r>
            <a:r>
              <a:rPr sz="2800" spc="-20" dirty="0">
                <a:cs typeface="Calibri Light" panose="020F0302020204030204" pitchFamily="34" charset="0"/>
              </a:rPr>
              <a:t> </a:t>
            </a:r>
            <a:r>
              <a:rPr sz="2800" spc="-10" dirty="0">
                <a:cs typeface="Calibri Light" panose="020F0302020204030204" pitchFamily="34" charset="0"/>
              </a:rPr>
              <a:t>(Facebook,</a:t>
            </a:r>
            <a:r>
              <a:rPr sz="2800" spc="-30" dirty="0">
                <a:cs typeface="Calibri Light" panose="020F0302020204030204" pitchFamily="34" charset="0"/>
              </a:rPr>
              <a:t> </a:t>
            </a:r>
            <a:r>
              <a:rPr sz="2800" spc="-10" dirty="0">
                <a:cs typeface="Calibri Light" panose="020F0302020204030204" pitchFamily="34" charset="0"/>
              </a:rPr>
              <a:t>etc.)</a:t>
            </a:r>
            <a:endParaRPr sz="2800" dirty="0">
              <a:cs typeface="Calibri Light" panose="020F0302020204030204" pitchFamily="34" charset="0"/>
            </a:endParaRPr>
          </a:p>
          <a:p>
            <a:pPr marL="756285" indent="-287020">
              <a:spcBef>
                <a:spcPts val="285"/>
              </a:spcBef>
              <a:buFont typeface="Arial MT"/>
              <a:buChar char="–"/>
              <a:tabLst>
                <a:tab pos="756920" algn="l"/>
              </a:tabLst>
            </a:pPr>
            <a:r>
              <a:rPr sz="2800" spc="-5" dirty="0">
                <a:cs typeface="Calibri Light" panose="020F0302020204030204" pitchFamily="34" charset="0"/>
              </a:rPr>
              <a:t>Connect</a:t>
            </a:r>
            <a:r>
              <a:rPr sz="2800" spc="-20" dirty="0">
                <a:cs typeface="Calibri Light" panose="020F0302020204030204" pitchFamily="34" charset="0"/>
              </a:rPr>
              <a:t> </a:t>
            </a:r>
            <a:r>
              <a:rPr sz="2800" spc="-5" dirty="0">
                <a:cs typeface="Calibri Light" panose="020F0302020204030204" pitchFamily="34" charset="0"/>
              </a:rPr>
              <a:t>people </a:t>
            </a:r>
            <a:r>
              <a:rPr sz="2800" dirty="0">
                <a:cs typeface="Calibri Light" panose="020F0302020204030204" pitchFamily="34" charset="0"/>
              </a:rPr>
              <a:t>in</a:t>
            </a:r>
            <a:r>
              <a:rPr sz="2800" spc="-5" dirty="0">
                <a:cs typeface="Calibri Light" panose="020F0302020204030204" pitchFamily="34" charset="0"/>
              </a:rPr>
              <a:t> specific</a:t>
            </a:r>
            <a:r>
              <a:rPr sz="2800" spc="-10" dirty="0">
                <a:cs typeface="Calibri Light" panose="020F0302020204030204" pitchFamily="34" charset="0"/>
              </a:rPr>
              <a:t> geographic</a:t>
            </a:r>
            <a:r>
              <a:rPr sz="2800" spc="-15" dirty="0">
                <a:cs typeface="Calibri Light" panose="020F0302020204030204" pitchFamily="34" charset="0"/>
              </a:rPr>
              <a:t> </a:t>
            </a:r>
            <a:r>
              <a:rPr sz="2800" spc="-10" dirty="0">
                <a:cs typeface="Calibri Light" panose="020F0302020204030204" pitchFamily="34" charset="0"/>
              </a:rPr>
              <a:t>areas</a:t>
            </a:r>
            <a:endParaRPr sz="2800" dirty="0">
              <a:cs typeface="Calibri Light" panose="020F0302020204030204" pitchFamily="34" charset="0"/>
            </a:endParaRPr>
          </a:p>
          <a:p>
            <a:pPr marL="756285" indent="-287020">
              <a:spcBef>
                <a:spcPts val="295"/>
              </a:spcBef>
              <a:buFont typeface="Arial MT"/>
              <a:buChar char="–"/>
              <a:tabLst>
                <a:tab pos="756920" algn="l"/>
              </a:tabLst>
            </a:pPr>
            <a:r>
              <a:rPr sz="2800" spc="-5" dirty="0">
                <a:cs typeface="Calibri Light" panose="020F0302020204030204" pitchFamily="34" charset="0"/>
              </a:rPr>
              <a:t>Check</a:t>
            </a:r>
            <a:r>
              <a:rPr sz="2800" spc="-35" dirty="0">
                <a:cs typeface="Calibri Light" panose="020F0302020204030204" pitchFamily="34" charset="0"/>
              </a:rPr>
              <a:t> </a:t>
            </a:r>
            <a:r>
              <a:rPr sz="2800" dirty="0">
                <a:cs typeface="Calibri Light" panose="020F0302020204030204" pitchFamily="34" charset="0"/>
              </a:rPr>
              <a:t>in</a:t>
            </a:r>
            <a:r>
              <a:rPr sz="2800" spc="-10" dirty="0">
                <a:cs typeface="Calibri Light" panose="020F0302020204030204" pitchFamily="34" charset="0"/>
              </a:rPr>
              <a:t> </a:t>
            </a:r>
            <a:r>
              <a:rPr sz="2800" spc="-15" dirty="0">
                <a:cs typeface="Calibri Light" panose="020F0302020204030204" pitchFamily="34" charset="0"/>
              </a:rPr>
              <a:t>to</a:t>
            </a:r>
            <a:r>
              <a:rPr sz="2800" spc="-20" dirty="0">
                <a:cs typeface="Calibri Light" panose="020F0302020204030204" pitchFamily="34" charset="0"/>
              </a:rPr>
              <a:t> </a:t>
            </a:r>
            <a:r>
              <a:rPr sz="2800" spc="-10" dirty="0">
                <a:cs typeface="Calibri Light" panose="020F0302020204030204" pitchFamily="34" charset="0"/>
              </a:rPr>
              <a:t>locations</a:t>
            </a:r>
            <a:endParaRPr sz="2800" dirty="0">
              <a:cs typeface="Calibri Light" panose="020F0302020204030204" pitchFamily="34" charset="0"/>
            </a:endParaRPr>
          </a:p>
          <a:p>
            <a:pPr marL="756285" indent="-287020">
              <a:spcBef>
                <a:spcPts val="285"/>
              </a:spcBef>
              <a:buFont typeface="Arial MT"/>
              <a:buChar char="–"/>
              <a:tabLst>
                <a:tab pos="756920" algn="l"/>
              </a:tabLst>
            </a:pPr>
            <a:r>
              <a:rPr sz="2800" spc="-5" dirty="0">
                <a:cs typeface="Calibri Light" panose="020F0302020204030204" pitchFamily="34" charset="0"/>
              </a:rPr>
              <a:t>Sign</a:t>
            </a:r>
            <a:r>
              <a:rPr sz="2800" spc="-35" dirty="0">
                <a:cs typeface="Calibri Light" panose="020F0302020204030204" pitchFamily="34" charset="0"/>
              </a:rPr>
              <a:t> </a:t>
            </a:r>
            <a:r>
              <a:rPr sz="2800" dirty="0">
                <a:cs typeface="Calibri Light" panose="020F0302020204030204" pitchFamily="34" charset="0"/>
              </a:rPr>
              <a:t>in</a:t>
            </a:r>
            <a:r>
              <a:rPr sz="2800" spc="-15" dirty="0">
                <a:cs typeface="Calibri Light" panose="020F0302020204030204" pitchFamily="34" charset="0"/>
              </a:rPr>
              <a:t> to</a:t>
            </a:r>
            <a:r>
              <a:rPr sz="2800" spc="-25" dirty="0">
                <a:cs typeface="Calibri Light" panose="020F0302020204030204" pitchFamily="34" charset="0"/>
              </a:rPr>
              <a:t> </a:t>
            </a:r>
            <a:r>
              <a:rPr sz="2800" spc="-30" dirty="0">
                <a:cs typeface="Calibri Light" panose="020F0302020204030204" pitchFamily="34" charset="0"/>
              </a:rPr>
              <a:t>Web</a:t>
            </a:r>
            <a:r>
              <a:rPr sz="2800" spc="-10" dirty="0">
                <a:cs typeface="Calibri Light" panose="020F0302020204030204" pitchFamily="34" charset="0"/>
              </a:rPr>
              <a:t> sites</a:t>
            </a:r>
            <a:endParaRPr sz="2800" dirty="0">
              <a:cs typeface="Calibri Light" panose="020F0302020204030204" pitchFamily="34" charset="0"/>
            </a:endParaRPr>
          </a:p>
          <a:p>
            <a:pPr marL="756285" indent="-287020">
              <a:spcBef>
                <a:spcPts val="290"/>
              </a:spcBef>
              <a:buFont typeface="Arial MT"/>
              <a:buChar char="–"/>
              <a:tabLst>
                <a:tab pos="756920" algn="l"/>
              </a:tabLst>
            </a:pPr>
            <a:r>
              <a:rPr sz="2800" dirty="0">
                <a:cs typeface="Calibri Light" panose="020F0302020204030204" pitchFamily="34" charset="0"/>
              </a:rPr>
              <a:t>Business</a:t>
            </a:r>
            <a:r>
              <a:rPr sz="2800" spc="-20" dirty="0">
                <a:cs typeface="Calibri Light" panose="020F0302020204030204" pitchFamily="34" charset="0"/>
              </a:rPr>
              <a:t> </a:t>
            </a:r>
            <a:r>
              <a:rPr sz="2800" spc="-10" dirty="0">
                <a:cs typeface="Calibri Light" panose="020F0302020204030204" pitchFamily="34" charset="0"/>
              </a:rPr>
              <a:t>marketing</a:t>
            </a:r>
            <a:r>
              <a:rPr sz="2800" spc="-70" dirty="0">
                <a:cs typeface="Calibri Light" panose="020F0302020204030204" pitchFamily="34" charset="0"/>
              </a:rPr>
              <a:t> </a:t>
            </a:r>
            <a:r>
              <a:rPr sz="2800" spc="-15" dirty="0">
                <a:cs typeface="Calibri Light" panose="020F0302020204030204" pitchFamily="34" charset="0"/>
              </a:rPr>
              <a:t>tool</a:t>
            </a:r>
            <a:endParaRPr sz="2800" dirty="0">
              <a:cs typeface="Calibri Light" panose="020F0302020204030204" pitchFamily="34" charset="0"/>
            </a:endParaRPr>
          </a:p>
          <a:p>
            <a:pPr marL="355600" indent="-343535">
              <a:lnSpc>
                <a:spcPts val="2735"/>
              </a:lnSpc>
              <a:spcBef>
                <a:spcPts val="285"/>
              </a:spcBef>
              <a:buFont typeface="Arial MT"/>
              <a:buChar char="•"/>
              <a:tabLst>
                <a:tab pos="355600" algn="l"/>
                <a:tab pos="356235" algn="l"/>
              </a:tabLst>
            </a:pPr>
            <a:r>
              <a:rPr sz="2800" spc="-15" dirty="0">
                <a:cs typeface="Calibri Light" panose="020F0302020204030204" pitchFamily="34" charset="0"/>
              </a:rPr>
              <a:t>For </a:t>
            </a:r>
            <a:r>
              <a:rPr sz="2800" spc="-5" dirty="0">
                <a:cs typeface="Calibri Light" panose="020F0302020204030204" pitchFamily="34" charset="0"/>
              </a:rPr>
              <a:t>security</a:t>
            </a:r>
            <a:r>
              <a:rPr sz="2800" spc="-20" dirty="0">
                <a:cs typeface="Calibri Light" panose="020F0302020204030204" pitchFamily="34" charset="0"/>
              </a:rPr>
              <a:t> </a:t>
            </a:r>
            <a:r>
              <a:rPr sz="2800" dirty="0">
                <a:cs typeface="Calibri Light" panose="020F0302020204030204" pitchFamily="34" charset="0"/>
              </a:rPr>
              <a:t>and</a:t>
            </a:r>
            <a:r>
              <a:rPr sz="2800" spc="-5" dirty="0">
                <a:cs typeface="Calibri Light" panose="020F0302020204030204" pitchFamily="34" charset="0"/>
              </a:rPr>
              <a:t> </a:t>
            </a:r>
            <a:r>
              <a:rPr sz="2800" spc="-15" dirty="0">
                <a:cs typeface="Calibri Light" panose="020F0302020204030204" pitchFamily="34" charset="0"/>
              </a:rPr>
              <a:t>safety </a:t>
            </a:r>
            <a:r>
              <a:rPr sz="2800" spc="-5" dirty="0">
                <a:cs typeface="Calibri Light" panose="020F0302020204030204" pitchFamily="34" charset="0"/>
              </a:rPr>
              <a:t>reasons,</a:t>
            </a:r>
            <a:r>
              <a:rPr sz="2800" dirty="0">
                <a:cs typeface="Calibri Light" panose="020F0302020204030204" pitchFamily="34" charset="0"/>
              </a:rPr>
              <a:t> </a:t>
            </a:r>
            <a:r>
              <a:rPr sz="2800" spc="-10" dirty="0">
                <a:cs typeface="Calibri Light" panose="020F0302020204030204" pitchFamily="34" charset="0"/>
              </a:rPr>
              <a:t>users</a:t>
            </a:r>
            <a:r>
              <a:rPr sz="2800" spc="-5" dirty="0">
                <a:cs typeface="Calibri Light" panose="020F0302020204030204" pitchFamily="34" charset="0"/>
              </a:rPr>
              <a:t> should</a:t>
            </a:r>
            <a:r>
              <a:rPr sz="2800" spc="-10" dirty="0">
                <a:cs typeface="Calibri Light" panose="020F0302020204030204" pitchFamily="34" charset="0"/>
              </a:rPr>
              <a:t> </a:t>
            </a:r>
            <a:r>
              <a:rPr sz="2800" spc="-5" dirty="0">
                <a:cs typeface="Calibri Light" panose="020F0302020204030204" pitchFamily="34" charset="0"/>
              </a:rPr>
              <a:t>be</a:t>
            </a:r>
            <a:r>
              <a:rPr sz="2800" dirty="0">
                <a:cs typeface="Calibri Light" panose="020F0302020204030204" pitchFamily="34" charset="0"/>
              </a:rPr>
              <a:t> </a:t>
            </a:r>
            <a:r>
              <a:rPr sz="2800" spc="-15" dirty="0">
                <a:cs typeface="Calibri Light" panose="020F0302020204030204" pitchFamily="34" charset="0"/>
              </a:rPr>
              <a:t>careful</a:t>
            </a:r>
            <a:r>
              <a:rPr sz="2800" spc="-10" dirty="0">
                <a:cs typeface="Calibri Light" panose="020F0302020204030204" pitchFamily="34" charset="0"/>
              </a:rPr>
              <a:t> not</a:t>
            </a:r>
            <a:r>
              <a:rPr sz="2800" dirty="0">
                <a:cs typeface="Calibri Light" panose="020F0302020204030204" pitchFamily="34" charset="0"/>
              </a:rPr>
              <a:t> </a:t>
            </a:r>
            <a:r>
              <a:rPr sz="2800" spc="-15" dirty="0">
                <a:cs typeface="Calibri Light" panose="020F0302020204030204" pitchFamily="34" charset="0"/>
              </a:rPr>
              <a:t>to</a:t>
            </a:r>
            <a:r>
              <a:rPr lang="en-US" sz="2800" spc="-15" dirty="0">
                <a:cs typeface="Calibri Light" panose="020F0302020204030204" pitchFamily="34" charset="0"/>
              </a:rPr>
              <a:t> </a:t>
            </a:r>
            <a:r>
              <a:rPr sz="2800" spc="-15" dirty="0">
                <a:cs typeface="Calibri Light" panose="020F0302020204030204" pitchFamily="34" charset="0"/>
              </a:rPr>
              <a:t>reveal</a:t>
            </a:r>
            <a:r>
              <a:rPr sz="2800" spc="-10" dirty="0">
                <a:cs typeface="Calibri Light" panose="020F0302020204030204" pitchFamily="34" charset="0"/>
              </a:rPr>
              <a:t> </a:t>
            </a:r>
            <a:r>
              <a:rPr sz="2800" spc="-15" dirty="0">
                <a:cs typeface="Calibri Light" panose="020F0302020204030204" pitchFamily="34" charset="0"/>
              </a:rPr>
              <a:t>too</a:t>
            </a:r>
            <a:r>
              <a:rPr sz="2800" spc="-20" dirty="0">
                <a:cs typeface="Calibri Light" panose="020F0302020204030204" pitchFamily="34" charset="0"/>
              </a:rPr>
              <a:t> </a:t>
            </a:r>
            <a:r>
              <a:rPr sz="2800" dirty="0">
                <a:cs typeface="Calibri Light" panose="020F0302020204030204" pitchFamily="34" charset="0"/>
              </a:rPr>
              <a:t>much</a:t>
            </a:r>
            <a:r>
              <a:rPr sz="2800" spc="-20" dirty="0">
                <a:cs typeface="Calibri Light" panose="020F0302020204030204" pitchFamily="34" charset="0"/>
              </a:rPr>
              <a:t> </a:t>
            </a:r>
            <a:r>
              <a:rPr sz="2800" dirty="0">
                <a:cs typeface="Calibri Light" panose="020F0302020204030204" pitchFamily="34" charset="0"/>
              </a:rPr>
              <a:t>about</a:t>
            </a:r>
            <a:r>
              <a:rPr sz="2800" spc="-10" dirty="0">
                <a:cs typeface="Calibri Light" panose="020F0302020204030204" pitchFamily="34" charset="0"/>
              </a:rPr>
              <a:t> </a:t>
            </a:r>
            <a:r>
              <a:rPr sz="2800" spc="-5" dirty="0">
                <a:cs typeface="Calibri Light" panose="020F0302020204030204" pitchFamily="34" charset="0"/>
              </a:rPr>
              <a:t>themselves</a:t>
            </a:r>
            <a:endParaRPr sz="2800" dirty="0">
              <a:cs typeface="Calibri Light" panose="020F0302020204030204" pitchFamily="34" charset="0"/>
            </a:endParaRPr>
          </a:p>
          <a:p>
            <a:pPr marL="355600" indent="-343535">
              <a:spcBef>
                <a:spcPts val="290"/>
              </a:spcBef>
              <a:buFont typeface="Arial MT"/>
              <a:buChar char="•"/>
              <a:tabLst>
                <a:tab pos="355600" algn="l"/>
                <a:tab pos="356235" algn="l"/>
              </a:tabLst>
            </a:pPr>
            <a:r>
              <a:rPr sz="2800" spc="-10" dirty="0">
                <a:cs typeface="Calibri Light" panose="020F0302020204030204" pitchFamily="34" charset="0"/>
              </a:rPr>
              <a:t>Sites</a:t>
            </a:r>
            <a:r>
              <a:rPr sz="2800" spc="-20" dirty="0">
                <a:cs typeface="Calibri Light" panose="020F0302020204030204" pitchFamily="34" charset="0"/>
              </a:rPr>
              <a:t> </a:t>
            </a:r>
            <a:r>
              <a:rPr sz="2800" spc="-15" dirty="0">
                <a:cs typeface="Calibri Light" panose="020F0302020204030204" pitchFamily="34" charset="0"/>
              </a:rPr>
              <a:t>are</a:t>
            </a:r>
            <a:r>
              <a:rPr sz="2800" dirty="0">
                <a:cs typeface="Calibri Light" panose="020F0302020204030204" pitchFamily="34" charset="0"/>
              </a:rPr>
              <a:t> </a:t>
            </a:r>
            <a:r>
              <a:rPr sz="2800" spc="-5" dirty="0">
                <a:cs typeface="Calibri Light" panose="020F0302020204030204" pitchFamily="34" charset="0"/>
              </a:rPr>
              <a:t>increasingly</a:t>
            </a:r>
            <a:r>
              <a:rPr sz="2800" spc="-35" dirty="0">
                <a:cs typeface="Calibri Light" panose="020F0302020204030204" pitchFamily="34" charset="0"/>
              </a:rPr>
              <a:t> </a:t>
            </a:r>
            <a:r>
              <a:rPr sz="2800" spc="-10" dirty="0">
                <a:cs typeface="Calibri Light" panose="020F0302020204030204" pitchFamily="34" charset="0"/>
              </a:rPr>
              <a:t>monitored</a:t>
            </a:r>
            <a:r>
              <a:rPr sz="2800" dirty="0">
                <a:cs typeface="Calibri Light" panose="020F0302020204030204" pitchFamily="34" charset="0"/>
              </a:rPr>
              <a:t> </a:t>
            </a:r>
            <a:r>
              <a:rPr sz="2800" spc="-10" dirty="0">
                <a:cs typeface="Calibri Light" panose="020F0302020204030204" pitchFamily="34" charset="0"/>
              </a:rPr>
              <a:t>by</a:t>
            </a:r>
            <a:r>
              <a:rPr sz="2800" spc="-5" dirty="0">
                <a:cs typeface="Calibri Light" panose="020F0302020204030204" pitchFamily="34" charset="0"/>
              </a:rPr>
              <a:t> </a:t>
            </a:r>
            <a:r>
              <a:rPr sz="2800" spc="-10" dirty="0">
                <a:cs typeface="Calibri Light" panose="020F0302020204030204" pitchFamily="34" charset="0"/>
              </a:rPr>
              <a:t>colleges</a:t>
            </a:r>
            <a:r>
              <a:rPr sz="2800" spc="-15" dirty="0">
                <a:cs typeface="Calibri Light" panose="020F0302020204030204" pitchFamily="34" charset="0"/>
              </a:rPr>
              <a:t> </a:t>
            </a:r>
            <a:r>
              <a:rPr sz="2800" dirty="0">
                <a:cs typeface="Calibri Light" panose="020F0302020204030204" pitchFamily="34" charset="0"/>
              </a:rPr>
              <a:t>and</a:t>
            </a:r>
            <a:r>
              <a:rPr sz="2800" spc="-10" dirty="0">
                <a:cs typeface="Calibri Light" panose="020F0302020204030204" pitchFamily="34" charset="0"/>
              </a:rPr>
              <a:t> employers</a:t>
            </a:r>
            <a:endParaRPr sz="2800" dirty="0">
              <a:cs typeface="Calibri Light" panose="020F0302020204030204" pitchFamily="34" charset="0"/>
            </a:endParaRPr>
          </a:p>
          <a:p>
            <a:pPr marL="756285" marR="233045" indent="-287020">
              <a:lnSpc>
                <a:spcPts val="2590"/>
              </a:lnSpc>
              <a:spcBef>
                <a:spcPts val="615"/>
              </a:spcBef>
            </a:pPr>
            <a:r>
              <a:rPr sz="2800" dirty="0">
                <a:cs typeface="Arial MT"/>
              </a:rPr>
              <a:t>–</a:t>
            </a:r>
            <a:r>
              <a:rPr sz="2800" spc="245" dirty="0">
                <a:cs typeface="Arial MT"/>
              </a:rPr>
              <a:t> </a:t>
            </a:r>
            <a:r>
              <a:rPr sz="2800" spc="-10" dirty="0">
                <a:cs typeface="Calibri Light" panose="020F0302020204030204" pitchFamily="34" charset="0"/>
              </a:rPr>
              <a:t>Carefully</a:t>
            </a:r>
            <a:r>
              <a:rPr sz="2800" spc="-15" dirty="0">
                <a:cs typeface="Calibri Light" panose="020F0302020204030204" pitchFamily="34" charset="0"/>
              </a:rPr>
              <a:t> </a:t>
            </a:r>
            <a:r>
              <a:rPr sz="2800" dirty="0">
                <a:cs typeface="Calibri Light" panose="020F0302020204030204" pitchFamily="34" charset="0"/>
              </a:rPr>
              <a:t>check</a:t>
            </a:r>
            <a:r>
              <a:rPr sz="2800" spc="-15" dirty="0">
                <a:cs typeface="Calibri Light" panose="020F0302020204030204" pitchFamily="34" charset="0"/>
              </a:rPr>
              <a:t> </a:t>
            </a:r>
            <a:r>
              <a:rPr sz="2800" spc="-10" dirty="0">
                <a:cs typeface="Calibri Light" panose="020F0302020204030204" pitchFamily="34" charset="0"/>
              </a:rPr>
              <a:t>what</a:t>
            </a:r>
            <a:r>
              <a:rPr sz="2800" spc="-15" dirty="0">
                <a:cs typeface="Calibri Light" panose="020F0302020204030204" pitchFamily="34" charset="0"/>
              </a:rPr>
              <a:t> </a:t>
            </a:r>
            <a:r>
              <a:rPr sz="2800" dirty="0">
                <a:cs typeface="Calibri Light" panose="020F0302020204030204" pitchFamily="34" charset="0"/>
              </a:rPr>
              <a:t>is </a:t>
            </a:r>
            <a:r>
              <a:rPr sz="2800" spc="-15" dirty="0">
                <a:cs typeface="Calibri Light" panose="020F0302020204030204" pitchFamily="34" charset="0"/>
              </a:rPr>
              <a:t>posted</a:t>
            </a:r>
            <a:r>
              <a:rPr sz="2800" spc="-5" dirty="0">
                <a:cs typeface="Calibri Light" panose="020F0302020204030204" pitchFamily="34" charset="0"/>
              </a:rPr>
              <a:t> </a:t>
            </a:r>
            <a:r>
              <a:rPr sz="2800" dirty="0">
                <a:cs typeface="Calibri Light" panose="020F0302020204030204" pitchFamily="34" charset="0"/>
              </a:rPr>
              <a:t>and</a:t>
            </a:r>
            <a:r>
              <a:rPr sz="2800" spc="-5" dirty="0">
                <a:cs typeface="Calibri Light" panose="020F0302020204030204" pitchFamily="34" charset="0"/>
              </a:rPr>
              <a:t> </a:t>
            </a:r>
            <a:r>
              <a:rPr sz="2800" spc="-15" dirty="0">
                <a:cs typeface="Calibri Light" panose="020F0302020204030204" pitchFamily="34" charset="0"/>
              </a:rPr>
              <a:t>remove</a:t>
            </a:r>
            <a:r>
              <a:rPr sz="2800" dirty="0">
                <a:cs typeface="Calibri Light" panose="020F0302020204030204" pitchFamily="34" charset="0"/>
              </a:rPr>
              <a:t> </a:t>
            </a:r>
            <a:r>
              <a:rPr sz="2800" spc="-5" dirty="0">
                <a:cs typeface="Calibri Light" panose="020F0302020204030204" pitchFamily="34" charset="0"/>
              </a:rPr>
              <a:t>anything</a:t>
            </a:r>
            <a:r>
              <a:rPr sz="2800" spc="-20" dirty="0">
                <a:cs typeface="Calibri Light" panose="020F0302020204030204" pitchFamily="34" charset="0"/>
              </a:rPr>
              <a:t> </a:t>
            </a:r>
            <a:r>
              <a:rPr sz="2800" spc="-10" dirty="0">
                <a:cs typeface="Calibri Light" panose="020F0302020204030204" pitchFamily="34" charset="0"/>
              </a:rPr>
              <a:t>that </a:t>
            </a:r>
            <a:r>
              <a:rPr sz="2800" spc="-530" dirty="0">
                <a:cs typeface="Calibri Light" panose="020F0302020204030204" pitchFamily="34" charset="0"/>
              </a:rPr>
              <a:t> </a:t>
            </a:r>
            <a:r>
              <a:rPr sz="2800" spc="-5" dirty="0">
                <a:cs typeface="Calibri Light" panose="020F0302020204030204" pitchFamily="34" charset="0"/>
              </a:rPr>
              <a:t>might</a:t>
            </a:r>
            <a:r>
              <a:rPr sz="2800" spc="-25" dirty="0">
                <a:cs typeface="Calibri Light" panose="020F0302020204030204" pitchFamily="34" charset="0"/>
              </a:rPr>
              <a:t> </a:t>
            </a:r>
            <a:r>
              <a:rPr sz="2800" spc="-5" dirty="0">
                <a:cs typeface="Calibri Light" panose="020F0302020204030204" pitchFamily="34" charset="0"/>
              </a:rPr>
              <a:t>be potentially</a:t>
            </a:r>
            <a:r>
              <a:rPr sz="2800" spc="-25" dirty="0">
                <a:cs typeface="Calibri Light" panose="020F0302020204030204" pitchFamily="34" charset="0"/>
              </a:rPr>
              <a:t> </a:t>
            </a:r>
            <a:r>
              <a:rPr sz="2800" spc="-5" dirty="0">
                <a:cs typeface="Calibri Light" panose="020F0302020204030204" pitchFamily="34" charset="0"/>
              </a:rPr>
              <a:t>embarrassing</a:t>
            </a:r>
            <a:endParaRPr sz="2800" dirty="0">
              <a:cs typeface="Calibri Light" panose="020F0302020204030204" pitchFamily="34" charset="0"/>
            </a:endParaRPr>
          </a:p>
        </p:txBody>
      </p:sp>
      <p:sp>
        <p:nvSpPr>
          <p:cNvPr id="6" name="object 2">
            <a:extLst>
              <a:ext uri="{FF2B5EF4-FFF2-40B4-BE49-F238E27FC236}">
                <a16:creationId xmlns:a16="http://schemas.microsoft.com/office/drawing/2014/main" id="{1F3A8F25-6157-A158-D812-692E68DA03FE}"/>
              </a:ext>
            </a:extLst>
          </p:cNvPr>
          <p:cNvSpPr txBox="1">
            <a:spLocks noGrp="1"/>
          </p:cNvSpPr>
          <p:nvPr>
            <p:ph type="title"/>
          </p:nvPr>
        </p:nvSpPr>
        <p:spPr>
          <a:xfrm>
            <a:off x="762000" y="762000"/>
            <a:ext cx="10058400" cy="622222"/>
          </a:xfrm>
          <a:prstGeom prst="rect">
            <a:avLst/>
          </a:prstGeom>
        </p:spPr>
        <p:txBody>
          <a:bodyPr vert="horz" wrap="square" lIns="0" tIns="12700" rIns="0" bIns="0" rtlCol="0">
            <a:spAutoFit/>
          </a:bodyPr>
          <a:lstStyle/>
          <a:p>
            <a:pPr marL="12700">
              <a:spcBef>
                <a:spcPts val="100"/>
              </a:spcBef>
            </a:pPr>
            <a:r>
              <a:rPr sz="4400" b="1" spc="-5" dirty="0"/>
              <a:t>Beyond</a:t>
            </a:r>
            <a:r>
              <a:rPr sz="4400" b="1" spc="-35" dirty="0"/>
              <a:t> </a:t>
            </a:r>
            <a:r>
              <a:rPr sz="4400" b="1" spc="-5" dirty="0"/>
              <a:t>Browsing</a:t>
            </a:r>
            <a:r>
              <a:rPr lang="en-US" sz="4400" b="1" spc="-5" dirty="0"/>
              <a:t>, Searching </a:t>
            </a:r>
            <a:r>
              <a:rPr sz="4400" b="1" spc="-20" dirty="0"/>
              <a:t> </a:t>
            </a:r>
            <a:r>
              <a:rPr sz="4400" b="1" dirty="0"/>
              <a:t>and</a:t>
            </a:r>
            <a:r>
              <a:rPr sz="4400" b="1" spc="-30" dirty="0"/>
              <a:t> </a:t>
            </a:r>
            <a:r>
              <a:rPr sz="4400" b="1" spc="5" dirty="0"/>
              <a:t>E-Mail</a:t>
            </a:r>
            <a:endParaRPr sz="4400" b="1" dirty="0"/>
          </a:p>
        </p:txBody>
      </p:sp>
      <p:sp>
        <p:nvSpPr>
          <p:cNvPr id="2" name="Slide Number Placeholder 1">
            <a:extLst>
              <a:ext uri="{FF2B5EF4-FFF2-40B4-BE49-F238E27FC236}">
                <a16:creationId xmlns:a16="http://schemas.microsoft.com/office/drawing/2014/main" id="{C4BD339D-BCD6-52A5-3D3B-D0D314266320}"/>
              </a:ext>
            </a:extLst>
          </p:cNvPr>
          <p:cNvSpPr>
            <a:spLocks noGrp="1"/>
          </p:cNvSpPr>
          <p:nvPr>
            <p:ph type="sldNum" sz="quarter" idx="12"/>
          </p:nvPr>
        </p:nvSpPr>
        <p:spPr/>
        <p:txBody>
          <a:bodyPr/>
          <a:lstStyle/>
          <a:p>
            <a:fld id="{1AB53ACA-8745-4EEB-8B9A-1551E4B7C876}" type="slidenum">
              <a:rPr lang="en-US" smtClean="0"/>
              <a:t>44</a:t>
            </a:fld>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object 2">
            <a:extLst>
              <a:ext uri="{FF2B5EF4-FFF2-40B4-BE49-F238E27FC236}">
                <a16:creationId xmlns:a16="http://schemas.microsoft.com/office/drawing/2014/main" id="{5050260C-2AE5-2873-DE3D-3D82C9DF90D5}"/>
              </a:ext>
            </a:extLst>
          </p:cNvPr>
          <p:cNvSpPr txBox="1">
            <a:spLocks noGrp="1"/>
          </p:cNvSpPr>
          <p:nvPr>
            <p:ph type="title"/>
          </p:nvPr>
        </p:nvSpPr>
        <p:spPr>
          <a:xfrm>
            <a:off x="1066800" y="416506"/>
            <a:ext cx="10058400" cy="622222"/>
          </a:xfrm>
          <a:prstGeom prst="rect">
            <a:avLst/>
          </a:prstGeom>
        </p:spPr>
        <p:txBody>
          <a:bodyPr vert="horz" wrap="square" lIns="0" tIns="12700" rIns="0" bIns="0" rtlCol="0">
            <a:spAutoFit/>
          </a:bodyPr>
          <a:lstStyle/>
          <a:p>
            <a:pPr marL="12700">
              <a:spcBef>
                <a:spcPts val="100"/>
              </a:spcBef>
            </a:pPr>
            <a:r>
              <a:rPr sz="4400" b="1" spc="-5" dirty="0"/>
              <a:t>Beyond</a:t>
            </a:r>
            <a:r>
              <a:rPr sz="4400" b="1" spc="-35" dirty="0"/>
              <a:t> </a:t>
            </a:r>
            <a:r>
              <a:rPr sz="4400" b="1" spc="-5" dirty="0"/>
              <a:t>Browsing</a:t>
            </a:r>
            <a:r>
              <a:rPr lang="en-US" sz="4400" b="1" spc="-5" dirty="0"/>
              <a:t>, Searching </a:t>
            </a:r>
            <a:r>
              <a:rPr sz="4400" b="1" spc="-20" dirty="0"/>
              <a:t> </a:t>
            </a:r>
            <a:r>
              <a:rPr sz="4400" b="1" dirty="0"/>
              <a:t>and</a:t>
            </a:r>
            <a:r>
              <a:rPr sz="4400" b="1" spc="-30" dirty="0"/>
              <a:t> </a:t>
            </a:r>
            <a:r>
              <a:rPr sz="4400" b="1" spc="5" dirty="0"/>
              <a:t>E-Mail</a:t>
            </a:r>
            <a:endParaRPr sz="4400" b="1" dirty="0"/>
          </a:p>
        </p:txBody>
      </p:sp>
      <p:pic>
        <p:nvPicPr>
          <p:cNvPr id="8" name="Picture 7">
            <a:extLst>
              <a:ext uri="{FF2B5EF4-FFF2-40B4-BE49-F238E27FC236}">
                <a16:creationId xmlns:a16="http://schemas.microsoft.com/office/drawing/2014/main" id="{82B621FD-8C2A-C19E-0574-06D74C91CEF6}"/>
              </a:ext>
            </a:extLst>
          </p:cNvPr>
          <p:cNvPicPr>
            <a:picLocks noChangeAspect="1"/>
          </p:cNvPicPr>
          <p:nvPr/>
        </p:nvPicPr>
        <p:blipFill>
          <a:blip r:embed="rId2"/>
          <a:stretch>
            <a:fillRect/>
          </a:stretch>
        </p:blipFill>
        <p:spPr>
          <a:xfrm>
            <a:off x="2495550" y="1303274"/>
            <a:ext cx="7200900" cy="5172075"/>
          </a:xfrm>
          <a:prstGeom prst="rect">
            <a:avLst/>
          </a:prstGeom>
        </p:spPr>
      </p:pic>
      <p:sp>
        <p:nvSpPr>
          <p:cNvPr id="2" name="Slide Number Placeholder 1">
            <a:extLst>
              <a:ext uri="{FF2B5EF4-FFF2-40B4-BE49-F238E27FC236}">
                <a16:creationId xmlns:a16="http://schemas.microsoft.com/office/drawing/2014/main" id="{634D0935-B2F7-E3F0-ED35-89F82210165F}"/>
              </a:ext>
            </a:extLst>
          </p:cNvPr>
          <p:cNvSpPr>
            <a:spLocks noGrp="1"/>
          </p:cNvSpPr>
          <p:nvPr>
            <p:ph type="sldNum" sz="quarter" idx="12"/>
          </p:nvPr>
        </p:nvSpPr>
        <p:spPr/>
        <p:txBody>
          <a:bodyPr/>
          <a:lstStyle/>
          <a:p>
            <a:pPr marL="38100">
              <a:spcBef>
                <a:spcPts val="190"/>
              </a:spcBef>
            </a:pPr>
            <a:fld id="{81D60167-4931-47E6-BA6A-407CBD079E47}" type="slidenum">
              <a:rPr lang="en-US" smtClean="0"/>
              <a:pPr marL="38100">
                <a:spcBef>
                  <a:spcPts val="190"/>
                </a:spcBef>
              </a:pPr>
              <a:t>45</a:t>
            </a:fld>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28700" y="609600"/>
            <a:ext cx="10134600" cy="622222"/>
          </a:xfrm>
          <a:prstGeom prst="rect">
            <a:avLst/>
          </a:prstGeom>
        </p:spPr>
        <p:txBody>
          <a:bodyPr vert="horz" wrap="square" lIns="0" tIns="12700" rIns="0" bIns="0" rtlCol="0">
            <a:spAutoFit/>
          </a:bodyPr>
          <a:lstStyle/>
          <a:p>
            <a:pPr marL="12700">
              <a:spcBef>
                <a:spcPts val="100"/>
              </a:spcBef>
            </a:pPr>
            <a:r>
              <a:rPr sz="4400" b="1" dirty="0"/>
              <a:t>Online</a:t>
            </a:r>
            <a:r>
              <a:rPr sz="4400" b="1" spc="-30" dirty="0"/>
              <a:t> </a:t>
            </a:r>
            <a:r>
              <a:rPr sz="4400" b="1" spc="-5" dirty="0"/>
              <a:t>Shopping</a:t>
            </a:r>
            <a:r>
              <a:rPr sz="4400" b="1" spc="-30" dirty="0"/>
              <a:t> </a:t>
            </a:r>
            <a:r>
              <a:rPr sz="4400" b="1" dirty="0"/>
              <a:t>and</a:t>
            </a:r>
            <a:r>
              <a:rPr sz="4400" b="1" spc="-10" dirty="0"/>
              <a:t> </a:t>
            </a:r>
            <a:r>
              <a:rPr sz="4400" b="1" spc="-5" dirty="0"/>
              <a:t>Investing</a:t>
            </a:r>
            <a:endParaRPr sz="4400" b="1" dirty="0"/>
          </a:p>
        </p:txBody>
      </p:sp>
      <p:sp>
        <p:nvSpPr>
          <p:cNvPr id="3" name="object 3"/>
          <p:cNvSpPr txBox="1"/>
          <p:nvPr/>
        </p:nvSpPr>
        <p:spPr>
          <a:xfrm>
            <a:off x="1219200" y="1461262"/>
            <a:ext cx="9524999" cy="4934043"/>
          </a:xfrm>
          <a:prstGeom prst="rect">
            <a:avLst/>
          </a:prstGeom>
        </p:spPr>
        <p:txBody>
          <a:bodyPr vert="horz" wrap="square" lIns="0" tIns="85725" rIns="0" bIns="0" rtlCol="0">
            <a:spAutoFit/>
          </a:bodyPr>
          <a:lstStyle/>
          <a:p>
            <a:pPr marL="355600" indent="-343535">
              <a:spcBef>
                <a:spcPts val="675"/>
              </a:spcBef>
              <a:buFont typeface="Arial MT"/>
              <a:buChar char="•"/>
              <a:tabLst>
                <a:tab pos="355600" algn="l"/>
                <a:tab pos="356235" algn="l"/>
              </a:tabLst>
            </a:pPr>
            <a:r>
              <a:rPr sz="2800" b="1" spc="-5" dirty="0">
                <a:cs typeface="Calibri Light" panose="020F0302020204030204" pitchFamily="34" charset="0"/>
              </a:rPr>
              <a:t>Online</a:t>
            </a:r>
            <a:r>
              <a:rPr sz="2800" b="1" spc="-45" dirty="0">
                <a:cs typeface="Calibri Light" panose="020F0302020204030204" pitchFamily="34" charset="0"/>
              </a:rPr>
              <a:t> </a:t>
            </a:r>
            <a:r>
              <a:rPr sz="2800" b="1" spc="-5" dirty="0">
                <a:cs typeface="Calibri Light" panose="020F0302020204030204" pitchFamily="34" charset="0"/>
              </a:rPr>
              <a:t>Shopping</a:t>
            </a:r>
            <a:endParaRPr sz="2800" b="1" dirty="0">
              <a:cs typeface="Calibri Light" panose="020F0302020204030204" pitchFamily="34" charset="0"/>
            </a:endParaRPr>
          </a:p>
          <a:p>
            <a:pPr marL="756285" lvl="1" indent="-287020">
              <a:spcBef>
                <a:spcPts val="575"/>
              </a:spcBef>
              <a:buFont typeface="Arial MT"/>
              <a:buChar char="–"/>
              <a:tabLst>
                <a:tab pos="756920" algn="l"/>
              </a:tabLst>
            </a:pPr>
            <a:r>
              <a:rPr sz="2800" dirty="0">
                <a:cs typeface="Calibri Light" panose="020F0302020204030204" pitchFamily="34" charset="0"/>
              </a:rPr>
              <a:t>Buying</a:t>
            </a:r>
            <a:r>
              <a:rPr sz="2800" spc="-30" dirty="0">
                <a:cs typeface="Calibri Light" panose="020F0302020204030204" pitchFamily="34" charset="0"/>
              </a:rPr>
              <a:t> </a:t>
            </a:r>
            <a:r>
              <a:rPr sz="2800" spc="-10" dirty="0">
                <a:cs typeface="Calibri Light" panose="020F0302020204030204" pitchFamily="34" charset="0"/>
              </a:rPr>
              <a:t>products</a:t>
            </a:r>
            <a:r>
              <a:rPr sz="2800" spc="-25" dirty="0">
                <a:cs typeface="Calibri Light" panose="020F0302020204030204" pitchFamily="34" charset="0"/>
              </a:rPr>
              <a:t> </a:t>
            </a:r>
            <a:r>
              <a:rPr sz="2800" spc="-5" dirty="0">
                <a:cs typeface="Calibri Light" panose="020F0302020204030204" pitchFamily="34" charset="0"/>
              </a:rPr>
              <a:t>or</a:t>
            </a:r>
            <a:r>
              <a:rPr sz="2800" spc="-10" dirty="0">
                <a:cs typeface="Calibri Light" panose="020F0302020204030204" pitchFamily="34" charset="0"/>
              </a:rPr>
              <a:t> </a:t>
            </a:r>
            <a:r>
              <a:rPr sz="2800" dirty="0">
                <a:cs typeface="Calibri Light" panose="020F0302020204030204" pitchFamily="34" charset="0"/>
              </a:rPr>
              <a:t>services</a:t>
            </a:r>
            <a:r>
              <a:rPr sz="2800" spc="-20" dirty="0">
                <a:cs typeface="Calibri Light" panose="020F0302020204030204" pitchFamily="34" charset="0"/>
              </a:rPr>
              <a:t> </a:t>
            </a:r>
            <a:r>
              <a:rPr sz="2800" spc="-15" dirty="0">
                <a:cs typeface="Calibri Light" panose="020F0302020204030204" pitchFamily="34" charset="0"/>
              </a:rPr>
              <a:t>over</a:t>
            </a:r>
            <a:r>
              <a:rPr sz="2800" spc="5" dirty="0">
                <a:cs typeface="Calibri Light" panose="020F0302020204030204" pitchFamily="34" charset="0"/>
              </a:rPr>
              <a:t> </a:t>
            </a:r>
            <a:r>
              <a:rPr sz="2800" dirty="0">
                <a:cs typeface="Calibri Light" panose="020F0302020204030204" pitchFamily="34" charset="0"/>
              </a:rPr>
              <a:t>the</a:t>
            </a:r>
            <a:r>
              <a:rPr sz="2800" spc="-5" dirty="0">
                <a:cs typeface="Calibri Light" panose="020F0302020204030204" pitchFamily="34" charset="0"/>
              </a:rPr>
              <a:t> </a:t>
            </a:r>
            <a:r>
              <a:rPr sz="2800" spc="-10" dirty="0">
                <a:cs typeface="Calibri Light" panose="020F0302020204030204" pitchFamily="34" charset="0"/>
              </a:rPr>
              <a:t>Internet</a:t>
            </a:r>
            <a:endParaRPr sz="2800" dirty="0">
              <a:cs typeface="Calibri Light" panose="020F0302020204030204" pitchFamily="34" charset="0"/>
            </a:endParaRPr>
          </a:p>
          <a:p>
            <a:pPr marL="355600" indent="-343535">
              <a:spcBef>
                <a:spcPts val="575"/>
              </a:spcBef>
              <a:buFont typeface="Arial MT"/>
              <a:buChar char="•"/>
              <a:tabLst>
                <a:tab pos="355600" algn="l"/>
                <a:tab pos="356235" algn="l"/>
              </a:tabLst>
            </a:pPr>
            <a:r>
              <a:rPr sz="2800" b="1" spc="-5" dirty="0">
                <a:cs typeface="Calibri Light" panose="020F0302020204030204" pitchFamily="34" charset="0"/>
              </a:rPr>
              <a:t>Online</a:t>
            </a:r>
            <a:r>
              <a:rPr sz="2800" b="1" spc="-30" dirty="0">
                <a:cs typeface="Calibri Light" panose="020F0302020204030204" pitchFamily="34" charset="0"/>
              </a:rPr>
              <a:t> </a:t>
            </a:r>
            <a:r>
              <a:rPr sz="2800" b="1" dirty="0">
                <a:cs typeface="Calibri Light" panose="020F0302020204030204" pitchFamily="34" charset="0"/>
              </a:rPr>
              <a:t>Auction</a:t>
            </a:r>
          </a:p>
          <a:p>
            <a:pPr marL="756285" marR="5080" lvl="1" indent="-287020">
              <a:spcBef>
                <a:spcPts val="580"/>
              </a:spcBef>
              <a:buFont typeface="Arial MT"/>
              <a:buChar char="–"/>
              <a:tabLst>
                <a:tab pos="756920" algn="l"/>
              </a:tabLst>
            </a:pPr>
            <a:r>
              <a:rPr sz="2800" dirty="0">
                <a:cs typeface="Calibri Light" panose="020F0302020204030204" pitchFamily="34" charset="0"/>
              </a:rPr>
              <a:t>Bids</a:t>
            </a:r>
            <a:r>
              <a:rPr sz="2800" spc="-15" dirty="0">
                <a:cs typeface="Calibri Light" panose="020F0302020204030204" pitchFamily="34" charset="0"/>
              </a:rPr>
              <a:t> are</a:t>
            </a:r>
            <a:r>
              <a:rPr sz="2800" dirty="0">
                <a:cs typeface="Calibri Light" panose="020F0302020204030204" pitchFamily="34" charset="0"/>
              </a:rPr>
              <a:t> </a:t>
            </a:r>
            <a:r>
              <a:rPr sz="2800" spc="-5" dirty="0">
                <a:cs typeface="Calibri Light" panose="020F0302020204030204" pitchFamily="34" charset="0"/>
              </a:rPr>
              <a:t>placed </a:t>
            </a:r>
            <a:r>
              <a:rPr sz="2800" spc="-20" dirty="0">
                <a:cs typeface="Calibri Light" panose="020F0302020204030204" pitchFamily="34" charset="0"/>
              </a:rPr>
              <a:t>for</a:t>
            </a:r>
            <a:r>
              <a:rPr sz="2800" spc="-5" dirty="0">
                <a:cs typeface="Calibri Light" panose="020F0302020204030204" pitchFamily="34" charset="0"/>
              </a:rPr>
              <a:t> </a:t>
            </a:r>
            <a:r>
              <a:rPr sz="2800" spc="-10" dirty="0">
                <a:cs typeface="Calibri Light" panose="020F0302020204030204" pitchFamily="34" charset="0"/>
              </a:rPr>
              <a:t>items</a:t>
            </a:r>
            <a:r>
              <a:rPr sz="2800" spc="-5" dirty="0">
                <a:cs typeface="Calibri Light" panose="020F0302020204030204" pitchFamily="34" charset="0"/>
              </a:rPr>
              <a:t> </a:t>
            </a:r>
            <a:r>
              <a:rPr sz="2800" dirty="0">
                <a:cs typeface="Calibri Light" panose="020F0302020204030204" pitchFamily="34" charset="0"/>
              </a:rPr>
              <a:t>and</a:t>
            </a:r>
            <a:r>
              <a:rPr sz="2800" spc="-5" dirty="0">
                <a:cs typeface="Calibri Light" panose="020F0302020204030204" pitchFamily="34" charset="0"/>
              </a:rPr>
              <a:t> </a:t>
            </a:r>
            <a:r>
              <a:rPr sz="2800" dirty="0">
                <a:cs typeface="Calibri Light" panose="020F0302020204030204" pitchFamily="34" charset="0"/>
              </a:rPr>
              <a:t>the</a:t>
            </a:r>
            <a:r>
              <a:rPr sz="2800" spc="5" dirty="0">
                <a:cs typeface="Calibri Light" panose="020F0302020204030204" pitchFamily="34" charset="0"/>
              </a:rPr>
              <a:t> </a:t>
            </a:r>
            <a:r>
              <a:rPr sz="2800" spc="-10" dirty="0">
                <a:cs typeface="Calibri Light" panose="020F0302020204030204" pitchFamily="34" charset="0"/>
              </a:rPr>
              <a:t>highest</a:t>
            </a:r>
            <a:r>
              <a:rPr sz="2800" spc="-15" dirty="0">
                <a:cs typeface="Calibri Light" panose="020F0302020204030204" pitchFamily="34" charset="0"/>
              </a:rPr>
              <a:t> </a:t>
            </a:r>
            <a:r>
              <a:rPr sz="2800" spc="-5" dirty="0">
                <a:cs typeface="Calibri Light" panose="020F0302020204030204" pitchFamily="34" charset="0"/>
              </a:rPr>
              <a:t>bidder </a:t>
            </a:r>
            <a:r>
              <a:rPr sz="2800" spc="-10" dirty="0">
                <a:cs typeface="Calibri Light" panose="020F0302020204030204" pitchFamily="34" charset="0"/>
              </a:rPr>
              <a:t>purchases </a:t>
            </a:r>
            <a:r>
              <a:rPr sz="2800" spc="-525" dirty="0">
                <a:cs typeface="Calibri Light" panose="020F0302020204030204" pitchFamily="34" charset="0"/>
              </a:rPr>
              <a:t> </a:t>
            </a:r>
            <a:r>
              <a:rPr sz="2800" dirty="0">
                <a:cs typeface="Calibri Light" panose="020F0302020204030204" pitchFamily="34" charset="0"/>
              </a:rPr>
              <a:t>the</a:t>
            </a:r>
            <a:r>
              <a:rPr sz="2800" spc="-5" dirty="0">
                <a:cs typeface="Calibri Light" panose="020F0302020204030204" pitchFamily="34" charset="0"/>
              </a:rPr>
              <a:t> </a:t>
            </a:r>
            <a:r>
              <a:rPr sz="2800" spc="-10" dirty="0">
                <a:cs typeface="Calibri Light" panose="020F0302020204030204" pitchFamily="34" charset="0"/>
              </a:rPr>
              <a:t>item</a:t>
            </a:r>
            <a:endParaRPr sz="2800" dirty="0">
              <a:cs typeface="Calibri Light" panose="020F0302020204030204" pitchFamily="34" charset="0"/>
            </a:endParaRPr>
          </a:p>
          <a:p>
            <a:pPr marL="355600" indent="-343535">
              <a:spcBef>
                <a:spcPts val="575"/>
              </a:spcBef>
              <a:buFont typeface="Arial MT"/>
              <a:buChar char="•"/>
              <a:tabLst>
                <a:tab pos="355600" algn="l"/>
                <a:tab pos="356235" algn="l"/>
              </a:tabLst>
            </a:pPr>
            <a:r>
              <a:rPr sz="2800" b="1" spc="-5" dirty="0">
                <a:cs typeface="Calibri Light" panose="020F0302020204030204" pitchFamily="34" charset="0"/>
              </a:rPr>
              <a:t>Online</a:t>
            </a:r>
            <a:r>
              <a:rPr sz="2800" b="1" spc="-45" dirty="0">
                <a:cs typeface="Calibri Light" panose="020F0302020204030204" pitchFamily="34" charset="0"/>
              </a:rPr>
              <a:t> </a:t>
            </a:r>
            <a:r>
              <a:rPr sz="2800" b="1" dirty="0">
                <a:cs typeface="Calibri Light" panose="020F0302020204030204" pitchFamily="34" charset="0"/>
              </a:rPr>
              <a:t>Banking</a:t>
            </a:r>
          </a:p>
          <a:p>
            <a:pPr marL="756285" lvl="1" indent="-287020">
              <a:spcBef>
                <a:spcPts val="575"/>
              </a:spcBef>
              <a:buFont typeface="Arial MT"/>
              <a:buChar char="–"/>
              <a:tabLst>
                <a:tab pos="756920" algn="l"/>
              </a:tabLst>
            </a:pPr>
            <a:r>
              <a:rPr sz="2800" spc="-15" dirty="0">
                <a:cs typeface="Calibri Light" panose="020F0302020204030204" pitchFamily="34" charset="0"/>
              </a:rPr>
              <a:t>Performing</a:t>
            </a:r>
            <a:r>
              <a:rPr sz="2800" spc="-30" dirty="0">
                <a:cs typeface="Calibri Light" panose="020F0302020204030204" pitchFamily="34" charset="0"/>
              </a:rPr>
              <a:t> </a:t>
            </a:r>
            <a:r>
              <a:rPr sz="2800" spc="-5" dirty="0">
                <a:cs typeface="Calibri Light" panose="020F0302020204030204" pitchFamily="34" charset="0"/>
              </a:rPr>
              <a:t>banking</a:t>
            </a:r>
            <a:r>
              <a:rPr sz="2800" spc="-15" dirty="0">
                <a:cs typeface="Calibri Light" panose="020F0302020204030204" pitchFamily="34" charset="0"/>
              </a:rPr>
              <a:t> </a:t>
            </a:r>
            <a:r>
              <a:rPr sz="2800" dirty="0">
                <a:cs typeface="Calibri Light" panose="020F0302020204030204" pitchFamily="34" charset="0"/>
              </a:rPr>
              <a:t>activities</a:t>
            </a:r>
            <a:r>
              <a:rPr sz="2800" spc="-40" dirty="0">
                <a:cs typeface="Calibri Light" panose="020F0302020204030204" pitchFamily="34" charset="0"/>
              </a:rPr>
              <a:t> </a:t>
            </a:r>
            <a:r>
              <a:rPr sz="2800" dirty="0">
                <a:cs typeface="Calibri Light" panose="020F0302020204030204" pitchFamily="34" charset="0"/>
              </a:rPr>
              <a:t>via</a:t>
            </a:r>
            <a:r>
              <a:rPr sz="2800" spc="-15" dirty="0">
                <a:cs typeface="Calibri Light" panose="020F0302020204030204" pitchFamily="34" charset="0"/>
              </a:rPr>
              <a:t> </a:t>
            </a:r>
            <a:r>
              <a:rPr sz="2800" dirty="0">
                <a:cs typeface="Calibri Light" panose="020F0302020204030204" pitchFamily="34" charset="0"/>
              </a:rPr>
              <a:t>the</a:t>
            </a:r>
            <a:r>
              <a:rPr sz="2800" spc="-5" dirty="0">
                <a:cs typeface="Calibri Light" panose="020F0302020204030204" pitchFamily="34" charset="0"/>
              </a:rPr>
              <a:t> </a:t>
            </a:r>
            <a:r>
              <a:rPr sz="2800" spc="-30" dirty="0">
                <a:cs typeface="Calibri Light" panose="020F0302020204030204" pitchFamily="34" charset="0"/>
              </a:rPr>
              <a:t>Web</a:t>
            </a:r>
            <a:endParaRPr sz="2800" dirty="0">
              <a:cs typeface="Calibri Light" panose="020F0302020204030204" pitchFamily="34" charset="0"/>
            </a:endParaRPr>
          </a:p>
          <a:p>
            <a:pPr marL="355600" indent="-343535">
              <a:spcBef>
                <a:spcPts val="580"/>
              </a:spcBef>
              <a:buFont typeface="Arial MT"/>
              <a:buChar char="•"/>
              <a:tabLst>
                <a:tab pos="355600" algn="l"/>
                <a:tab pos="356235" algn="l"/>
              </a:tabLst>
            </a:pPr>
            <a:r>
              <a:rPr sz="2800" b="1" spc="-5" dirty="0">
                <a:cs typeface="Calibri Light" panose="020F0302020204030204" pitchFamily="34" charset="0"/>
              </a:rPr>
              <a:t>Online</a:t>
            </a:r>
            <a:r>
              <a:rPr sz="2800" b="1" spc="-30" dirty="0">
                <a:cs typeface="Calibri Light" panose="020F0302020204030204" pitchFamily="34" charset="0"/>
              </a:rPr>
              <a:t> </a:t>
            </a:r>
            <a:r>
              <a:rPr lang="en-US" sz="2800" b="1" spc="-15" dirty="0">
                <a:cs typeface="Calibri Light" panose="020F0302020204030204" pitchFamily="34" charset="0"/>
              </a:rPr>
              <a:t>I</a:t>
            </a:r>
            <a:r>
              <a:rPr sz="2800" b="1" spc="-15" dirty="0">
                <a:cs typeface="Calibri Light" panose="020F0302020204030204" pitchFamily="34" charset="0"/>
              </a:rPr>
              <a:t>nvesting</a:t>
            </a:r>
            <a:endParaRPr sz="2800" b="1" dirty="0">
              <a:cs typeface="Calibri Light" panose="020F0302020204030204" pitchFamily="34" charset="0"/>
            </a:endParaRPr>
          </a:p>
          <a:p>
            <a:pPr marL="756285" marR="39370" lvl="1" indent="-287020">
              <a:spcBef>
                <a:spcPts val="575"/>
              </a:spcBef>
              <a:buFont typeface="Arial MT"/>
              <a:buChar char="–"/>
              <a:tabLst>
                <a:tab pos="756920" algn="l"/>
              </a:tabLst>
            </a:pPr>
            <a:r>
              <a:rPr sz="2800" dirty="0">
                <a:cs typeface="Calibri Light" panose="020F0302020204030204" pitchFamily="34" charset="0"/>
              </a:rPr>
              <a:t>Buying and </a:t>
            </a:r>
            <a:r>
              <a:rPr sz="2800" spc="-5" dirty="0">
                <a:cs typeface="Calibri Light" panose="020F0302020204030204" pitchFamily="34" charset="0"/>
              </a:rPr>
              <a:t>selling </a:t>
            </a:r>
            <a:r>
              <a:rPr sz="2800" spc="-15" dirty="0">
                <a:cs typeface="Calibri Light" panose="020F0302020204030204" pitchFamily="34" charset="0"/>
              </a:rPr>
              <a:t>stocks </a:t>
            </a:r>
            <a:r>
              <a:rPr sz="2800" spc="-5" dirty="0">
                <a:cs typeface="Calibri Light" panose="020F0302020204030204" pitchFamily="34" charset="0"/>
              </a:rPr>
              <a:t>or other </a:t>
            </a:r>
            <a:r>
              <a:rPr sz="2800" dirty="0">
                <a:cs typeface="Calibri Light" panose="020F0302020204030204" pitchFamily="34" charset="0"/>
              </a:rPr>
              <a:t>types </a:t>
            </a:r>
            <a:r>
              <a:rPr sz="2800" spc="-10" dirty="0">
                <a:cs typeface="Calibri Light" panose="020F0302020204030204" pitchFamily="34" charset="0"/>
              </a:rPr>
              <a:t>of </a:t>
            </a:r>
            <a:r>
              <a:rPr sz="2800" spc="-15" dirty="0">
                <a:cs typeface="Calibri Light" panose="020F0302020204030204" pitchFamily="34" charset="0"/>
              </a:rPr>
              <a:t>investments </a:t>
            </a:r>
            <a:r>
              <a:rPr sz="2800" spc="-5" dirty="0">
                <a:cs typeface="Calibri Light" panose="020F0302020204030204" pitchFamily="34" charset="0"/>
              </a:rPr>
              <a:t>via </a:t>
            </a:r>
            <a:r>
              <a:rPr sz="2800" spc="-530" dirty="0">
                <a:cs typeface="Calibri Light" panose="020F0302020204030204" pitchFamily="34" charset="0"/>
              </a:rPr>
              <a:t> </a:t>
            </a:r>
            <a:r>
              <a:rPr sz="2800" dirty="0">
                <a:cs typeface="Calibri Light" panose="020F0302020204030204" pitchFamily="34" charset="0"/>
              </a:rPr>
              <a:t>the</a:t>
            </a:r>
            <a:r>
              <a:rPr sz="2800" spc="-5" dirty="0">
                <a:cs typeface="Calibri Light" panose="020F0302020204030204" pitchFamily="34" charset="0"/>
              </a:rPr>
              <a:t> </a:t>
            </a:r>
            <a:r>
              <a:rPr sz="2800" spc="-30" dirty="0">
                <a:cs typeface="Calibri Light" panose="020F0302020204030204" pitchFamily="34" charset="0"/>
              </a:rPr>
              <a:t>Web</a:t>
            </a:r>
            <a:endParaRPr sz="2800" dirty="0">
              <a:cs typeface="Calibri Light" panose="020F0302020204030204" pitchFamily="34" charset="0"/>
            </a:endParaRPr>
          </a:p>
        </p:txBody>
      </p:sp>
      <p:sp>
        <p:nvSpPr>
          <p:cNvPr id="4" name="Slide Number Placeholder 3">
            <a:extLst>
              <a:ext uri="{FF2B5EF4-FFF2-40B4-BE49-F238E27FC236}">
                <a16:creationId xmlns:a16="http://schemas.microsoft.com/office/drawing/2014/main" id="{A1113AFC-D244-4D83-E101-C301B78188C0}"/>
              </a:ext>
            </a:extLst>
          </p:cNvPr>
          <p:cNvSpPr>
            <a:spLocks noGrp="1"/>
          </p:cNvSpPr>
          <p:nvPr>
            <p:ph type="sldNum" sz="quarter" idx="12"/>
          </p:nvPr>
        </p:nvSpPr>
        <p:spPr/>
        <p:txBody>
          <a:bodyPr/>
          <a:lstStyle/>
          <a:p>
            <a:fld id="{1AB53ACA-8745-4EEB-8B9A-1551E4B7C876}" type="slidenum">
              <a:rPr lang="en-US" smtClean="0"/>
              <a:t>46</a:t>
            </a:fld>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0599" y="636489"/>
            <a:ext cx="10058400" cy="622222"/>
          </a:xfrm>
          <a:prstGeom prst="rect">
            <a:avLst/>
          </a:prstGeom>
        </p:spPr>
        <p:txBody>
          <a:bodyPr vert="horz" wrap="square" lIns="0" tIns="12700" rIns="0" bIns="0" rtlCol="0">
            <a:spAutoFit/>
          </a:bodyPr>
          <a:lstStyle/>
          <a:p>
            <a:pPr marL="12700">
              <a:spcBef>
                <a:spcPts val="100"/>
              </a:spcBef>
            </a:pPr>
            <a:r>
              <a:rPr sz="4400" b="1" dirty="0"/>
              <a:t>Online</a:t>
            </a:r>
            <a:r>
              <a:rPr sz="4400" b="1" spc="-80" dirty="0"/>
              <a:t> </a:t>
            </a:r>
            <a:r>
              <a:rPr sz="4400" b="1" dirty="0"/>
              <a:t>Entertainment</a:t>
            </a:r>
          </a:p>
        </p:txBody>
      </p:sp>
      <p:sp>
        <p:nvSpPr>
          <p:cNvPr id="3" name="object 3"/>
          <p:cNvSpPr txBox="1"/>
          <p:nvPr/>
        </p:nvSpPr>
        <p:spPr>
          <a:xfrm>
            <a:off x="914399" y="1447800"/>
            <a:ext cx="10210799" cy="4934043"/>
          </a:xfrm>
          <a:prstGeom prst="rect">
            <a:avLst/>
          </a:prstGeom>
        </p:spPr>
        <p:txBody>
          <a:bodyPr vert="horz" wrap="square" lIns="0" tIns="85725" rIns="0" bIns="0" rtlCol="0">
            <a:spAutoFit/>
          </a:bodyPr>
          <a:lstStyle/>
          <a:p>
            <a:pPr marL="355600" indent="-343535">
              <a:spcBef>
                <a:spcPts val="675"/>
              </a:spcBef>
              <a:buFont typeface="Arial MT"/>
              <a:buChar char="•"/>
              <a:tabLst>
                <a:tab pos="355600" algn="l"/>
                <a:tab pos="356235" algn="l"/>
              </a:tabLst>
            </a:pPr>
            <a:r>
              <a:rPr sz="2800" b="1" spc="-5" dirty="0">
                <a:cs typeface="Calibri Light" panose="020F0302020204030204" pitchFamily="34" charset="0"/>
              </a:rPr>
              <a:t>Online</a:t>
            </a:r>
            <a:r>
              <a:rPr sz="2800" b="1" spc="-45" dirty="0">
                <a:cs typeface="Calibri Light" panose="020F0302020204030204" pitchFamily="34" charset="0"/>
              </a:rPr>
              <a:t> </a:t>
            </a:r>
            <a:r>
              <a:rPr sz="2800" b="1" dirty="0">
                <a:cs typeface="Calibri Light" panose="020F0302020204030204" pitchFamily="34" charset="0"/>
              </a:rPr>
              <a:t>Music</a:t>
            </a:r>
          </a:p>
          <a:p>
            <a:pPr marL="824865" lvl="1" indent="-355600">
              <a:spcBef>
                <a:spcPts val="575"/>
              </a:spcBef>
              <a:buFont typeface="Arial MT"/>
              <a:buChar char="–"/>
              <a:tabLst>
                <a:tab pos="824865" algn="l"/>
                <a:tab pos="825500" algn="l"/>
              </a:tabLst>
            </a:pPr>
            <a:r>
              <a:rPr sz="2800" dirty="0">
                <a:cs typeface="Calibri Light" panose="020F0302020204030204" pitchFamily="34" charset="0"/>
              </a:rPr>
              <a:t>Music</a:t>
            </a:r>
            <a:r>
              <a:rPr sz="2800" spc="-25" dirty="0">
                <a:cs typeface="Calibri Light" panose="020F0302020204030204" pitchFamily="34" charset="0"/>
              </a:rPr>
              <a:t> </a:t>
            </a:r>
            <a:r>
              <a:rPr sz="2800" spc="-15" dirty="0">
                <a:cs typeface="Calibri Light" panose="020F0302020204030204" pitchFamily="34" charset="0"/>
              </a:rPr>
              <a:t>played </a:t>
            </a:r>
            <a:r>
              <a:rPr sz="2800" spc="-5" dirty="0">
                <a:cs typeface="Calibri Light" panose="020F0302020204030204" pitchFamily="34" charset="0"/>
              </a:rPr>
              <a:t>or</a:t>
            </a:r>
            <a:r>
              <a:rPr sz="2800" spc="-15" dirty="0">
                <a:cs typeface="Calibri Light" panose="020F0302020204030204" pitchFamily="34" charset="0"/>
              </a:rPr>
              <a:t> </a:t>
            </a:r>
            <a:r>
              <a:rPr sz="2800" spc="-10" dirty="0">
                <a:cs typeface="Calibri Light" panose="020F0302020204030204" pitchFamily="34" charset="0"/>
              </a:rPr>
              <a:t>obtained </a:t>
            </a:r>
            <a:r>
              <a:rPr sz="2800" dirty="0">
                <a:cs typeface="Calibri Light" panose="020F0302020204030204" pitchFamily="34" charset="0"/>
              </a:rPr>
              <a:t>via</a:t>
            </a:r>
            <a:r>
              <a:rPr sz="2800" spc="-10" dirty="0">
                <a:cs typeface="Calibri Light" panose="020F0302020204030204" pitchFamily="34" charset="0"/>
              </a:rPr>
              <a:t> </a:t>
            </a:r>
            <a:r>
              <a:rPr sz="2800" dirty="0">
                <a:cs typeface="Calibri Light" panose="020F0302020204030204" pitchFamily="34" charset="0"/>
              </a:rPr>
              <a:t>the</a:t>
            </a:r>
            <a:r>
              <a:rPr sz="2800" spc="-15" dirty="0">
                <a:cs typeface="Calibri Light" panose="020F0302020204030204" pitchFamily="34" charset="0"/>
              </a:rPr>
              <a:t> </a:t>
            </a:r>
            <a:r>
              <a:rPr sz="2800" spc="-30" dirty="0">
                <a:cs typeface="Calibri Light" panose="020F0302020204030204" pitchFamily="34" charset="0"/>
              </a:rPr>
              <a:t>Web</a:t>
            </a:r>
            <a:endParaRPr sz="2800" dirty="0">
              <a:cs typeface="Calibri Light" panose="020F0302020204030204" pitchFamily="34" charset="0"/>
            </a:endParaRPr>
          </a:p>
          <a:p>
            <a:pPr marL="355600" indent="-343535">
              <a:spcBef>
                <a:spcPts val="575"/>
              </a:spcBef>
              <a:buFont typeface="Arial MT"/>
              <a:buChar char="•"/>
              <a:tabLst>
                <a:tab pos="355600" algn="l"/>
                <a:tab pos="356235" algn="l"/>
              </a:tabLst>
            </a:pPr>
            <a:r>
              <a:rPr sz="2800" b="1" spc="-5" dirty="0">
                <a:cs typeface="Calibri Light" panose="020F0302020204030204" pitchFamily="34" charset="0"/>
              </a:rPr>
              <a:t>Online</a:t>
            </a:r>
            <a:r>
              <a:rPr sz="2800" b="1" spc="-10" dirty="0">
                <a:cs typeface="Calibri Light" panose="020F0302020204030204" pitchFamily="34" charset="0"/>
              </a:rPr>
              <a:t> </a:t>
            </a:r>
            <a:r>
              <a:rPr sz="2800" b="1" spc="-70" dirty="0">
                <a:cs typeface="Calibri Light" panose="020F0302020204030204" pitchFamily="34" charset="0"/>
              </a:rPr>
              <a:t>TV,</a:t>
            </a:r>
            <a:r>
              <a:rPr sz="2800" b="1" dirty="0">
                <a:cs typeface="Calibri Light" panose="020F0302020204030204" pitchFamily="34" charset="0"/>
              </a:rPr>
              <a:t> </a:t>
            </a:r>
            <a:r>
              <a:rPr sz="2800" b="1" spc="-5" dirty="0">
                <a:cs typeface="Calibri Light" panose="020F0302020204030204" pitchFamily="34" charset="0"/>
              </a:rPr>
              <a:t>Videos,</a:t>
            </a:r>
            <a:r>
              <a:rPr sz="2800" b="1" spc="-10" dirty="0">
                <a:cs typeface="Calibri Light" panose="020F0302020204030204" pitchFamily="34" charset="0"/>
              </a:rPr>
              <a:t> </a:t>
            </a:r>
            <a:r>
              <a:rPr sz="2800" b="1" dirty="0">
                <a:cs typeface="Calibri Light" panose="020F0302020204030204" pitchFamily="34" charset="0"/>
              </a:rPr>
              <a:t>and</a:t>
            </a:r>
            <a:r>
              <a:rPr sz="2800" b="1" spc="-5" dirty="0">
                <a:cs typeface="Calibri Light" panose="020F0302020204030204" pitchFamily="34" charset="0"/>
              </a:rPr>
              <a:t> Movies</a:t>
            </a:r>
            <a:endParaRPr sz="2800" b="1" dirty="0">
              <a:cs typeface="Calibri Light" panose="020F0302020204030204" pitchFamily="34" charset="0"/>
            </a:endParaRPr>
          </a:p>
          <a:p>
            <a:pPr marL="756285" lvl="1" indent="-287020">
              <a:spcBef>
                <a:spcPts val="580"/>
              </a:spcBef>
              <a:buFont typeface="Arial MT"/>
              <a:buChar char="–"/>
              <a:tabLst>
                <a:tab pos="756920" algn="l"/>
              </a:tabLst>
            </a:pPr>
            <a:r>
              <a:rPr sz="2800" spc="-5" dirty="0">
                <a:cs typeface="Calibri Light" panose="020F0302020204030204" pitchFamily="34" charset="0"/>
              </a:rPr>
              <a:t>Videos</a:t>
            </a:r>
            <a:r>
              <a:rPr sz="2800" spc="-15" dirty="0">
                <a:cs typeface="Calibri Light" panose="020F0302020204030204" pitchFamily="34" charset="0"/>
              </a:rPr>
              <a:t> </a:t>
            </a:r>
            <a:r>
              <a:rPr sz="2800" spc="-10" dirty="0">
                <a:cs typeface="Calibri Light" panose="020F0302020204030204" pitchFamily="34" charset="0"/>
              </a:rPr>
              <a:t>watched</a:t>
            </a:r>
            <a:r>
              <a:rPr sz="2800" spc="-40" dirty="0">
                <a:cs typeface="Calibri Light" panose="020F0302020204030204" pitchFamily="34" charset="0"/>
              </a:rPr>
              <a:t> </a:t>
            </a:r>
            <a:r>
              <a:rPr sz="2800" spc="-5" dirty="0">
                <a:cs typeface="Calibri Light" panose="020F0302020204030204" pitchFamily="34" charset="0"/>
              </a:rPr>
              <a:t>or</a:t>
            </a:r>
            <a:r>
              <a:rPr sz="2800" spc="-15" dirty="0">
                <a:cs typeface="Calibri Light" panose="020F0302020204030204" pitchFamily="34" charset="0"/>
              </a:rPr>
              <a:t> </a:t>
            </a:r>
            <a:r>
              <a:rPr sz="2800" spc="-5" dirty="0">
                <a:cs typeface="Calibri Light" panose="020F0302020204030204" pitchFamily="34" charset="0"/>
              </a:rPr>
              <a:t>downloaded</a:t>
            </a:r>
            <a:r>
              <a:rPr sz="2800" spc="-10" dirty="0">
                <a:cs typeface="Calibri Light" panose="020F0302020204030204" pitchFamily="34" charset="0"/>
              </a:rPr>
              <a:t> </a:t>
            </a:r>
            <a:r>
              <a:rPr sz="2800" dirty="0">
                <a:cs typeface="Calibri Light" panose="020F0302020204030204" pitchFamily="34" charset="0"/>
              </a:rPr>
              <a:t>via</a:t>
            </a:r>
            <a:r>
              <a:rPr sz="2800" spc="-10" dirty="0">
                <a:cs typeface="Calibri Light" panose="020F0302020204030204" pitchFamily="34" charset="0"/>
              </a:rPr>
              <a:t> </a:t>
            </a:r>
            <a:r>
              <a:rPr sz="2800" dirty="0">
                <a:cs typeface="Calibri Light" panose="020F0302020204030204" pitchFamily="34" charset="0"/>
              </a:rPr>
              <a:t>the</a:t>
            </a:r>
            <a:r>
              <a:rPr sz="2800" spc="-10" dirty="0">
                <a:cs typeface="Calibri Light" panose="020F0302020204030204" pitchFamily="34" charset="0"/>
              </a:rPr>
              <a:t> </a:t>
            </a:r>
            <a:r>
              <a:rPr sz="2800" spc="-30" dirty="0">
                <a:cs typeface="Calibri Light" panose="020F0302020204030204" pitchFamily="34" charset="0"/>
              </a:rPr>
              <a:t>Web</a:t>
            </a:r>
            <a:endParaRPr sz="2800" dirty="0">
              <a:cs typeface="Calibri Light" panose="020F0302020204030204" pitchFamily="34" charset="0"/>
            </a:endParaRPr>
          </a:p>
          <a:p>
            <a:pPr marL="756285" lvl="1" indent="-287020">
              <a:spcBef>
                <a:spcPts val="575"/>
              </a:spcBef>
              <a:buFont typeface="Arial MT"/>
              <a:buChar char="–"/>
              <a:tabLst>
                <a:tab pos="756920" algn="l"/>
              </a:tabLst>
            </a:pPr>
            <a:r>
              <a:rPr sz="2800" spc="-10" dirty="0">
                <a:cs typeface="Calibri Light" panose="020F0302020204030204" pitchFamily="34" charset="0"/>
              </a:rPr>
              <a:t>Live</a:t>
            </a:r>
            <a:r>
              <a:rPr sz="2800" spc="5" dirty="0">
                <a:cs typeface="Calibri Light" panose="020F0302020204030204" pitchFamily="34" charset="0"/>
              </a:rPr>
              <a:t> </a:t>
            </a:r>
            <a:r>
              <a:rPr sz="2800" spc="-5" dirty="0">
                <a:cs typeface="Calibri Light" panose="020F0302020204030204" pitchFamily="34" charset="0"/>
              </a:rPr>
              <a:t>or</a:t>
            </a:r>
            <a:r>
              <a:rPr sz="2800" spc="-25" dirty="0">
                <a:cs typeface="Calibri Light" panose="020F0302020204030204" pitchFamily="34" charset="0"/>
              </a:rPr>
              <a:t> </a:t>
            </a:r>
            <a:r>
              <a:rPr sz="2800" spc="-15" dirty="0">
                <a:cs typeface="Calibri Light" panose="020F0302020204030204" pitchFamily="34" charset="0"/>
              </a:rPr>
              <a:t>recorded</a:t>
            </a:r>
            <a:r>
              <a:rPr sz="2800" dirty="0">
                <a:cs typeface="Calibri Light" panose="020F0302020204030204" pitchFamily="34" charset="0"/>
              </a:rPr>
              <a:t> </a:t>
            </a:r>
            <a:r>
              <a:rPr sz="2800" spc="-5" dirty="0">
                <a:cs typeface="Calibri Light" panose="020F0302020204030204" pitchFamily="34" charset="0"/>
              </a:rPr>
              <a:t>TV</a:t>
            </a:r>
            <a:r>
              <a:rPr sz="2800" spc="-10" dirty="0">
                <a:cs typeface="Calibri Light" panose="020F0302020204030204" pitchFamily="34" charset="0"/>
              </a:rPr>
              <a:t> </a:t>
            </a:r>
            <a:r>
              <a:rPr sz="2800" spc="-15" dirty="0">
                <a:cs typeface="Calibri Light" panose="020F0302020204030204" pitchFamily="34" charset="0"/>
              </a:rPr>
              <a:t>shows</a:t>
            </a:r>
            <a:r>
              <a:rPr sz="2800" spc="-5" dirty="0">
                <a:cs typeface="Calibri Light" panose="020F0302020204030204" pitchFamily="34" charset="0"/>
              </a:rPr>
              <a:t> </a:t>
            </a:r>
            <a:r>
              <a:rPr sz="2800" spc="-10" dirty="0">
                <a:cs typeface="Calibri Light" panose="020F0302020204030204" pitchFamily="34" charset="0"/>
              </a:rPr>
              <a:t>available</a:t>
            </a:r>
            <a:r>
              <a:rPr sz="2800" spc="-15" dirty="0">
                <a:cs typeface="Calibri Light" panose="020F0302020204030204" pitchFamily="34" charset="0"/>
              </a:rPr>
              <a:t> </a:t>
            </a:r>
            <a:r>
              <a:rPr sz="2800" dirty="0">
                <a:cs typeface="Calibri Light" panose="020F0302020204030204" pitchFamily="34" charset="0"/>
              </a:rPr>
              <a:t>via the</a:t>
            </a:r>
            <a:r>
              <a:rPr sz="2800" spc="-5" dirty="0">
                <a:cs typeface="Calibri Light" panose="020F0302020204030204" pitchFamily="34" charset="0"/>
              </a:rPr>
              <a:t> </a:t>
            </a:r>
            <a:r>
              <a:rPr sz="2800" spc="-30" dirty="0">
                <a:cs typeface="Calibri Light" panose="020F0302020204030204" pitchFamily="34" charset="0"/>
              </a:rPr>
              <a:t>Web</a:t>
            </a:r>
            <a:endParaRPr sz="2800" dirty="0">
              <a:cs typeface="Calibri Light" panose="020F0302020204030204" pitchFamily="34" charset="0"/>
            </a:endParaRPr>
          </a:p>
          <a:p>
            <a:pPr marL="756285" lvl="1" indent="-287020">
              <a:spcBef>
                <a:spcPts val="575"/>
              </a:spcBef>
              <a:buFont typeface="Arial MT"/>
              <a:buChar char="–"/>
              <a:tabLst>
                <a:tab pos="756920" algn="l"/>
              </a:tabLst>
            </a:pPr>
            <a:r>
              <a:rPr sz="2800" spc="-15" dirty="0">
                <a:cs typeface="Calibri Light" panose="020F0302020204030204" pitchFamily="34" charset="0"/>
              </a:rPr>
              <a:t>Feature </a:t>
            </a:r>
            <a:r>
              <a:rPr sz="2800" spc="-5" dirty="0">
                <a:cs typeface="Calibri Light" panose="020F0302020204030204" pitchFamily="34" charset="0"/>
              </a:rPr>
              <a:t>films</a:t>
            </a:r>
            <a:r>
              <a:rPr sz="2800" spc="-20" dirty="0">
                <a:cs typeface="Calibri Light" panose="020F0302020204030204" pitchFamily="34" charset="0"/>
              </a:rPr>
              <a:t> </a:t>
            </a:r>
            <a:r>
              <a:rPr sz="2800" spc="-10" dirty="0">
                <a:cs typeface="Calibri Light" panose="020F0302020204030204" pitchFamily="34" charset="0"/>
              </a:rPr>
              <a:t>available</a:t>
            </a:r>
            <a:r>
              <a:rPr sz="2800" spc="-20" dirty="0">
                <a:cs typeface="Calibri Light" panose="020F0302020204030204" pitchFamily="34" charset="0"/>
              </a:rPr>
              <a:t> </a:t>
            </a:r>
            <a:r>
              <a:rPr sz="2800" dirty="0">
                <a:cs typeface="Calibri Light" panose="020F0302020204030204" pitchFamily="34" charset="0"/>
              </a:rPr>
              <a:t>via</a:t>
            </a:r>
            <a:r>
              <a:rPr sz="2800" spc="-10" dirty="0">
                <a:cs typeface="Calibri Light" panose="020F0302020204030204" pitchFamily="34" charset="0"/>
              </a:rPr>
              <a:t> </a:t>
            </a:r>
            <a:r>
              <a:rPr sz="2800" dirty="0">
                <a:cs typeface="Calibri Light" panose="020F0302020204030204" pitchFamily="34" charset="0"/>
              </a:rPr>
              <a:t>the</a:t>
            </a:r>
            <a:r>
              <a:rPr sz="2800" spc="-15" dirty="0">
                <a:cs typeface="Calibri Light" panose="020F0302020204030204" pitchFamily="34" charset="0"/>
              </a:rPr>
              <a:t> </a:t>
            </a:r>
            <a:r>
              <a:rPr sz="2800" spc="-30" dirty="0">
                <a:cs typeface="Calibri Light" panose="020F0302020204030204" pitchFamily="34" charset="0"/>
              </a:rPr>
              <a:t>Web</a:t>
            </a:r>
            <a:endParaRPr sz="2800" dirty="0">
              <a:cs typeface="Calibri Light" panose="020F0302020204030204" pitchFamily="34" charset="0"/>
            </a:endParaRPr>
          </a:p>
          <a:p>
            <a:pPr marL="756285" lvl="1" indent="-287020">
              <a:spcBef>
                <a:spcPts val="580"/>
              </a:spcBef>
              <a:buFont typeface="Arial MT"/>
              <a:buChar char="–"/>
              <a:tabLst>
                <a:tab pos="756920" algn="l"/>
              </a:tabLst>
            </a:pPr>
            <a:r>
              <a:rPr sz="2800" spc="-5" dirty="0">
                <a:cs typeface="Calibri Light" panose="020F0302020204030204" pitchFamily="34" charset="0"/>
              </a:rPr>
              <a:t>Video-on-demand</a:t>
            </a:r>
            <a:r>
              <a:rPr sz="2800" spc="-15" dirty="0">
                <a:cs typeface="Calibri Light" panose="020F0302020204030204" pitchFamily="34" charset="0"/>
              </a:rPr>
              <a:t> </a:t>
            </a:r>
            <a:r>
              <a:rPr sz="2800" spc="-25" dirty="0">
                <a:cs typeface="Calibri Light" panose="020F0302020204030204" pitchFamily="34" charset="0"/>
              </a:rPr>
              <a:t>(VoD)</a:t>
            </a:r>
            <a:r>
              <a:rPr lang="en-US" sz="2800" dirty="0">
                <a:cs typeface="Calibri Light" panose="020F0302020204030204" pitchFamily="34" charset="0"/>
              </a:rPr>
              <a:t> - </a:t>
            </a:r>
            <a:r>
              <a:rPr sz="2800" spc="-5" dirty="0">
                <a:cs typeface="Calibri Light" panose="020F0302020204030204" pitchFamily="34" charset="0"/>
              </a:rPr>
              <a:t>Downloading movies </a:t>
            </a:r>
            <a:r>
              <a:rPr sz="2800" dirty="0">
                <a:cs typeface="Calibri Light" panose="020F0302020204030204" pitchFamily="34" charset="0"/>
              </a:rPr>
              <a:t>and </a:t>
            </a:r>
            <a:r>
              <a:rPr sz="2800" spc="-5" dirty="0">
                <a:cs typeface="Calibri Light" panose="020F0302020204030204" pitchFamily="34" charset="0"/>
              </a:rPr>
              <a:t>television </a:t>
            </a:r>
            <a:r>
              <a:rPr sz="2800" spc="-10" dirty="0">
                <a:cs typeface="Calibri Light" panose="020F0302020204030204" pitchFamily="34" charset="0"/>
              </a:rPr>
              <a:t>shows, </a:t>
            </a:r>
            <a:r>
              <a:rPr lang="en-US" sz="2800" spc="-5" dirty="0">
                <a:cs typeface="Calibri Light" panose="020F0302020204030204" pitchFamily="34" charset="0"/>
              </a:rPr>
              <a:t>on-demand</a:t>
            </a:r>
            <a:r>
              <a:rPr sz="2800" spc="-5" dirty="0">
                <a:cs typeface="Calibri Light" panose="020F0302020204030204" pitchFamily="34" charset="0"/>
              </a:rPr>
              <a:t>, </a:t>
            </a:r>
            <a:r>
              <a:rPr sz="2800" spc="-530" dirty="0">
                <a:cs typeface="Calibri Light" panose="020F0302020204030204" pitchFamily="34" charset="0"/>
              </a:rPr>
              <a:t> </a:t>
            </a:r>
            <a:r>
              <a:rPr sz="2800" dirty="0">
                <a:cs typeface="Calibri Light" panose="020F0302020204030204" pitchFamily="34" charset="0"/>
              </a:rPr>
              <a:t>via</a:t>
            </a:r>
            <a:r>
              <a:rPr sz="2800" spc="-5" dirty="0">
                <a:cs typeface="Calibri Light" panose="020F0302020204030204" pitchFamily="34" charset="0"/>
              </a:rPr>
              <a:t> </a:t>
            </a:r>
            <a:r>
              <a:rPr sz="2800" dirty="0">
                <a:cs typeface="Calibri Light" panose="020F0302020204030204" pitchFamily="34" charset="0"/>
              </a:rPr>
              <a:t>the </a:t>
            </a:r>
            <a:r>
              <a:rPr sz="2800" spc="-30" dirty="0">
                <a:cs typeface="Calibri Light" panose="020F0302020204030204" pitchFamily="34" charset="0"/>
              </a:rPr>
              <a:t>Web</a:t>
            </a:r>
            <a:endParaRPr lang="en-US" sz="2800" dirty="0">
              <a:cs typeface="Calibri Light" panose="020F0302020204030204" pitchFamily="34" charset="0"/>
            </a:endParaRPr>
          </a:p>
          <a:p>
            <a:pPr marL="756285" lvl="1" indent="-287020">
              <a:spcBef>
                <a:spcPts val="580"/>
              </a:spcBef>
              <a:buFont typeface="Arial MT"/>
              <a:buChar char="–"/>
              <a:tabLst>
                <a:tab pos="756920" algn="l"/>
              </a:tabLst>
            </a:pPr>
            <a:r>
              <a:rPr sz="2800" spc="-10" dirty="0">
                <a:cs typeface="Calibri Light" panose="020F0302020204030204" pitchFamily="34" charset="0"/>
              </a:rPr>
              <a:t>Internet</a:t>
            </a:r>
            <a:r>
              <a:rPr sz="2800" spc="-25" dirty="0">
                <a:cs typeface="Calibri Light" panose="020F0302020204030204" pitchFamily="34" charset="0"/>
              </a:rPr>
              <a:t> </a:t>
            </a:r>
            <a:r>
              <a:rPr sz="2800" spc="-15" dirty="0">
                <a:cs typeface="Calibri Light" panose="020F0302020204030204" pitchFamily="34" charset="0"/>
              </a:rPr>
              <a:t>Protocol</a:t>
            </a:r>
            <a:r>
              <a:rPr sz="2800" spc="-20" dirty="0">
                <a:cs typeface="Calibri Light" panose="020F0302020204030204" pitchFamily="34" charset="0"/>
              </a:rPr>
              <a:t> </a:t>
            </a:r>
            <a:r>
              <a:rPr sz="2800" spc="-25" dirty="0">
                <a:cs typeface="Calibri Light" panose="020F0302020204030204" pitchFamily="34" charset="0"/>
              </a:rPr>
              <a:t>Television</a:t>
            </a:r>
            <a:r>
              <a:rPr sz="2800" dirty="0">
                <a:cs typeface="Calibri Light" panose="020F0302020204030204" pitchFamily="34" charset="0"/>
              </a:rPr>
              <a:t> </a:t>
            </a:r>
            <a:r>
              <a:rPr sz="2800" spc="-10" dirty="0">
                <a:cs typeface="Calibri Light" panose="020F0302020204030204" pitchFamily="34" charset="0"/>
              </a:rPr>
              <a:t>(IPTV)</a:t>
            </a:r>
            <a:r>
              <a:rPr sz="2800" spc="5" dirty="0">
                <a:cs typeface="Calibri Light" panose="020F0302020204030204" pitchFamily="34" charset="0"/>
              </a:rPr>
              <a:t> </a:t>
            </a:r>
            <a:r>
              <a:rPr sz="2800" dirty="0">
                <a:cs typeface="Calibri Light" panose="020F0302020204030204" pitchFamily="34" charset="0"/>
              </a:rPr>
              <a:t>–</a:t>
            </a:r>
            <a:r>
              <a:rPr sz="2800" spc="-20" dirty="0">
                <a:cs typeface="Calibri Light" panose="020F0302020204030204" pitchFamily="34" charset="0"/>
              </a:rPr>
              <a:t> </a:t>
            </a:r>
            <a:r>
              <a:rPr sz="2800" spc="-15" dirty="0">
                <a:cs typeface="Calibri Light" panose="020F0302020204030204" pitchFamily="34" charset="0"/>
              </a:rPr>
              <a:t>content</a:t>
            </a:r>
            <a:r>
              <a:rPr sz="2800" spc="-5" dirty="0">
                <a:cs typeface="Calibri Light" panose="020F0302020204030204" pitchFamily="34" charset="0"/>
              </a:rPr>
              <a:t> </a:t>
            </a:r>
            <a:r>
              <a:rPr sz="2800" spc="-10" dirty="0">
                <a:cs typeface="Calibri Light" panose="020F0302020204030204" pitchFamily="34" charset="0"/>
              </a:rPr>
              <a:t>delivered</a:t>
            </a:r>
            <a:r>
              <a:rPr lang="en-US" sz="2800" spc="-10" dirty="0">
                <a:cs typeface="Calibri Light" panose="020F0302020204030204" pitchFamily="34" charset="0"/>
              </a:rPr>
              <a:t> </a:t>
            </a:r>
            <a:r>
              <a:rPr sz="2800" spc="-5" dirty="0">
                <a:cs typeface="Calibri Light" panose="020F0302020204030204" pitchFamily="34" charset="0"/>
              </a:rPr>
              <a:t>directly</a:t>
            </a:r>
            <a:r>
              <a:rPr sz="2800" spc="-45" dirty="0">
                <a:cs typeface="Calibri Light" panose="020F0302020204030204" pitchFamily="34" charset="0"/>
              </a:rPr>
              <a:t> </a:t>
            </a:r>
            <a:r>
              <a:rPr sz="2800" spc="-15" dirty="0">
                <a:cs typeface="Calibri Light" panose="020F0302020204030204" pitchFamily="34" charset="0"/>
              </a:rPr>
              <a:t>to</a:t>
            </a:r>
            <a:r>
              <a:rPr sz="2800" spc="-30" dirty="0">
                <a:cs typeface="Calibri Light" panose="020F0302020204030204" pitchFamily="34" charset="0"/>
              </a:rPr>
              <a:t> </a:t>
            </a:r>
            <a:r>
              <a:rPr sz="2800" spc="-10" dirty="0">
                <a:cs typeface="Calibri Light" panose="020F0302020204030204" pitchFamily="34" charset="0"/>
              </a:rPr>
              <a:t>your</a:t>
            </a:r>
            <a:r>
              <a:rPr sz="2800" spc="-20" dirty="0">
                <a:cs typeface="Calibri Light" panose="020F0302020204030204" pitchFamily="34" charset="0"/>
              </a:rPr>
              <a:t> </a:t>
            </a:r>
            <a:r>
              <a:rPr sz="2800" spc="-10" dirty="0">
                <a:cs typeface="Calibri Light" panose="020F0302020204030204" pitchFamily="34" charset="0"/>
              </a:rPr>
              <a:t>TV</a:t>
            </a:r>
            <a:endParaRPr sz="2800" dirty="0">
              <a:cs typeface="Calibri Light" panose="020F0302020204030204" pitchFamily="34" charset="0"/>
            </a:endParaRPr>
          </a:p>
        </p:txBody>
      </p:sp>
      <p:sp>
        <p:nvSpPr>
          <p:cNvPr id="4" name="Slide Number Placeholder 3">
            <a:extLst>
              <a:ext uri="{FF2B5EF4-FFF2-40B4-BE49-F238E27FC236}">
                <a16:creationId xmlns:a16="http://schemas.microsoft.com/office/drawing/2014/main" id="{5F3F6DAB-1BB9-E2F7-47F1-EDC6B97F214C}"/>
              </a:ext>
            </a:extLst>
          </p:cNvPr>
          <p:cNvSpPr>
            <a:spLocks noGrp="1"/>
          </p:cNvSpPr>
          <p:nvPr>
            <p:ph type="sldNum" sz="quarter" idx="12"/>
          </p:nvPr>
        </p:nvSpPr>
        <p:spPr/>
        <p:txBody>
          <a:bodyPr/>
          <a:lstStyle/>
          <a:p>
            <a:fld id="{1AB53ACA-8745-4EEB-8B9A-1551E4B7C876}" type="slidenum">
              <a:rPr lang="en-US" smtClean="0"/>
              <a:t>47</a:t>
            </a:fld>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object 3"/>
          <p:cNvPicPr/>
          <p:nvPr/>
        </p:nvPicPr>
        <p:blipFill>
          <a:blip r:embed="rId2" cstate="print"/>
          <a:stretch>
            <a:fillRect/>
          </a:stretch>
        </p:blipFill>
        <p:spPr>
          <a:xfrm>
            <a:off x="762000" y="816066"/>
            <a:ext cx="10949940" cy="5225867"/>
          </a:xfrm>
          <a:prstGeom prst="rect">
            <a:avLst/>
          </a:prstGeom>
        </p:spPr>
      </p:pic>
      <p:sp>
        <p:nvSpPr>
          <p:cNvPr id="6" name="object 2">
            <a:extLst>
              <a:ext uri="{FF2B5EF4-FFF2-40B4-BE49-F238E27FC236}">
                <a16:creationId xmlns:a16="http://schemas.microsoft.com/office/drawing/2014/main" id="{5E770188-9A6F-C617-9C07-84D380C8ED9D}"/>
              </a:ext>
            </a:extLst>
          </p:cNvPr>
          <p:cNvSpPr txBox="1">
            <a:spLocks noGrp="1"/>
          </p:cNvSpPr>
          <p:nvPr>
            <p:ph type="title"/>
          </p:nvPr>
        </p:nvSpPr>
        <p:spPr>
          <a:xfrm>
            <a:off x="1066800" y="559022"/>
            <a:ext cx="10058400" cy="622222"/>
          </a:xfrm>
          <a:prstGeom prst="rect">
            <a:avLst/>
          </a:prstGeom>
        </p:spPr>
        <p:txBody>
          <a:bodyPr vert="horz" wrap="square" lIns="0" tIns="12700" rIns="0" bIns="0" rtlCol="0">
            <a:spAutoFit/>
          </a:bodyPr>
          <a:lstStyle/>
          <a:p>
            <a:pPr marL="12700">
              <a:spcBef>
                <a:spcPts val="100"/>
              </a:spcBef>
            </a:pPr>
            <a:r>
              <a:rPr sz="4400" b="1" dirty="0"/>
              <a:t>Online</a:t>
            </a:r>
            <a:r>
              <a:rPr sz="4400" b="1" spc="-80" dirty="0"/>
              <a:t> </a:t>
            </a:r>
            <a:r>
              <a:rPr sz="4400" b="1" dirty="0"/>
              <a:t>Entertainment</a:t>
            </a:r>
          </a:p>
        </p:txBody>
      </p:sp>
      <p:sp>
        <p:nvSpPr>
          <p:cNvPr id="2" name="Slide Number Placeholder 1">
            <a:extLst>
              <a:ext uri="{FF2B5EF4-FFF2-40B4-BE49-F238E27FC236}">
                <a16:creationId xmlns:a16="http://schemas.microsoft.com/office/drawing/2014/main" id="{C23522E7-DC47-E422-F688-6A27EABE6B27}"/>
              </a:ext>
            </a:extLst>
          </p:cNvPr>
          <p:cNvSpPr>
            <a:spLocks noGrp="1"/>
          </p:cNvSpPr>
          <p:nvPr>
            <p:ph type="sldNum" sz="quarter" idx="12"/>
          </p:nvPr>
        </p:nvSpPr>
        <p:spPr/>
        <p:txBody>
          <a:bodyPr/>
          <a:lstStyle/>
          <a:p>
            <a:pPr marL="38100">
              <a:spcBef>
                <a:spcPts val="190"/>
              </a:spcBef>
            </a:pPr>
            <a:fld id="{81D60167-4931-47E6-BA6A-407CBD079E47}" type="slidenum">
              <a:rPr lang="en-US" smtClean="0"/>
              <a:pPr marL="38100">
                <a:spcBef>
                  <a:spcPts val="190"/>
                </a:spcBef>
              </a:pPr>
              <a:t>48</a:t>
            </a:fld>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1066800" y="1497839"/>
            <a:ext cx="10210800" cy="4704493"/>
          </a:xfrm>
          <a:prstGeom prst="rect">
            <a:avLst/>
          </a:prstGeom>
        </p:spPr>
        <p:txBody>
          <a:bodyPr vert="horz" wrap="square" lIns="0" tIns="48895" rIns="0" bIns="0" rtlCol="0">
            <a:spAutoFit/>
          </a:bodyPr>
          <a:lstStyle/>
          <a:p>
            <a:pPr marL="355600" indent="-343535">
              <a:spcBef>
                <a:spcPts val="385"/>
              </a:spcBef>
              <a:buFont typeface="Arial MT"/>
              <a:buChar char="•"/>
              <a:tabLst>
                <a:tab pos="355600" algn="l"/>
                <a:tab pos="356235" algn="l"/>
              </a:tabLst>
            </a:pPr>
            <a:r>
              <a:rPr sz="2800" b="1" spc="-5" dirty="0">
                <a:cs typeface="Calibri Light" panose="020F0302020204030204" pitchFamily="34" charset="0"/>
              </a:rPr>
              <a:t>Online</a:t>
            </a:r>
            <a:r>
              <a:rPr sz="2800" b="1" spc="-45" dirty="0">
                <a:cs typeface="Calibri Light" panose="020F0302020204030204" pitchFamily="34" charset="0"/>
              </a:rPr>
              <a:t> </a:t>
            </a:r>
            <a:r>
              <a:rPr sz="2800" b="1" dirty="0">
                <a:cs typeface="Calibri Light" panose="020F0302020204030204" pitchFamily="34" charset="0"/>
              </a:rPr>
              <a:t>Gaming</a:t>
            </a:r>
          </a:p>
          <a:p>
            <a:pPr marL="756285" lvl="1" indent="-287020">
              <a:spcBef>
                <a:spcPts val="290"/>
              </a:spcBef>
              <a:buFont typeface="Arial MT"/>
              <a:buChar char="–"/>
              <a:tabLst>
                <a:tab pos="756920" algn="l"/>
              </a:tabLst>
            </a:pPr>
            <a:r>
              <a:rPr sz="2800" spc="-10" dirty="0">
                <a:cs typeface="Calibri Light" panose="020F0302020204030204" pitchFamily="34" charset="0"/>
              </a:rPr>
              <a:t>Playing</a:t>
            </a:r>
            <a:r>
              <a:rPr sz="2800" spc="-30" dirty="0">
                <a:cs typeface="Calibri Light" panose="020F0302020204030204" pitchFamily="34" charset="0"/>
              </a:rPr>
              <a:t> </a:t>
            </a:r>
            <a:r>
              <a:rPr sz="2800" spc="-10" dirty="0">
                <a:cs typeface="Calibri Light" panose="020F0302020204030204" pitchFamily="34" charset="0"/>
              </a:rPr>
              <a:t>games</a:t>
            </a:r>
            <a:r>
              <a:rPr sz="2800" spc="-35" dirty="0">
                <a:cs typeface="Calibri Light" panose="020F0302020204030204" pitchFamily="34" charset="0"/>
              </a:rPr>
              <a:t> </a:t>
            </a:r>
            <a:r>
              <a:rPr sz="2800" dirty="0">
                <a:cs typeface="Calibri Light" panose="020F0302020204030204" pitchFamily="34" charset="0"/>
              </a:rPr>
              <a:t>via</a:t>
            </a:r>
            <a:r>
              <a:rPr sz="2800" spc="-5" dirty="0">
                <a:cs typeface="Calibri Light" panose="020F0302020204030204" pitchFamily="34" charset="0"/>
              </a:rPr>
              <a:t> </a:t>
            </a:r>
            <a:r>
              <a:rPr sz="2800" dirty="0">
                <a:cs typeface="Calibri Light" panose="020F0302020204030204" pitchFamily="34" charset="0"/>
              </a:rPr>
              <a:t>the</a:t>
            </a:r>
            <a:r>
              <a:rPr sz="2800" spc="-25" dirty="0">
                <a:cs typeface="Calibri Light" panose="020F0302020204030204" pitchFamily="34" charset="0"/>
              </a:rPr>
              <a:t> </a:t>
            </a:r>
            <a:r>
              <a:rPr sz="2800" spc="-30" dirty="0">
                <a:cs typeface="Calibri Light" panose="020F0302020204030204" pitchFamily="34" charset="0"/>
              </a:rPr>
              <a:t>Web</a:t>
            </a:r>
            <a:endParaRPr sz="2800" dirty="0">
              <a:cs typeface="Calibri Light" panose="020F0302020204030204" pitchFamily="34" charset="0"/>
            </a:endParaRPr>
          </a:p>
          <a:p>
            <a:pPr marL="756285" lvl="1" indent="-287020">
              <a:spcBef>
                <a:spcPts val="575"/>
              </a:spcBef>
              <a:buFont typeface="Arial MT"/>
              <a:buChar char="–"/>
              <a:tabLst>
                <a:tab pos="756920" algn="l"/>
              </a:tabLst>
            </a:pPr>
            <a:r>
              <a:rPr sz="2800" spc="-15" dirty="0">
                <a:cs typeface="Calibri Light" panose="020F0302020204030204" pitchFamily="34" charset="0"/>
              </a:rPr>
              <a:t>Web-based</a:t>
            </a:r>
            <a:r>
              <a:rPr sz="2800" dirty="0">
                <a:cs typeface="Calibri Light" panose="020F0302020204030204" pitchFamily="34" charset="0"/>
              </a:rPr>
              <a:t> </a:t>
            </a:r>
            <a:r>
              <a:rPr sz="2800" spc="-10" dirty="0">
                <a:cs typeface="Calibri Light" panose="020F0302020204030204" pitchFamily="34" charset="0"/>
              </a:rPr>
              <a:t>games,</a:t>
            </a:r>
            <a:r>
              <a:rPr sz="2800" spc="-20" dirty="0">
                <a:cs typeface="Calibri Light" panose="020F0302020204030204" pitchFamily="34" charset="0"/>
              </a:rPr>
              <a:t> </a:t>
            </a:r>
            <a:r>
              <a:rPr sz="2800" spc="-5" dirty="0">
                <a:cs typeface="Calibri Light" panose="020F0302020204030204" pitchFamily="34" charset="0"/>
              </a:rPr>
              <a:t>online </a:t>
            </a:r>
            <a:r>
              <a:rPr sz="2800" spc="-10" dirty="0">
                <a:cs typeface="Calibri Light" panose="020F0302020204030204" pitchFamily="34" charset="0"/>
              </a:rPr>
              <a:t>multiplayer</a:t>
            </a:r>
            <a:r>
              <a:rPr sz="2800" spc="-25" dirty="0">
                <a:cs typeface="Calibri Light" panose="020F0302020204030204" pitchFamily="34" charset="0"/>
              </a:rPr>
              <a:t> </a:t>
            </a:r>
            <a:r>
              <a:rPr sz="2800" spc="-10" dirty="0">
                <a:cs typeface="Calibri Light" panose="020F0302020204030204" pitchFamily="34" charset="0"/>
              </a:rPr>
              <a:t>games,</a:t>
            </a:r>
            <a:r>
              <a:rPr sz="2800" spc="-20" dirty="0">
                <a:cs typeface="Calibri Light" panose="020F0302020204030204" pitchFamily="34" charset="0"/>
              </a:rPr>
              <a:t> </a:t>
            </a:r>
            <a:r>
              <a:rPr sz="2800" spc="-10" dirty="0">
                <a:cs typeface="Calibri Light" panose="020F0302020204030204" pitchFamily="34" charset="0"/>
              </a:rPr>
              <a:t>etc.</a:t>
            </a:r>
            <a:endParaRPr sz="2800" dirty="0">
              <a:cs typeface="Calibri Light" panose="020F0302020204030204" pitchFamily="34" charset="0"/>
            </a:endParaRPr>
          </a:p>
          <a:p>
            <a:pPr marL="756285" lvl="1" indent="-287020">
              <a:spcBef>
                <a:spcPts val="580"/>
              </a:spcBef>
              <a:buFont typeface="Arial MT"/>
              <a:buChar char="–"/>
              <a:tabLst>
                <a:tab pos="756920" algn="l"/>
              </a:tabLst>
            </a:pPr>
            <a:r>
              <a:rPr sz="2800" spc="-5" dirty="0">
                <a:cs typeface="Calibri Light" panose="020F0302020204030204" pitchFamily="34" charset="0"/>
              </a:rPr>
              <a:t>Quite</a:t>
            </a:r>
            <a:r>
              <a:rPr sz="2800" spc="-25" dirty="0">
                <a:cs typeface="Calibri Light" panose="020F0302020204030204" pitchFamily="34" charset="0"/>
              </a:rPr>
              <a:t> </a:t>
            </a:r>
            <a:r>
              <a:rPr sz="2800" spc="-10" dirty="0">
                <a:cs typeface="Calibri Light" panose="020F0302020204030204" pitchFamily="34" charset="0"/>
              </a:rPr>
              <a:t>often </a:t>
            </a:r>
            <a:r>
              <a:rPr sz="2800" spc="-5" dirty="0">
                <a:cs typeface="Calibri Light" panose="020F0302020204030204" pitchFamily="34" charset="0"/>
              </a:rPr>
              <a:t>associated</a:t>
            </a:r>
            <a:r>
              <a:rPr sz="2800" spc="-20" dirty="0">
                <a:cs typeface="Calibri Light" panose="020F0302020204030204" pitchFamily="34" charset="0"/>
              </a:rPr>
              <a:t> </a:t>
            </a:r>
            <a:r>
              <a:rPr sz="2800" dirty="0">
                <a:cs typeface="Calibri Light" panose="020F0302020204030204" pitchFamily="34" charset="0"/>
              </a:rPr>
              <a:t>with</a:t>
            </a:r>
            <a:r>
              <a:rPr sz="2800" spc="-25" dirty="0">
                <a:cs typeface="Calibri Light" panose="020F0302020204030204" pitchFamily="34" charset="0"/>
              </a:rPr>
              <a:t> </a:t>
            </a:r>
            <a:r>
              <a:rPr sz="2800" spc="-10" dirty="0">
                <a:cs typeface="Calibri Light" panose="020F0302020204030204" pitchFamily="34" charset="0"/>
              </a:rPr>
              <a:t>Internet</a:t>
            </a:r>
            <a:r>
              <a:rPr sz="2800" spc="-25" dirty="0">
                <a:cs typeface="Calibri Light" panose="020F0302020204030204" pitchFamily="34" charset="0"/>
              </a:rPr>
              <a:t> </a:t>
            </a:r>
            <a:r>
              <a:rPr sz="2800" dirty="0">
                <a:cs typeface="Calibri Light" panose="020F0302020204030204" pitchFamily="34" charset="0"/>
              </a:rPr>
              <a:t>addiction</a:t>
            </a:r>
          </a:p>
          <a:p>
            <a:pPr marL="1155700" marR="260985" lvl="2" indent="-228600">
              <a:spcBef>
                <a:spcPts val="575"/>
              </a:spcBef>
              <a:buFont typeface="Arial MT"/>
              <a:buChar char="•"/>
              <a:tabLst>
                <a:tab pos="1156335" algn="l"/>
              </a:tabLst>
            </a:pPr>
            <a:r>
              <a:rPr sz="2800" spc="-5" dirty="0">
                <a:cs typeface="Calibri Light" panose="020F0302020204030204" pitchFamily="34" charset="0"/>
              </a:rPr>
              <a:t>The </a:t>
            </a:r>
            <a:r>
              <a:rPr sz="2800" dirty="0">
                <a:cs typeface="Calibri Light" panose="020F0302020204030204" pitchFamily="34" charset="0"/>
              </a:rPr>
              <a:t>inability </a:t>
            </a:r>
            <a:r>
              <a:rPr sz="2800" spc="-15" dirty="0">
                <a:cs typeface="Calibri Light" panose="020F0302020204030204" pitchFamily="34" charset="0"/>
              </a:rPr>
              <a:t>to stop </a:t>
            </a:r>
            <a:r>
              <a:rPr sz="2800" spc="-5" dirty="0">
                <a:cs typeface="Calibri Light" panose="020F0302020204030204" pitchFamily="34" charset="0"/>
              </a:rPr>
              <a:t>using </a:t>
            </a:r>
            <a:r>
              <a:rPr sz="2800" dirty="0">
                <a:cs typeface="Calibri Light" panose="020F0302020204030204" pitchFamily="34" charset="0"/>
              </a:rPr>
              <a:t>the </a:t>
            </a:r>
            <a:r>
              <a:rPr sz="2800" spc="-10" dirty="0">
                <a:cs typeface="Calibri Light" panose="020F0302020204030204" pitchFamily="34" charset="0"/>
              </a:rPr>
              <a:t>Internet </a:t>
            </a:r>
            <a:r>
              <a:rPr sz="2800" spc="-5" dirty="0">
                <a:cs typeface="Calibri Light" panose="020F0302020204030204" pitchFamily="34" charset="0"/>
              </a:rPr>
              <a:t>or </a:t>
            </a:r>
            <a:r>
              <a:rPr sz="2800" spc="-15" dirty="0">
                <a:cs typeface="Calibri Light" panose="020F0302020204030204" pitchFamily="34" charset="0"/>
              </a:rPr>
              <a:t>to prevent </a:t>
            </a:r>
            <a:r>
              <a:rPr sz="2800" spc="-530" dirty="0">
                <a:cs typeface="Calibri Light" panose="020F0302020204030204" pitchFamily="34" charset="0"/>
              </a:rPr>
              <a:t> </a:t>
            </a:r>
            <a:r>
              <a:rPr sz="2800" spc="-10" dirty="0">
                <a:cs typeface="Calibri Light" panose="020F0302020204030204" pitchFamily="34" charset="0"/>
              </a:rPr>
              <a:t>extensive </a:t>
            </a:r>
            <a:r>
              <a:rPr sz="2800" spc="-5" dirty="0">
                <a:cs typeface="Calibri Light" panose="020F0302020204030204" pitchFamily="34" charset="0"/>
              </a:rPr>
              <a:t>use of </a:t>
            </a:r>
            <a:r>
              <a:rPr sz="2800" dirty="0">
                <a:cs typeface="Calibri Light" panose="020F0302020204030204" pitchFamily="34" charset="0"/>
              </a:rPr>
              <a:t>the </a:t>
            </a:r>
            <a:r>
              <a:rPr sz="2800" spc="-10" dirty="0">
                <a:cs typeface="Calibri Light" panose="020F0302020204030204" pitchFamily="34" charset="0"/>
              </a:rPr>
              <a:t>Internet </a:t>
            </a:r>
            <a:r>
              <a:rPr sz="2800" spc="-15" dirty="0">
                <a:cs typeface="Calibri Light" panose="020F0302020204030204" pitchFamily="34" charset="0"/>
              </a:rPr>
              <a:t>from </a:t>
            </a:r>
            <a:r>
              <a:rPr sz="2800" spc="-10" dirty="0">
                <a:cs typeface="Calibri Light" panose="020F0302020204030204" pitchFamily="34" charset="0"/>
              </a:rPr>
              <a:t>interfering </a:t>
            </a:r>
            <a:r>
              <a:rPr sz="2800" dirty="0">
                <a:cs typeface="Calibri Light" panose="020F0302020204030204" pitchFamily="34" charset="0"/>
              </a:rPr>
              <a:t>with </a:t>
            </a:r>
            <a:r>
              <a:rPr sz="2800" spc="5" dirty="0">
                <a:cs typeface="Calibri Light" panose="020F0302020204030204" pitchFamily="34" charset="0"/>
              </a:rPr>
              <a:t> </a:t>
            </a:r>
            <a:r>
              <a:rPr sz="2800" spc="-5" dirty="0">
                <a:cs typeface="Calibri Light" panose="020F0302020204030204" pitchFamily="34" charset="0"/>
              </a:rPr>
              <a:t>other </a:t>
            </a:r>
            <a:r>
              <a:rPr lang="en-US" sz="2800" spc="-10" dirty="0">
                <a:cs typeface="Calibri Light" panose="020F0302020204030204" pitchFamily="34" charset="0"/>
              </a:rPr>
              <a:t>aspects</a:t>
            </a:r>
            <a:r>
              <a:rPr sz="2800" spc="-20" dirty="0">
                <a:cs typeface="Calibri Light" panose="020F0302020204030204" pitchFamily="34" charset="0"/>
              </a:rPr>
              <a:t> </a:t>
            </a:r>
            <a:r>
              <a:rPr sz="2800" spc="-5" dirty="0">
                <a:cs typeface="Calibri Light" panose="020F0302020204030204" pitchFamily="34" charset="0"/>
              </a:rPr>
              <a:t>of</a:t>
            </a:r>
            <a:r>
              <a:rPr sz="2800" spc="-15" dirty="0">
                <a:cs typeface="Calibri Light" panose="020F0302020204030204" pitchFamily="34" charset="0"/>
              </a:rPr>
              <a:t> </a:t>
            </a:r>
            <a:r>
              <a:rPr sz="2800" spc="-35" dirty="0">
                <a:cs typeface="Calibri Light" panose="020F0302020204030204" pitchFamily="34" charset="0"/>
              </a:rPr>
              <a:t>one’s</a:t>
            </a:r>
            <a:r>
              <a:rPr sz="2800" spc="-5" dirty="0">
                <a:cs typeface="Calibri Light" panose="020F0302020204030204" pitchFamily="34" charset="0"/>
              </a:rPr>
              <a:t> </a:t>
            </a:r>
            <a:r>
              <a:rPr sz="2800" spc="-20" dirty="0">
                <a:cs typeface="Calibri Light" panose="020F0302020204030204" pitchFamily="34" charset="0"/>
              </a:rPr>
              <a:t>life</a:t>
            </a:r>
            <a:endParaRPr sz="2800" dirty="0">
              <a:cs typeface="Calibri Light" panose="020F0302020204030204" pitchFamily="34" charset="0"/>
            </a:endParaRPr>
          </a:p>
          <a:p>
            <a:pPr marL="756285" marR="5080" lvl="1" indent="-287020">
              <a:spcBef>
                <a:spcPts val="580"/>
              </a:spcBef>
              <a:buFont typeface="Arial MT"/>
              <a:buChar char="–"/>
              <a:tabLst>
                <a:tab pos="756920" algn="l"/>
              </a:tabLst>
            </a:pPr>
            <a:r>
              <a:rPr sz="2800" spc="-5" dirty="0">
                <a:cs typeface="Calibri Light" panose="020F0302020204030204" pitchFamily="34" charset="0"/>
              </a:rPr>
              <a:t>Gamification</a:t>
            </a:r>
            <a:r>
              <a:rPr sz="2800" spc="-25" dirty="0">
                <a:cs typeface="Calibri Light" panose="020F0302020204030204" pitchFamily="34" charset="0"/>
              </a:rPr>
              <a:t> </a:t>
            </a:r>
            <a:r>
              <a:rPr sz="2800" spc="-10" dirty="0">
                <a:cs typeface="Calibri Light" panose="020F0302020204030204" pitchFamily="34" charset="0"/>
              </a:rPr>
              <a:t>trend</a:t>
            </a:r>
            <a:r>
              <a:rPr sz="2800" dirty="0">
                <a:cs typeface="Calibri Light" panose="020F0302020204030204" pitchFamily="34" charset="0"/>
              </a:rPr>
              <a:t> </a:t>
            </a:r>
            <a:r>
              <a:rPr sz="2800" spc="-15" dirty="0">
                <a:cs typeface="Calibri Light" panose="020F0302020204030204" pitchFamily="34" charset="0"/>
              </a:rPr>
              <a:t>involves</a:t>
            </a:r>
            <a:r>
              <a:rPr sz="2800" spc="10" dirty="0">
                <a:cs typeface="Calibri Light" panose="020F0302020204030204" pitchFamily="34" charset="0"/>
              </a:rPr>
              <a:t> </a:t>
            </a:r>
            <a:r>
              <a:rPr sz="2800" spc="-5" dirty="0">
                <a:cs typeface="Calibri Light" panose="020F0302020204030204" pitchFamily="34" charset="0"/>
              </a:rPr>
              <a:t>using</a:t>
            </a:r>
            <a:r>
              <a:rPr sz="2800" spc="-10" dirty="0">
                <a:cs typeface="Calibri Light" panose="020F0302020204030204" pitchFamily="34" charset="0"/>
              </a:rPr>
              <a:t> gaming</a:t>
            </a:r>
            <a:r>
              <a:rPr sz="2800" spc="-20" dirty="0">
                <a:cs typeface="Calibri Light" panose="020F0302020204030204" pitchFamily="34" charset="0"/>
              </a:rPr>
              <a:t> </a:t>
            </a:r>
            <a:r>
              <a:rPr sz="2800" spc="-5" dirty="0">
                <a:cs typeface="Calibri Light" panose="020F0302020204030204" pitchFamily="34" charset="0"/>
              </a:rPr>
              <a:t>elements </a:t>
            </a:r>
            <a:r>
              <a:rPr sz="2800" dirty="0">
                <a:cs typeface="Calibri Light" panose="020F0302020204030204" pitchFamily="34" charset="0"/>
              </a:rPr>
              <a:t> (earning </a:t>
            </a:r>
            <a:r>
              <a:rPr sz="2800" spc="-10" dirty="0">
                <a:cs typeface="Calibri Light" panose="020F0302020204030204" pitchFamily="34" charset="0"/>
              </a:rPr>
              <a:t>points or </a:t>
            </a:r>
            <a:r>
              <a:rPr sz="2800" spc="-15" dirty="0">
                <a:cs typeface="Calibri Light" panose="020F0302020204030204" pitchFamily="34" charset="0"/>
              </a:rPr>
              <a:t>rewards) </a:t>
            </a:r>
            <a:r>
              <a:rPr sz="2800" dirty="0">
                <a:cs typeface="Calibri Light" panose="020F0302020204030204" pitchFamily="34" charset="0"/>
              </a:rPr>
              <a:t>in a </a:t>
            </a:r>
            <a:r>
              <a:rPr sz="2800" spc="-10" dirty="0">
                <a:cs typeface="Calibri Light" panose="020F0302020204030204" pitchFamily="34" charset="0"/>
              </a:rPr>
              <a:t>non-entertainment </a:t>
            </a:r>
            <a:r>
              <a:rPr sz="2800" spc="-5" dirty="0">
                <a:cs typeface="Calibri Light" panose="020F0302020204030204" pitchFamily="34" charset="0"/>
              </a:rPr>
              <a:t> </a:t>
            </a:r>
            <a:r>
              <a:rPr sz="2800" spc="-15" dirty="0">
                <a:cs typeface="Calibri Light" panose="020F0302020204030204" pitchFamily="34" charset="0"/>
              </a:rPr>
              <a:t>context,</a:t>
            </a:r>
            <a:r>
              <a:rPr sz="2800" spc="-35" dirty="0">
                <a:cs typeface="Calibri Light" panose="020F0302020204030204" pitchFamily="34" charset="0"/>
              </a:rPr>
              <a:t> </a:t>
            </a:r>
            <a:r>
              <a:rPr sz="2800" spc="-5" dirty="0">
                <a:cs typeface="Calibri Light" panose="020F0302020204030204" pitchFamily="34" charset="0"/>
              </a:rPr>
              <a:t>such</a:t>
            </a:r>
            <a:r>
              <a:rPr sz="2800" spc="-10" dirty="0">
                <a:cs typeface="Calibri Light" panose="020F0302020204030204" pitchFamily="34" charset="0"/>
              </a:rPr>
              <a:t> </a:t>
            </a:r>
            <a:r>
              <a:rPr sz="2800" dirty="0">
                <a:cs typeface="Calibri Light" panose="020F0302020204030204" pitchFamily="34" charset="0"/>
              </a:rPr>
              <a:t>as</a:t>
            </a:r>
            <a:r>
              <a:rPr sz="2800" spc="-5" dirty="0">
                <a:cs typeface="Calibri Light" panose="020F0302020204030204" pitchFamily="34" charset="0"/>
              </a:rPr>
              <a:t> </a:t>
            </a:r>
            <a:r>
              <a:rPr sz="2800" spc="-20" dirty="0">
                <a:cs typeface="Calibri Light" panose="020F0302020204030204" pitchFamily="34" charset="0"/>
              </a:rPr>
              <a:t>for</a:t>
            </a:r>
            <a:r>
              <a:rPr sz="2800" spc="-10" dirty="0">
                <a:cs typeface="Calibri Light" panose="020F0302020204030204" pitchFamily="34" charset="0"/>
              </a:rPr>
              <a:t> customer</a:t>
            </a:r>
            <a:r>
              <a:rPr sz="2800" spc="-25" dirty="0">
                <a:cs typeface="Calibri Light" panose="020F0302020204030204" pitchFamily="34" charset="0"/>
              </a:rPr>
              <a:t> </a:t>
            </a:r>
            <a:r>
              <a:rPr sz="2800" dirty="0">
                <a:cs typeface="Calibri Light" panose="020F0302020204030204" pitchFamily="34" charset="0"/>
              </a:rPr>
              <a:t>and</a:t>
            </a:r>
            <a:r>
              <a:rPr sz="2800" spc="-10" dirty="0">
                <a:cs typeface="Calibri Light" panose="020F0302020204030204" pitchFamily="34" charset="0"/>
              </a:rPr>
              <a:t> employee engagement</a:t>
            </a:r>
            <a:endParaRPr sz="2800" dirty="0">
              <a:cs typeface="Calibri Light" panose="020F0302020204030204" pitchFamily="34" charset="0"/>
            </a:endParaRPr>
          </a:p>
        </p:txBody>
      </p:sp>
      <p:sp>
        <p:nvSpPr>
          <p:cNvPr id="6" name="object 2">
            <a:extLst>
              <a:ext uri="{FF2B5EF4-FFF2-40B4-BE49-F238E27FC236}">
                <a16:creationId xmlns:a16="http://schemas.microsoft.com/office/drawing/2014/main" id="{F12444A8-DFB2-857E-4ADD-18A91C2F259C}"/>
              </a:ext>
            </a:extLst>
          </p:cNvPr>
          <p:cNvSpPr txBox="1">
            <a:spLocks noGrp="1"/>
          </p:cNvSpPr>
          <p:nvPr>
            <p:ph type="title"/>
          </p:nvPr>
        </p:nvSpPr>
        <p:spPr>
          <a:xfrm>
            <a:off x="1055510" y="618979"/>
            <a:ext cx="10058400" cy="622222"/>
          </a:xfrm>
          <a:prstGeom prst="rect">
            <a:avLst/>
          </a:prstGeom>
        </p:spPr>
        <p:txBody>
          <a:bodyPr vert="horz" wrap="square" lIns="0" tIns="12700" rIns="0" bIns="0" rtlCol="0">
            <a:spAutoFit/>
          </a:bodyPr>
          <a:lstStyle/>
          <a:p>
            <a:pPr marL="12700">
              <a:spcBef>
                <a:spcPts val="100"/>
              </a:spcBef>
            </a:pPr>
            <a:r>
              <a:rPr sz="4400" b="1" dirty="0"/>
              <a:t>Online</a:t>
            </a:r>
            <a:r>
              <a:rPr sz="4400" b="1" spc="-80" dirty="0"/>
              <a:t> </a:t>
            </a:r>
            <a:r>
              <a:rPr sz="4400" b="1" dirty="0"/>
              <a:t>Entertainment</a:t>
            </a:r>
          </a:p>
        </p:txBody>
      </p:sp>
      <p:sp>
        <p:nvSpPr>
          <p:cNvPr id="2" name="Slide Number Placeholder 1">
            <a:extLst>
              <a:ext uri="{FF2B5EF4-FFF2-40B4-BE49-F238E27FC236}">
                <a16:creationId xmlns:a16="http://schemas.microsoft.com/office/drawing/2014/main" id="{894D917D-2774-6736-BC96-02F976BB7F6D}"/>
              </a:ext>
            </a:extLst>
          </p:cNvPr>
          <p:cNvSpPr>
            <a:spLocks noGrp="1"/>
          </p:cNvSpPr>
          <p:nvPr>
            <p:ph type="sldNum" sz="quarter" idx="12"/>
          </p:nvPr>
        </p:nvSpPr>
        <p:spPr/>
        <p:txBody>
          <a:bodyPr/>
          <a:lstStyle/>
          <a:p>
            <a:fld id="{1AB53ACA-8745-4EEB-8B9A-1551E4B7C876}" type="slidenum">
              <a:rPr lang="en-US" smtClean="0"/>
              <a:t>49</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2500" y="631823"/>
            <a:ext cx="10287000" cy="622222"/>
          </a:xfrm>
          <a:prstGeom prst="rect">
            <a:avLst/>
          </a:prstGeom>
        </p:spPr>
        <p:txBody>
          <a:bodyPr vert="horz" wrap="square" lIns="0" tIns="12700" rIns="0" bIns="0" rtlCol="0">
            <a:spAutoFit/>
          </a:bodyPr>
          <a:lstStyle/>
          <a:p>
            <a:pPr marL="12700">
              <a:spcBef>
                <a:spcPts val="100"/>
              </a:spcBef>
            </a:pPr>
            <a:r>
              <a:rPr sz="4400" b="1" dirty="0"/>
              <a:t>Evolution</a:t>
            </a:r>
            <a:r>
              <a:rPr sz="4400" b="1" spc="-30" dirty="0"/>
              <a:t> </a:t>
            </a:r>
            <a:r>
              <a:rPr sz="4400" b="1" dirty="0"/>
              <a:t>of</a:t>
            </a:r>
            <a:r>
              <a:rPr sz="4400" b="1" spc="-25" dirty="0"/>
              <a:t> </a:t>
            </a:r>
            <a:r>
              <a:rPr sz="4400" b="1" dirty="0"/>
              <a:t>the</a:t>
            </a:r>
            <a:r>
              <a:rPr sz="4400" b="1" spc="-25" dirty="0"/>
              <a:t> </a:t>
            </a:r>
            <a:r>
              <a:rPr sz="4400" b="1" spc="-5" dirty="0"/>
              <a:t>Internet</a:t>
            </a:r>
            <a:endParaRPr sz="4400" b="1" dirty="0"/>
          </a:p>
        </p:txBody>
      </p:sp>
      <p:sp>
        <p:nvSpPr>
          <p:cNvPr id="3" name="object 3"/>
          <p:cNvSpPr txBox="1"/>
          <p:nvPr/>
        </p:nvSpPr>
        <p:spPr>
          <a:xfrm>
            <a:off x="990600" y="1461262"/>
            <a:ext cx="10287000" cy="4780155"/>
          </a:xfrm>
          <a:prstGeom prst="rect">
            <a:avLst/>
          </a:prstGeom>
        </p:spPr>
        <p:txBody>
          <a:bodyPr vert="horz" wrap="square" lIns="0" tIns="85725" rIns="0" bIns="0" rtlCol="0">
            <a:spAutoFit/>
          </a:bodyPr>
          <a:lstStyle/>
          <a:p>
            <a:pPr marL="756285" lvl="1" indent="-287020">
              <a:spcBef>
                <a:spcPts val="575"/>
              </a:spcBef>
              <a:buFont typeface="Arial MT"/>
              <a:buChar char="–"/>
              <a:tabLst>
                <a:tab pos="756920" algn="l"/>
              </a:tabLst>
            </a:pPr>
            <a:r>
              <a:rPr sz="2800" b="1" spc="-30" dirty="0">
                <a:cs typeface="Calibri Light" panose="020F0302020204030204" pitchFamily="34" charset="0"/>
              </a:rPr>
              <a:t>Web</a:t>
            </a:r>
            <a:r>
              <a:rPr sz="2800" b="1" spc="-40" dirty="0">
                <a:cs typeface="Calibri Light" panose="020F0302020204030204" pitchFamily="34" charset="0"/>
              </a:rPr>
              <a:t> </a:t>
            </a:r>
            <a:r>
              <a:rPr sz="2800" b="1" spc="-5" dirty="0">
                <a:cs typeface="Calibri Light" panose="020F0302020204030204" pitchFamily="34" charset="0"/>
              </a:rPr>
              <a:t>2.0</a:t>
            </a:r>
            <a:endParaRPr sz="2800" b="1" dirty="0">
              <a:cs typeface="Calibri Light" panose="020F0302020204030204" pitchFamily="34" charset="0"/>
            </a:endParaRPr>
          </a:p>
          <a:p>
            <a:pPr marL="1155700" marR="163195" lvl="2" indent="-228600">
              <a:spcBef>
                <a:spcPts val="575"/>
              </a:spcBef>
              <a:buFont typeface="Arial MT"/>
              <a:buChar char="•"/>
              <a:tabLst>
                <a:tab pos="1156335" algn="l"/>
              </a:tabLst>
            </a:pPr>
            <a:r>
              <a:rPr lang="en-US" sz="2800" dirty="0">
                <a:cs typeface="Calibri Light" panose="020F0302020204030204" pitchFamily="34" charset="0"/>
              </a:rPr>
              <a:t>Growing number of today’s Web-based applications and services </a:t>
            </a:r>
          </a:p>
          <a:p>
            <a:pPr marL="1155700" marR="163195" lvl="2" indent="-228600">
              <a:spcBef>
                <a:spcPts val="575"/>
              </a:spcBef>
              <a:buFont typeface="Arial MT"/>
              <a:buChar char="•"/>
              <a:tabLst>
                <a:tab pos="1156335" algn="l"/>
              </a:tabLst>
            </a:pPr>
            <a:r>
              <a:rPr sz="2800" dirty="0">
                <a:cs typeface="Calibri Light" panose="020F0302020204030204" pitchFamily="34" charset="0"/>
              </a:rPr>
              <a:t>Wide </a:t>
            </a:r>
            <a:r>
              <a:rPr sz="2800" spc="-10" dirty="0">
                <a:cs typeface="Calibri Light" panose="020F0302020204030204" pitchFamily="34" charset="0"/>
              </a:rPr>
              <a:t>variety</a:t>
            </a:r>
            <a:r>
              <a:rPr sz="2800" spc="-20" dirty="0">
                <a:cs typeface="Calibri Light" panose="020F0302020204030204" pitchFamily="34" charset="0"/>
              </a:rPr>
              <a:t> </a:t>
            </a:r>
            <a:r>
              <a:rPr sz="2800" spc="-5" dirty="0">
                <a:cs typeface="Calibri Light" panose="020F0302020204030204" pitchFamily="34" charset="0"/>
              </a:rPr>
              <a:t>of </a:t>
            </a:r>
            <a:r>
              <a:rPr sz="2800" spc="-15" dirty="0">
                <a:cs typeface="Calibri Light" panose="020F0302020204030204" pitchFamily="34" charset="0"/>
              </a:rPr>
              <a:t>content</a:t>
            </a:r>
            <a:r>
              <a:rPr sz="2800" spc="-20" dirty="0">
                <a:cs typeface="Calibri Light" panose="020F0302020204030204" pitchFamily="34" charset="0"/>
              </a:rPr>
              <a:t> </a:t>
            </a:r>
            <a:r>
              <a:rPr sz="2800" spc="-10" dirty="0">
                <a:cs typeface="Calibri Light" panose="020F0302020204030204" pitchFamily="34" charset="0"/>
              </a:rPr>
              <a:t>available</a:t>
            </a:r>
            <a:r>
              <a:rPr sz="2800" dirty="0">
                <a:cs typeface="Calibri Light" panose="020F0302020204030204" pitchFamily="34" charset="0"/>
              </a:rPr>
              <a:t> via</a:t>
            </a:r>
            <a:r>
              <a:rPr sz="2800" spc="-10" dirty="0">
                <a:cs typeface="Calibri Light" panose="020F0302020204030204" pitchFamily="34" charset="0"/>
              </a:rPr>
              <a:t> </a:t>
            </a:r>
            <a:r>
              <a:rPr sz="2800" spc="-30" dirty="0">
                <a:cs typeface="Calibri Light" panose="020F0302020204030204" pitchFamily="34" charset="0"/>
              </a:rPr>
              <a:t>Web</a:t>
            </a:r>
            <a:r>
              <a:rPr sz="2800" spc="-10" dirty="0">
                <a:cs typeface="Calibri Light" panose="020F0302020204030204" pitchFamily="34" charset="0"/>
              </a:rPr>
              <a:t> pages</a:t>
            </a:r>
            <a:r>
              <a:rPr sz="2800" dirty="0">
                <a:cs typeface="Calibri Light" panose="020F0302020204030204" pitchFamily="34" charset="0"/>
              </a:rPr>
              <a:t> </a:t>
            </a:r>
            <a:r>
              <a:rPr sz="2800" spc="-20" dirty="0">
                <a:cs typeface="Calibri Light" panose="020F0302020204030204" pitchFamily="34" charset="0"/>
              </a:rPr>
              <a:t>today </a:t>
            </a:r>
            <a:r>
              <a:rPr sz="2800" spc="-525" dirty="0">
                <a:cs typeface="Calibri Light" panose="020F0302020204030204" pitchFamily="34" charset="0"/>
              </a:rPr>
              <a:t> </a:t>
            </a:r>
            <a:r>
              <a:rPr sz="2800" spc="-5" dirty="0">
                <a:cs typeface="Calibri Light" panose="020F0302020204030204" pitchFamily="34" charset="0"/>
              </a:rPr>
              <a:t>such </a:t>
            </a:r>
            <a:r>
              <a:rPr sz="2800" dirty="0">
                <a:cs typeface="Calibri Light" panose="020F0302020204030204" pitchFamily="34" charset="0"/>
              </a:rPr>
              <a:t>as </a:t>
            </a:r>
            <a:r>
              <a:rPr sz="2800" spc="-5" dirty="0">
                <a:cs typeface="Calibri Light" panose="020F0302020204030204" pitchFamily="34" charset="0"/>
              </a:rPr>
              <a:t>social networking, </a:t>
            </a:r>
            <a:r>
              <a:rPr sz="2800" spc="-15" dirty="0">
                <a:cs typeface="Calibri Light" panose="020F0302020204030204" pitchFamily="34" charset="0"/>
              </a:rPr>
              <a:t>RSS</a:t>
            </a:r>
            <a:r>
              <a:rPr lang="en-US" sz="2800" spc="-15" dirty="0">
                <a:cs typeface="Calibri Light" panose="020F0302020204030204" pitchFamily="34" charset="0"/>
              </a:rPr>
              <a:t> feeds</a:t>
            </a:r>
            <a:r>
              <a:rPr sz="2800" spc="-15" dirty="0">
                <a:cs typeface="Calibri Light" panose="020F0302020204030204" pitchFamily="34" charset="0"/>
              </a:rPr>
              <a:t>, </a:t>
            </a:r>
            <a:r>
              <a:rPr sz="2800" spc="-10" dirty="0">
                <a:cs typeface="Calibri Light" panose="020F0302020204030204" pitchFamily="34" charset="0"/>
              </a:rPr>
              <a:t>podcasts, </a:t>
            </a:r>
            <a:r>
              <a:rPr sz="2800" spc="-5" dirty="0">
                <a:cs typeface="Calibri Light" panose="020F0302020204030204" pitchFamily="34" charset="0"/>
              </a:rPr>
              <a:t>blogs </a:t>
            </a:r>
            <a:r>
              <a:rPr sz="2800" dirty="0">
                <a:cs typeface="Calibri Light" panose="020F0302020204030204" pitchFamily="34" charset="0"/>
              </a:rPr>
              <a:t>and wikis</a:t>
            </a:r>
          </a:p>
          <a:p>
            <a:pPr marL="756285" marR="269240" lvl="1" indent="-287020">
              <a:spcBef>
                <a:spcPts val="580"/>
              </a:spcBef>
              <a:buFont typeface="Arial MT"/>
              <a:buChar char="–"/>
              <a:tabLst>
                <a:tab pos="756920" algn="l"/>
              </a:tabLst>
            </a:pPr>
            <a:r>
              <a:rPr sz="2800" spc="-5" dirty="0">
                <a:cs typeface="Calibri Light" panose="020F0302020204030204" pitchFamily="34" charset="0"/>
              </a:rPr>
              <a:t>The</a:t>
            </a:r>
            <a:r>
              <a:rPr sz="2800" dirty="0">
                <a:cs typeface="Calibri Light" panose="020F0302020204030204" pitchFamily="34" charset="0"/>
              </a:rPr>
              <a:t> </a:t>
            </a:r>
            <a:r>
              <a:rPr sz="2800" spc="-25" dirty="0">
                <a:cs typeface="Calibri Light" panose="020F0302020204030204" pitchFamily="34" charset="0"/>
              </a:rPr>
              <a:t>World </a:t>
            </a:r>
            <a:r>
              <a:rPr sz="2800" dirty="0">
                <a:cs typeface="Calibri Light" panose="020F0302020204030204" pitchFamily="34" charset="0"/>
              </a:rPr>
              <a:t>Wide</a:t>
            </a:r>
            <a:r>
              <a:rPr sz="2800" spc="-5" dirty="0">
                <a:cs typeface="Calibri Light" panose="020F0302020204030204" pitchFamily="34" charset="0"/>
              </a:rPr>
              <a:t> </a:t>
            </a:r>
            <a:r>
              <a:rPr sz="2800" spc="-30" dirty="0">
                <a:cs typeface="Calibri Light" panose="020F0302020204030204" pitchFamily="34" charset="0"/>
              </a:rPr>
              <a:t>Web</a:t>
            </a:r>
            <a:r>
              <a:rPr sz="2800" spc="-5" dirty="0">
                <a:cs typeface="Calibri Light" panose="020F0302020204030204" pitchFamily="34" charset="0"/>
              </a:rPr>
              <a:t> </a:t>
            </a:r>
            <a:r>
              <a:rPr sz="2800" dirty="0">
                <a:cs typeface="Calibri Light" panose="020F0302020204030204" pitchFamily="34" charset="0"/>
              </a:rPr>
              <a:t>and</a:t>
            </a:r>
            <a:r>
              <a:rPr sz="2800" spc="-10" dirty="0">
                <a:cs typeface="Calibri Light" panose="020F0302020204030204" pitchFamily="34" charset="0"/>
              </a:rPr>
              <a:t> </a:t>
            </a:r>
            <a:r>
              <a:rPr sz="2800" dirty="0">
                <a:cs typeface="Calibri Light" panose="020F0302020204030204" pitchFamily="34" charset="0"/>
              </a:rPr>
              <a:t>the</a:t>
            </a:r>
            <a:r>
              <a:rPr sz="2800" spc="-5" dirty="0">
                <a:cs typeface="Calibri Light" panose="020F0302020204030204" pitchFamily="34" charset="0"/>
              </a:rPr>
              <a:t> </a:t>
            </a:r>
            <a:r>
              <a:rPr sz="2800" spc="-10" dirty="0">
                <a:cs typeface="Calibri Light" panose="020F0302020204030204" pitchFamily="34" charset="0"/>
              </a:rPr>
              <a:t>Internet</a:t>
            </a:r>
            <a:r>
              <a:rPr sz="2800" spc="-20" dirty="0">
                <a:cs typeface="Calibri Light" panose="020F0302020204030204" pitchFamily="34" charset="0"/>
              </a:rPr>
              <a:t> </a:t>
            </a:r>
            <a:r>
              <a:rPr sz="2800" spc="-15" dirty="0">
                <a:cs typeface="Calibri Light" panose="020F0302020204030204" pitchFamily="34" charset="0"/>
              </a:rPr>
              <a:t>are</a:t>
            </a:r>
            <a:r>
              <a:rPr sz="2800" spc="-5" dirty="0">
                <a:cs typeface="Calibri Light" panose="020F0302020204030204" pitchFamily="34" charset="0"/>
              </a:rPr>
              <a:t> not</a:t>
            </a:r>
            <a:r>
              <a:rPr sz="2800" spc="-10" dirty="0">
                <a:cs typeface="Calibri Light" panose="020F0302020204030204" pitchFamily="34" charset="0"/>
              </a:rPr>
              <a:t> </a:t>
            </a:r>
            <a:r>
              <a:rPr sz="2800" spc="-5" dirty="0">
                <a:cs typeface="Calibri Light" panose="020F0302020204030204" pitchFamily="34" charset="0"/>
              </a:rPr>
              <a:t>owned </a:t>
            </a:r>
            <a:r>
              <a:rPr sz="2800" spc="-10" dirty="0">
                <a:cs typeface="Calibri Light" panose="020F0302020204030204" pitchFamily="34" charset="0"/>
              </a:rPr>
              <a:t>by </a:t>
            </a:r>
            <a:r>
              <a:rPr sz="2800" spc="-530" dirty="0">
                <a:cs typeface="Calibri Light" panose="020F0302020204030204" pitchFamily="34" charset="0"/>
              </a:rPr>
              <a:t> </a:t>
            </a:r>
            <a:r>
              <a:rPr sz="2800" spc="-20" dirty="0">
                <a:cs typeface="Calibri Light" panose="020F0302020204030204" pitchFamily="34" charset="0"/>
              </a:rPr>
              <a:t>any</a:t>
            </a:r>
            <a:r>
              <a:rPr sz="2800" spc="-5" dirty="0">
                <a:cs typeface="Calibri Light" panose="020F0302020204030204" pitchFamily="34" charset="0"/>
              </a:rPr>
              <a:t> </a:t>
            </a:r>
            <a:r>
              <a:rPr sz="2800" spc="-10" dirty="0">
                <a:cs typeface="Calibri Light" panose="020F0302020204030204" pitchFamily="34" charset="0"/>
              </a:rPr>
              <a:t>person,</a:t>
            </a:r>
            <a:r>
              <a:rPr sz="2800" spc="-5" dirty="0">
                <a:cs typeface="Calibri Light" panose="020F0302020204030204" pitchFamily="34" charset="0"/>
              </a:rPr>
              <a:t> business,</a:t>
            </a:r>
            <a:r>
              <a:rPr sz="2800" dirty="0">
                <a:cs typeface="Calibri Light" panose="020F0302020204030204" pitchFamily="34" charset="0"/>
              </a:rPr>
              <a:t> </a:t>
            </a:r>
            <a:r>
              <a:rPr sz="2800" spc="-10" dirty="0">
                <a:cs typeface="Calibri Light" panose="020F0302020204030204" pitchFamily="34" charset="0"/>
              </a:rPr>
              <a:t>or</a:t>
            </a:r>
            <a:r>
              <a:rPr sz="2800" dirty="0">
                <a:cs typeface="Calibri Light" panose="020F0302020204030204" pitchFamily="34" charset="0"/>
              </a:rPr>
              <a:t> </a:t>
            </a:r>
            <a:r>
              <a:rPr sz="2800" spc="-15" dirty="0">
                <a:cs typeface="Calibri Light" panose="020F0302020204030204" pitchFamily="34" charset="0"/>
              </a:rPr>
              <a:t>organization</a:t>
            </a:r>
            <a:endParaRPr lang="en-US" sz="2800" spc="-15" dirty="0">
              <a:cs typeface="Calibri Light" panose="020F0302020204030204" pitchFamily="34" charset="0"/>
            </a:endParaRPr>
          </a:p>
          <a:p>
            <a:pPr marL="756285" marR="269240" lvl="1" indent="-287020">
              <a:spcBef>
                <a:spcPts val="580"/>
              </a:spcBef>
              <a:buFont typeface="Arial MT"/>
              <a:buChar char="–"/>
              <a:tabLst>
                <a:tab pos="756920" algn="l"/>
              </a:tabLst>
            </a:pPr>
            <a:r>
              <a:rPr lang="en-US" sz="2800" dirty="0">
                <a:cs typeface="Calibri Light" panose="020F0302020204030204" pitchFamily="34" charset="0"/>
              </a:rPr>
              <a:t>Primary</a:t>
            </a:r>
            <a:r>
              <a:rPr lang="en-US" sz="2800" spc="-15" dirty="0">
                <a:cs typeface="Calibri Light" panose="020F0302020204030204" pitchFamily="34" charset="0"/>
              </a:rPr>
              <a:t> </a:t>
            </a:r>
            <a:r>
              <a:rPr lang="en-US" sz="2800" spc="-10" dirty="0">
                <a:cs typeface="Calibri Light" panose="020F0302020204030204" pitchFamily="34" charset="0"/>
              </a:rPr>
              <a:t>infrastructure</a:t>
            </a:r>
            <a:r>
              <a:rPr lang="en-US" sz="2800" dirty="0">
                <a:cs typeface="Calibri Light" panose="020F0302020204030204" pitchFamily="34" charset="0"/>
              </a:rPr>
              <a:t> </a:t>
            </a:r>
            <a:r>
              <a:rPr lang="en-US" sz="2800" spc="-10" dirty="0">
                <a:cs typeface="Calibri Light" panose="020F0302020204030204" pitchFamily="34" charset="0"/>
              </a:rPr>
              <a:t>that</a:t>
            </a:r>
            <a:r>
              <a:rPr lang="en-US" sz="2800" spc="10" dirty="0">
                <a:cs typeface="Calibri Light" panose="020F0302020204030204" pitchFamily="34" charset="0"/>
              </a:rPr>
              <a:t> </a:t>
            </a:r>
            <a:r>
              <a:rPr lang="en-US" sz="2800" spc="-15" dirty="0">
                <a:cs typeface="Calibri Light" panose="020F0302020204030204" pitchFamily="34" charset="0"/>
              </a:rPr>
              <a:t>makes</a:t>
            </a:r>
            <a:r>
              <a:rPr lang="en-US" sz="2800" spc="10" dirty="0">
                <a:cs typeface="Calibri Light" panose="020F0302020204030204" pitchFamily="34" charset="0"/>
              </a:rPr>
              <a:t> </a:t>
            </a:r>
            <a:r>
              <a:rPr lang="en-US" sz="2800" spc="-5" dirty="0">
                <a:cs typeface="Calibri Light" panose="020F0302020204030204" pitchFamily="34" charset="0"/>
              </a:rPr>
              <a:t>up </a:t>
            </a:r>
            <a:r>
              <a:rPr lang="en-US" sz="2800" dirty="0">
                <a:cs typeface="Calibri Light" panose="020F0302020204030204" pitchFamily="34" charset="0"/>
              </a:rPr>
              <a:t>the</a:t>
            </a:r>
            <a:r>
              <a:rPr lang="en-US" sz="2800" spc="20" dirty="0">
                <a:cs typeface="Calibri Light" panose="020F0302020204030204" pitchFamily="34" charset="0"/>
              </a:rPr>
              <a:t> </a:t>
            </a:r>
            <a:r>
              <a:rPr lang="en-US" sz="2800" spc="-10" dirty="0">
                <a:cs typeface="Calibri Light" panose="020F0302020204030204" pitchFamily="34" charset="0"/>
              </a:rPr>
              <a:t>Internet</a:t>
            </a:r>
            <a:r>
              <a:rPr lang="en-US" sz="2800" dirty="0">
                <a:cs typeface="Calibri Light" panose="020F0302020204030204" pitchFamily="34" charset="0"/>
              </a:rPr>
              <a:t> </a:t>
            </a:r>
            <a:r>
              <a:rPr lang="en-US" sz="2800" spc="-5" dirty="0">
                <a:cs typeface="Calibri Light" panose="020F0302020204030204" pitchFamily="34" charset="0"/>
              </a:rPr>
              <a:t>backbone </a:t>
            </a:r>
            <a:r>
              <a:rPr lang="en-US" sz="2800" spc="-505" dirty="0">
                <a:cs typeface="Calibri Light" panose="020F0302020204030204" pitchFamily="34" charset="0"/>
              </a:rPr>
              <a:t> </a:t>
            </a:r>
            <a:r>
              <a:rPr lang="en-US" sz="2800" dirty="0">
                <a:cs typeface="Calibri Light" panose="020F0302020204030204" pitchFamily="34" charset="0"/>
              </a:rPr>
              <a:t>is</a:t>
            </a:r>
            <a:r>
              <a:rPr lang="en-US" sz="2800" spc="-5" dirty="0">
                <a:cs typeface="Calibri Light" panose="020F0302020204030204" pitchFamily="34" charset="0"/>
              </a:rPr>
              <a:t> typically</a:t>
            </a:r>
            <a:r>
              <a:rPr lang="en-US" sz="2800" spc="-10" dirty="0">
                <a:cs typeface="Calibri Light" panose="020F0302020204030204" pitchFamily="34" charset="0"/>
              </a:rPr>
              <a:t> </a:t>
            </a:r>
            <a:r>
              <a:rPr lang="en-US" sz="2800" spc="-5" dirty="0">
                <a:cs typeface="Calibri Light" panose="020F0302020204030204" pitchFamily="34" charset="0"/>
              </a:rPr>
              <a:t>owned</a:t>
            </a:r>
            <a:r>
              <a:rPr lang="en-US" sz="2800" spc="25" dirty="0">
                <a:cs typeface="Calibri Light" panose="020F0302020204030204" pitchFamily="34" charset="0"/>
              </a:rPr>
              <a:t> </a:t>
            </a:r>
            <a:r>
              <a:rPr lang="en-US" sz="2800" spc="-10" dirty="0">
                <a:cs typeface="Calibri Light" panose="020F0302020204030204" pitchFamily="34" charset="0"/>
              </a:rPr>
              <a:t>by</a:t>
            </a:r>
            <a:r>
              <a:rPr lang="en-US" sz="2800" dirty="0">
                <a:cs typeface="Calibri Light" panose="020F0302020204030204" pitchFamily="34" charset="0"/>
              </a:rPr>
              <a:t> </a:t>
            </a:r>
            <a:r>
              <a:rPr lang="en-US" sz="2800" spc="-10" dirty="0">
                <a:cs typeface="Calibri Light" panose="020F0302020204030204" pitchFamily="34" charset="0"/>
              </a:rPr>
              <a:t>communications</a:t>
            </a:r>
            <a:r>
              <a:rPr lang="en-US" sz="2800" spc="30" dirty="0">
                <a:cs typeface="Calibri Light" panose="020F0302020204030204" pitchFamily="34" charset="0"/>
              </a:rPr>
              <a:t> </a:t>
            </a:r>
            <a:r>
              <a:rPr lang="en-US" sz="2800" spc="-10" dirty="0">
                <a:cs typeface="Calibri Light" panose="020F0302020204030204" pitchFamily="34" charset="0"/>
              </a:rPr>
              <a:t>companies</a:t>
            </a:r>
            <a:endParaRPr lang="en-US" sz="2800" dirty="0">
              <a:cs typeface="Calibri Light" panose="020F0302020204030204" pitchFamily="34" charset="0"/>
            </a:endParaRPr>
          </a:p>
          <a:p>
            <a:pPr marL="469265" marR="269240" lvl="1">
              <a:spcBef>
                <a:spcPts val="580"/>
              </a:spcBef>
              <a:tabLst>
                <a:tab pos="756920" algn="l"/>
              </a:tabLst>
            </a:pPr>
            <a:endParaRPr sz="2800" dirty="0">
              <a:cs typeface="Calibri Light" panose="020F0302020204030204" pitchFamily="34" charset="0"/>
            </a:endParaRPr>
          </a:p>
        </p:txBody>
      </p:sp>
      <p:sp>
        <p:nvSpPr>
          <p:cNvPr id="4" name="Slide Number Placeholder 3">
            <a:extLst>
              <a:ext uri="{FF2B5EF4-FFF2-40B4-BE49-F238E27FC236}">
                <a16:creationId xmlns:a16="http://schemas.microsoft.com/office/drawing/2014/main" id="{BDC22687-F66A-8458-3DD6-BDDB1F2DD54D}"/>
              </a:ext>
            </a:extLst>
          </p:cNvPr>
          <p:cNvSpPr>
            <a:spLocks noGrp="1"/>
          </p:cNvSpPr>
          <p:nvPr>
            <p:ph type="sldNum" sz="quarter" idx="12"/>
          </p:nvPr>
        </p:nvSpPr>
        <p:spPr/>
        <p:txBody>
          <a:bodyPr/>
          <a:lstStyle/>
          <a:p>
            <a:fld id="{1AB53ACA-8745-4EEB-8B9A-1551E4B7C876}" type="slidenum">
              <a:rPr lang="en-US" smtClean="0"/>
              <a:t>5</a:t>
            </a:fld>
            <a:endParaRPr 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41400" y="609600"/>
            <a:ext cx="10058401" cy="566822"/>
          </a:xfrm>
          <a:prstGeom prst="rect">
            <a:avLst/>
          </a:prstGeom>
        </p:spPr>
        <p:txBody>
          <a:bodyPr vert="horz" wrap="square" lIns="0" tIns="12700" rIns="0" bIns="0" rtlCol="0">
            <a:spAutoFit/>
          </a:bodyPr>
          <a:lstStyle/>
          <a:p>
            <a:pPr marL="497205" marR="5080">
              <a:spcBef>
                <a:spcPts val="100"/>
              </a:spcBef>
            </a:pPr>
            <a:r>
              <a:rPr sz="4000" b="1" dirty="0"/>
              <a:t>Online</a:t>
            </a:r>
            <a:r>
              <a:rPr sz="4000" b="1" spc="-20" dirty="0"/>
              <a:t> </a:t>
            </a:r>
            <a:r>
              <a:rPr sz="4000" b="1" spc="-5" dirty="0"/>
              <a:t>News,</a:t>
            </a:r>
            <a:r>
              <a:rPr sz="4000" b="1" spc="-15" dirty="0"/>
              <a:t> </a:t>
            </a:r>
            <a:r>
              <a:rPr sz="4000" b="1" dirty="0"/>
              <a:t>Reference,</a:t>
            </a:r>
            <a:r>
              <a:rPr sz="4000" b="1" spc="-55" dirty="0"/>
              <a:t> </a:t>
            </a:r>
            <a:r>
              <a:rPr sz="4000" b="1" dirty="0"/>
              <a:t>and </a:t>
            </a:r>
            <a:r>
              <a:rPr sz="4000" b="1" spc="-860" dirty="0"/>
              <a:t> </a:t>
            </a:r>
            <a:r>
              <a:rPr sz="4000" b="1" spc="-5" dirty="0"/>
              <a:t>Information</a:t>
            </a:r>
          </a:p>
        </p:txBody>
      </p:sp>
      <p:sp>
        <p:nvSpPr>
          <p:cNvPr id="3" name="object 3"/>
          <p:cNvSpPr txBox="1"/>
          <p:nvPr/>
        </p:nvSpPr>
        <p:spPr>
          <a:xfrm>
            <a:off x="1066800" y="1461263"/>
            <a:ext cx="10515600" cy="3841436"/>
          </a:xfrm>
          <a:prstGeom prst="rect">
            <a:avLst/>
          </a:prstGeom>
        </p:spPr>
        <p:txBody>
          <a:bodyPr vert="horz" wrap="square" lIns="0" tIns="85725" rIns="0" bIns="0" rtlCol="0">
            <a:spAutoFit/>
          </a:bodyPr>
          <a:lstStyle/>
          <a:p>
            <a:pPr marL="355600" indent="-343535">
              <a:spcBef>
                <a:spcPts val="675"/>
              </a:spcBef>
              <a:buFont typeface="Arial MT"/>
              <a:buChar char="•"/>
              <a:tabLst>
                <a:tab pos="355600" algn="l"/>
                <a:tab pos="356235" algn="l"/>
              </a:tabLst>
            </a:pPr>
            <a:r>
              <a:rPr sz="2800" b="1" spc="-5" dirty="0">
                <a:cs typeface="Calibri Light" panose="020F0302020204030204" pitchFamily="34" charset="0"/>
              </a:rPr>
              <a:t>Online</a:t>
            </a:r>
            <a:r>
              <a:rPr sz="2800" b="1" spc="-45" dirty="0">
                <a:cs typeface="Calibri Light" panose="020F0302020204030204" pitchFamily="34" charset="0"/>
              </a:rPr>
              <a:t> </a:t>
            </a:r>
            <a:r>
              <a:rPr sz="2800" b="1" spc="-10" dirty="0">
                <a:cs typeface="Calibri Light" panose="020F0302020204030204" pitchFamily="34" charset="0"/>
              </a:rPr>
              <a:t>News</a:t>
            </a:r>
            <a:endParaRPr sz="2800" b="1" dirty="0">
              <a:cs typeface="Calibri Light" panose="020F0302020204030204" pitchFamily="34" charset="0"/>
            </a:endParaRPr>
          </a:p>
          <a:p>
            <a:pPr marL="756285" marR="1047115" lvl="1" indent="-287020">
              <a:spcBef>
                <a:spcPts val="575"/>
              </a:spcBef>
              <a:buFont typeface="Arial MT"/>
              <a:buChar char="–"/>
              <a:tabLst>
                <a:tab pos="756920" algn="l"/>
              </a:tabLst>
            </a:pPr>
            <a:r>
              <a:rPr sz="2800" spc="-10" dirty="0">
                <a:cs typeface="Calibri Light" panose="020F0302020204030204" pitchFamily="34" charset="0"/>
              </a:rPr>
              <a:t>Available through </a:t>
            </a:r>
            <a:r>
              <a:rPr sz="2800" spc="-30" dirty="0">
                <a:cs typeface="Calibri Light" panose="020F0302020204030204" pitchFamily="34" charset="0"/>
              </a:rPr>
              <a:t>Web </a:t>
            </a:r>
            <a:r>
              <a:rPr sz="2800" spc="-10" dirty="0">
                <a:cs typeface="Calibri Light" panose="020F0302020204030204" pitchFamily="34" charset="0"/>
              </a:rPr>
              <a:t>sites </a:t>
            </a:r>
            <a:r>
              <a:rPr sz="2800" spc="-5" dirty="0">
                <a:cs typeface="Calibri Light" panose="020F0302020204030204" pitchFamily="34" charset="0"/>
              </a:rPr>
              <a:t>belonging </a:t>
            </a:r>
            <a:r>
              <a:rPr sz="2800" spc="-15" dirty="0">
                <a:cs typeface="Calibri Light" panose="020F0302020204030204" pitchFamily="34" charset="0"/>
              </a:rPr>
              <a:t>to </a:t>
            </a:r>
            <a:r>
              <a:rPr sz="2800" spc="-10" dirty="0">
                <a:cs typeface="Calibri Light" panose="020F0302020204030204" pitchFamily="34" charset="0"/>
              </a:rPr>
              <a:t>news</a:t>
            </a:r>
            <a:r>
              <a:rPr lang="en-US" sz="2800" spc="-10" dirty="0">
                <a:cs typeface="Calibri Light" panose="020F0302020204030204" pitchFamily="34" charset="0"/>
              </a:rPr>
              <a:t> </a:t>
            </a:r>
            <a:r>
              <a:rPr sz="2800" spc="-15" dirty="0">
                <a:cs typeface="Calibri Light" panose="020F0302020204030204" pitchFamily="34" charset="0"/>
              </a:rPr>
              <a:t>organizations, </a:t>
            </a:r>
            <a:r>
              <a:rPr sz="2800" spc="-5" dirty="0">
                <a:cs typeface="Calibri Light" panose="020F0302020204030204" pitchFamily="34" charset="0"/>
              </a:rPr>
              <a:t>television </a:t>
            </a:r>
            <a:r>
              <a:rPr sz="2800" spc="-10" dirty="0">
                <a:cs typeface="Calibri Light" panose="020F0302020204030204" pitchFamily="34" charset="0"/>
              </a:rPr>
              <a:t>networks, newspapers, </a:t>
            </a:r>
            <a:r>
              <a:rPr sz="2800" spc="-530" dirty="0">
                <a:cs typeface="Calibri Light" panose="020F0302020204030204" pitchFamily="34" charset="0"/>
              </a:rPr>
              <a:t> </a:t>
            </a:r>
            <a:r>
              <a:rPr sz="2800" spc="-10" dirty="0">
                <a:cs typeface="Calibri Light" panose="020F0302020204030204" pitchFamily="34" charset="0"/>
              </a:rPr>
              <a:t>magazines,</a:t>
            </a:r>
            <a:r>
              <a:rPr lang="en-US" sz="2800" spc="-10" dirty="0">
                <a:cs typeface="Calibri Light" panose="020F0302020204030204" pitchFamily="34" charset="0"/>
              </a:rPr>
              <a:t> </a:t>
            </a:r>
            <a:r>
              <a:rPr sz="2800" spc="-10" dirty="0">
                <a:cs typeface="Calibri Light" panose="020F0302020204030204" pitchFamily="34" charset="0"/>
              </a:rPr>
              <a:t>etc.</a:t>
            </a:r>
            <a:endParaRPr sz="2800" dirty="0">
              <a:cs typeface="Calibri Light" panose="020F0302020204030204" pitchFamily="34" charset="0"/>
            </a:endParaRPr>
          </a:p>
          <a:p>
            <a:pPr marL="756285" lvl="1" indent="-287020">
              <a:spcBef>
                <a:spcPts val="580"/>
              </a:spcBef>
              <a:buFont typeface="Arial MT"/>
              <a:buChar char="–"/>
              <a:tabLst>
                <a:tab pos="756920" algn="l"/>
              </a:tabLst>
            </a:pPr>
            <a:r>
              <a:rPr sz="2800" spc="-5" dirty="0">
                <a:cs typeface="Calibri Light" panose="020F0302020204030204" pitchFamily="34" charset="0"/>
              </a:rPr>
              <a:t>Usually</a:t>
            </a:r>
            <a:r>
              <a:rPr sz="2800" spc="-25" dirty="0">
                <a:cs typeface="Calibri Light" panose="020F0302020204030204" pitchFamily="34" charset="0"/>
              </a:rPr>
              <a:t> </a:t>
            </a:r>
            <a:r>
              <a:rPr sz="2800" spc="-10" dirty="0">
                <a:cs typeface="Calibri Light" panose="020F0302020204030204" pitchFamily="34" charset="0"/>
              </a:rPr>
              <a:t>updated </a:t>
            </a:r>
            <a:r>
              <a:rPr sz="2800" spc="-5" dirty="0">
                <a:cs typeface="Calibri Light" panose="020F0302020204030204" pitchFamily="34" charset="0"/>
              </a:rPr>
              <a:t>on</a:t>
            </a:r>
            <a:r>
              <a:rPr sz="2800" spc="-10" dirty="0">
                <a:cs typeface="Calibri Light" panose="020F0302020204030204" pitchFamily="34" charset="0"/>
              </a:rPr>
              <a:t> </a:t>
            </a:r>
            <a:r>
              <a:rPr sz="2800" dirty="0">
                <a:cs typeface="Calibri Light" panose="020F0302020204030204" pitchFamily="34" charset="0"/>
              </a:rPr>
              <a:t>a</a:t>
            </a:r>
            <a:r>
              <a:rPr sz="2800" spc="-20" dirty="0">
                <a:cs typeface="Calibri Light" panose="020F0302020204030204" pitchFamily="34" charset="0"/>
              </a:rPr>
              <a:t> </a:t>
            </a:r>
            <a:r>
              <a:rPr sz="2800" spc="-10" dirty="0">
                <a:cs typeface="Calibri Light" panose="020F0302020204030204" pitchFamily="34" charset="0"/>
              </a:rPr>
              <a:t>continual</a:t>
            </a:r>
            <a:r>
              <a:rPr sz="2800" spc="-5" dirty="0">
                <a:cs typeface="Calibri Light" panose="020F0302020204030204" pitchFamily="34" charset="0"/>
              </a:rPr>
              <a:t> basis</a:t>
            </a:r>
            <a:endParaRPr sz="2800" dirty="0">
              <a:cs typeface="Calibri Light" panose="020F0302020204030204" pitchFamily="34" charset="0"/>
            </a:endParaRPr>
          </a:p>
          <a:p>
            <a:pPr marL="756285" marR="512445" lvl="1" indent="-287020">
              <a:spcBef>
                <a:spcPts val="575"/>
              </a:spcBef>
              <a:buFont typeface="Arial MT"/>
              <a:buChar char="–"/>
              <a:tabLst>
                <a:tab pos="756920" algn="l"/>
              </a:tabLst>
            </a:pPr>
            <a:r>
              <a:rPr lang="en-US" sz="2800" spc="-10" dirty="0">
                <a:cs typeface="Calibri Light" panose="020F0302020204030204" pitchFamily="34" charset="0"/>
              </a:rPr>
              <a:t> The growing</a:t>
            </a:r>
            <a:r>
              <a:rPr sz="2800" spc="-10" dirty="0">
                <a:cs typeface="Calibri Light" panose="020F0302020204030204" pitchFamily="34" charset="0"/>
              </a:rPr>
              <a:t> trend </a:t>
            </a:r>
            <a:r>
              <a:rPr sz="2800" dirty="0">
                <a:cs typeface="Calibri Light" panose="020F0302020204030204" pitchFamily="34" charset="0"/>
              </a:rPr>
              <a:t>is </a:t>
            </a:r>
            <a:r>
              <a:rPr sz="2800" spc="-15" dirty="0">
                <a:cs typeface="Calibri Light" panose="020F0302020204030204" pitchFamily="34" charset="0"/>
              </a:rPr>
              <a:t>to </a:t>
            </a:r>
            <a:r>
              <a:rPr sz="2800" dirty="0">
                <a:cs typeface="Calibri Light" panose="020F0302020204030204" pitchFamily="34" charset="0"/>
              </a:rPr>
              <a:t>abandon </a:t>
            </a:r>
            <a:r>
              <a:rPr sz="2800" spc="-10" dirty="0">
                <a:cs typeface="Calibri Light" panose="020F0302020204030204" pitchFamily="34" charset="0"/>
              </a:rPr>
              <a:t>print </a:t>
            </a:r>
            <a:r>
              <a:rPr sz="2800" spc="-5" dirty="0">
                <a:cs typeface="Calibri Light" panose="020F0302020204030204" pitchFamily="34" charset="0"/>
              </a:rPr>
              <a:t>subscriptions </a:t>
            </a:r>
            <a:r>
              <a:rPr sz="2800" dirty="0">
                <a:cs typeface="Calibri Light" panose="020F0302020204030204" pitchFamily="34" charset="0"/>
              </a:rPr>
              <a:t>and </a:t>
            </a:r>
            <a:r>
              <a:rPr sz="2800" spc="-530" dirty="0">
                <a:cs typeface="Calibri Light" panose="020F0302020204030204" pitchFamily="34" charset="0"/>
              </a:rPr>
              <a:t> </a:t>
            </a:r>
            <a:r>
              <a:rPr sz="2800" spc="-10" dirty="0">
                <a:cs typeface="Calibri Light" panose="020F0302020204030204" pitchFamily="34" charset="0"/>
              </a:rPr>
              <a:t>provide</a:t>
            </a:r>
            <a:r>
              <a:rPr sz="2800" spc="5" dirty="0">
                <a:cs typeface="Calibri Light" panose="020F0302020204030204" pitchFamily="34" charset="0"/>
              </a:rPr>
              <a:t> </a:t>
            </a:r>
            <a:r>
              <a:rPr sz="2800" spc="-15" dirty="0">
                <a:cs typeface="Calibri Light" panose="020F0302020204030204" pitchFamily="34" charset="0"/>
              </a:rPr>
              <a:t>Web-only</a:t>
            </a:r>
            <a:r>
              <a:rPr sz="2800" spc="-5" dirty="0">
                <a:cs typeface="Calibri Light" panose="020F0302020204030204" pitchFamily="34" charset="0"/>
              </a:rPr>
              <a:t> </a:t>
            </a:r>
            <a:r>
              <a:rPr sz="2800" dirty="0">
                <a:cs typeface="Calibri Light" panose="020F0302020204030204" pitchFamily="34" charset="0"/>
              </a:rPr>
              <a:t>service--mainly</a:t>
            </a:r>
            <a:r>
              <a:rPr sz="2800" spc="-15" dirty="0">
                <a:cs typeface="Calibri Light" panose="020F0302020204030204" pitchFamily="34" charset="0"/>
              </a:rPr>
              <a:t> </a:t>
            </a:r>
            <a:r>
              <a:rPr sz="2800" spc="-5" dirty="0">
                <a:cs typeface="Calibri Light" panose="020F0302020204030204" pitchFamily="34" charset="0"/>
              </a:rPr>
              <a:t>due </a:t>
            </a:r>
            <a:r>
              <a:rPr sz="2800" spc="-15" dirty="0">
                <a:cs typeface="Calibri Light" panose="020F0302020204030204" pitchFamily="34" charset="0"/>
              </a:rPr>
              <a:t>to</a:t>
            </a:r>
            <a:r>
              <a:rPr sz="2800" spc="-20" dirty="0">
                <a:cs typeface="Calibri Light" panose="020F0302020204030204" pitchFamily="34" charset="0"/>
              </a:rPr>
              <a:t> </a:t>
            </a:r>
            <a:r>
              <a:rPr sz="2800" spc="-15" dirty="0">
                <a:cs typeface="Calibri Light" panose="020F0302020204030204" pitchFamily="34" charset="0"/>
              </a:rPr>
              <a:t>cost</a:t>
            </a:r>
            <a:endParaRPr sz="2800" dirty="0">
              <a:cs typeface="Calibri Light" panose="020F0302020204030204" pitchFamily="34" charset="0"/>
            </a:endParaRPr>
          </a:p>
          <a:p>
            <a:pPr marL="756285" marR="5080" lvl="1" indent="-287020">
              <a:spcBef>
                <a:spcPts val="580"/>
              </a:spcBef>
              <a:buFont typeface="Arial MT"/>
              <a:buChar char="–"/>
              <a:tabLst>
                <a:tab pos="756920" algn="l"/>
              </a:tabLst>
            </a:pPr>
            <a:r>
              <a:rPr sz="2800" spc="-10" dirty="0">
                <a:cs typeface="Calibri Light" panose="020F0302020204030204" pitchFamily="34" charset="0"/>
              </a:rPr>
              <a:t>News archives</a:t>
            </a:r>
            <a:r>
              <a:rPr sz="2800" dirty="0">
                <a:cs typeface="Calibri Light" panose="020F0302020204030204" pitchFamily="34" charset="0"/>
              </a:rPr>
              <a:t> </a:t>
            </a:r>
            <a:r>
              <a:rPr sz="2800" spc="-15" dirty="0">
                <a:cs typeface="Calibri Light" panose="020F0302020204030204" pitchFamily="34" charset="0"/>
              </a:rPr>
              <a:t>are</a:t>
            </a:r>
            <a:r>
              <a:rPr sz="2800" dirty="0">
                <a:cs typeface="Calibri Light" panose="020F0302020204030204" pitchFamily="34" charset="0"/>
              </a:rPr>
              <a:t> </a:t>
            </a:r>
            <a:r>
              <a:rPr sz="2800" spc="-10" dirty="0">
                <a:cs typeface="Calibri Light" panose="020F0302020204030204" pitchFamily="34" charset="0"/>
              </a:rPr>
              <a:t>often</a:t>
            </a:r>
            <a:r>
              <a:rPr sz="2800" spc="-5" dirty="0">
                <a:cs typeface="Calibri Light" panose="020F0302020204030204" pitchFamily="34" charset="0"/>
              </a:rPr>
              <a:t> </a:t>
            </a:r>
            <a:r>
              <a:rPr sz="2800" spc="-10" dirty="0">
                <a:cs typeface="Calibri Light" panose="020F0302020204030204" pitchFamily="34" charset="0"/>
              </a:rPr>
              <a:t>available </a:t>
            </a:r>
            <a:r>
              <a:rPr sz="2800" spc="-5" dirty="0">
                <a:cs typeface="Calibri Light" panose="020F0302020204030204" pitchFamily="34" charset="0"/>
              </a:rPr>
              <a:t>(sometimes</a:t>
            </a:r>
            <a:r>
              <a:rPr sz="2800" spc="-25" dirty="0">
                <a:cs typeface="Calibri Light" panose="020F0302020204030204" pitchFamily="34" charset="0"/>
              </a:rPr>
              <a:t> </a:t>
            </a:r>
            <a:r>
              <a:rPr lang="en-US" sz="2800" spc="-10" dirty="0">
                <a:cs typeface="Calibri Light" panose="020F0302020204030204" pitchFamily="34" charset="0"/>
              </a:rPr>
              <a:t>require</a:t>
            </a:r>
            <a:r>
              <a:rPr sz="2800" dirty="0">
                <a:cs typeface="Calibri Light" panose="020F0302020204030204" pitchFamily="34" charset="0"/>
              </a:rPr>
              <a:t> a </a:t>
            </a:r>
            <a:r>
              <a:rPr sz="2800" spc="-530" dirty="0">
                <a:cs typeface="Calibri Light" panose="020F0302020204030204" pitchFamily="34" charset="0"/>
              </a:rPr>
              <a:t> </a:t>
            </a:r>
            <a:r>
              <a:rPr sz="2800" spc="-15" dirty="0">
                <a:cs typeface="Calibri Light" panose="020F0302020204030204" pitchFamily="34" charset="0"/>
              </a:rPr>
              <a:t>fee)</a:t>
            </a:r>
            <a:endParaRPr sz="2800" dirty="0">
              <a:cs typeface="Calibri Light" panose="020F0302020204030204" pitchFamily="34" charset="0"/>
            </a:endParaRPr>
          </a:p>
        </p:txBody>
      </p:sp>
      <p:sp>
        <p:nvSpPr>
          <p:cNvPr id="4" name="Slide Number Placeholder 3">
            <a:extLst>
              <a:ext uri="{FF2B5EF4-FFF2-40B4-BE49-F238E27FC236}">
                <a16:creationId xmlns:a16="http://schemas.microsoft.com/office/drawing/2014/main" id="{872E71C8-A91D-2BE1-515A-66D6D349E529}"/>
              </a:ext>
            </a:extLst>
          </p:cNvPr>
          <p:cNvSpPr>
            <a:spLocks noGrp="1"/>
          </p:cNvSpPr>
          <p:nvPr>
            <p:ph type="sldNum" sz="quarter" idx="12"/>
          </p:nvPr>
        </p:nvSpPr>
        <p:spPr/>
        <p:txBody>
          <a:bodyPr/>
          <a:lstStyle/>
          <a:p>
            <a:fld id="{1AB53ACA-8745-4EEB-8B9A-1551E4B7C876}" type="slidenum">
              <a:rPr lang="en-US" smtClean="0"/>
              <a:t>50</a:t>
            </a:fld>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1143000" y="1295400"/>
            <a:ext cx="10210799" cy="5254644"/>
          </a:xfrm>
          <a:prstGeom prst="rect">
            <a:avLst/>
          </a:prstGeom>
        </p:spPr>
        <p:txBody>
          <a:bodyPr vert="horz" wrap="square" lIns="0" tIns="85725" rIns="0" bIns="0" rtlCol="0">
            <a:spAutoFit/>
          </a:bodyPr>
          <a:lstStyle/>
          <a:p>
            <a:pPr marL="355600" indent="-343535">
              <a:spcBef>
                <a:spcPts val="675"/>
              </a:spcBef>
              <a:buFont typeface="Arial MT"/>
              <a:buChar char="•"/>
              <a:tabLst>
                <a:tab pos="355600" algn="l"/>
                <a:tab pos="356235" algn="l"/>
              </a:tabLst>
            </a:pPr>
            <a:r>
              <a:rPr sz="2800" b="1" spc="-20" dirty="0">
                <a:cs typeface="Calibri Light" panose="020F0302020204030204" pitchFamily="34" charset="0"/>
              </a:rPr>
              <a:t>Reference</a:t>
            </a:r>
            <a:r>
              <a:rPr sz="2800" b="1" spc="-30" dirty="0">
                <a:cs typeface="Calibri Light" panose="020F0302020204030204" pitchFamily="34" charset="0"/>
              </a:rPr>
              <a:t> </a:t>
            </a:r>
            <a:r>
              <a:rPr sz="2800" b="1" spc="-10" dirty="0">
                <a:cs typeface="Calibri Light" panose="020F0302020204030204" pitchFamily="34" charset="0"/>
              </a:rPr>
              <a:t>Sites</a:t>
            </a:r>
            <a:endParaRPr sz="2800" b="1" dirty="0">
              <a:cs typeface="Calibri Light" panose="020F0302020204030204" pitchFamily="34" charset="0"/>
            </a:endParaRPr>
          </a:p>
          <a:p>
            <a:pPr marL="756285" lvl="1" indent="-287020">
              <a:spcBef>
                <a:spcPts val="575"/>
              </a:spcBef>
              <a:buFont typeface="Arial MT"/>
              <a:buChar char="–"/>
              <a:tabLst>
                <a:tab pos="756920" algn="l"/>
              </a:tabLst>
            </a:pPr>
            <a:r>
              <a:rPr sz="2800" spc="-10" dirty="0">
                <a:cs typeface="Calibri Light" panose="020F0302020204030204" pitchFamily="34" charset="0"/>
              </a:rPr>
              <a:t>Provide</a:t>
            </a:r>
            <a:r>
              <a:rPr sz="2800" spc="-15" dirty="0">
                <a:cs typeface="Calibri Light" panose="020F0302020204030204" pitchFamily="34" charset="0"/>
              </a:rPr>
              <a:t> </a:t>
            </a:r>
            <a:r>
              <a:rPr sz="2800" dirty="0">
                <a:cs typeface="Calibri Light" panose="020F0302020204030204" pitchFamily="34" charset="0"/>
              </a:rPr>
              <a:t>access</a:t>
            </a:r>
            <a:r>
              <a:rPr sz="2800" spc="-20" dirty="0">
                <a:cs typeface="Calibri Light" panose="020F0302020204030204" pitchFamily="34" charset="0"/>
              </a:rPr>
              <a:t> </a:t>
            </a:r>
            <a:r>
              <a:rPr sz="2800" spc="-15" dirty="0">
                <a:cs typeface="Calibri Light" panose="020F0302020204030204" pitchFamily="34" charset="0"/>
              </a:rPr>
              <a:t>to</a:t>
            </a:r>
            <a:r>
              <a:rPr sz="2800" spc="-10" dirty="0">
                <a:cs typeface="Calibri Light" panose="020F0302020204030204" pitchFamily="34" charset="0"/>
              </a:rPr>
              <a:t> </a:t>
            </a:r>
            <a:r>
              <a:rPr sz="2800" spc="-5" dirty="0">
                <a:cs typeface="Calibri Light" panose="020F0302020204030204" pitchFamily="34" charset="0"/>
              </a:rPr>
              <a:t>specific</a:t>
            </a:r>
            <a:r>
              <a:rPr sz="2800" spc="-20" dirty="0">
                <a:cs typeface="Calibri Light" panose="020F0302020204030204" pitchFamily="34" charset="0"/>
              </a:rPr>
              <a:t> </a:t>
            </a:r>
            <a:r>
              <a:rPr sz="2800" dirty="0">
                <a:cs typeface="Calibri Light" panose="020F0302020204030204" pitchFamily="34" charset="0"/>
              </a:rPr>
              <a:t>types</a:t>
            </a:r>
            <a:r>
              <a:rPr sz="2800" spc="-25" dirty="0">
                <a:cs typeface="Calibri Light" panose="020F0302020204030204" pitchFamily="34" charset="0"/>
              </a:rPr>
              <a:t> </a:t>
            </a:r>
            <a:r>
              <a:rPr sz="2800" spc="-5" dirty="0">
                <a:cs typeface="Calibri Light" panose="020F0302020204030204" pitchFamily="34" charset="0"/>
              </a:rPr>
              <a:t>of </a:t>
            </a:r>
            <a:r>
              <a:rPr sz="2800" spc="-10" dirty="0">
                <a:cs typeface="Calibri Light" panose="020F0302020204030204" pitchFamily="34" charset="0"/>
              </a:rPr>
              <a:t>useful</a:t>
            </a:r>
            <a:r>
              <a:rPr sz="2800" spc="25" dirty="0">
                <a:cs typeface="Calibri Light" panose="020F0302020204030204" pitchFamily="34" charset="0"/>
              </a:rPr>
              <a:t> </a:t>
            </a:r>
            <a:r>
              <a:rPr sz="2800" spc="-10" dirty="0">
                <a:cs typeface="Calibri Light" panose="020F0302020204030204" pitchFamily="34" charset="0"/>
              </a:rPr>
              <a:t>information</a:t>
            </a:r>
            <a:endParaRPr sz="2800" dirty="0">
              <a:cs typeface="Calibri Light" panose="020F0302020204030204" pitchFamily="34" charset="0"/>
            </a:endParaRPr>
          </a:p>
          <a:p>
            <a:pPr marL="1213485" lvl="2" indent="-287020">
              <a:spcBef>
                <a:spcPts val="575"/>
              </a:spcBef>
              <a:buFont typeface="Arial MT"/>
              <a:buChar char="–"/>
              <a:tabLst>
                <a:tab pos="756920" algn="l"/>
              </a:tabLst>
            </a:pPr>
            <a:r>
              <a:rPr lang="en-US" sz="2800" spc="-10" dirty="0">
                <a:cs typeface="Calibri Light" panose="020F0302020204030204" pitchFamily="34" charset="0"/>
              </a:rPr>
              <a:t> </a:t>
            </a:r>
            <a:r>
              <a:rPr lang="en-US" sz="2600" spc="-10" dirty="0">
                <a:cs typeface="Calibri Light" panose="020F0302020204030204" pitchFamily="34" charset="0"/>
              </a:rPr>
              <a:t>Check </a:t>
            </a:r>
            <a:r>
              <a:rPr sz="2600" spc="-35" dirty="0">
                <a:cs typeface="Calibri Light" panose="020F0302020204030204" pitchFamily="34" charset="0"/>
              </a:rPr>
              <a:t>weather</a:t>
            </a:r>
            <a:r>
              <a:rPr lang="en-US" sz="2600" spc="-35" dirty="0">
                <a:cs typeface="Calibri Light" panose="020F0302020204030204" pitchFamily="34" charset="0"/>
              </a:rPr>
              <a:t> forecast</a:t>
            </a:r>
            <a:r>
              <a:rPr sz="2600" spc="-35" dirty="0">
                <a:cs typeface="Calibri Light" panose="020F0302020204030204" pitchFamily="34" charset="0"/>
              </a:rPr>
              <a:t>,</a:t>
            </a:r>
            <a:endParaRPr lang="en-US" sz="2600" spc="-35" dirty="0">
              <a:cs typeface="Calibri Light" panose="020F0302020204030204" pitchFamily="34" charset="0"/>
            </a:endParaRPr>
          </a:p>
          <a:p>
            <a:pPr marL="1213485" lvl="2" indent="-287020">
              <a:spcBef>
                <a:spcPts val="575"/>
              </a:spcBef>
              <a:buFont typeface="Arial MT"/>
              <a:buChar char="–"/>
              <a:tabLst>
                <a:tab pos="756920" algn="l"/>
              </a:tabLst>
            </a:pPr>
            <a:r>
              <a:rPr lang="en-US" sz="2600" spc="-35" dirty="0">
                <a:cs typeface="Calibri Light" panose="020F0302020204030204" pitchFamily="34" charset="0"/>
              </a:rPr>
              <a:t> Generate </a:t>
            </a:r>
            <a:r>
              <a:rPr sz="2600" spc="-5" dirty="0">
                <a:cs typeface="Calibri Light" panose="020F0302020204030204" pitchFamily="34" charset="0"/>
              </a:rPr>
              <a:t>maps</a:t>
            </a:r>
            <a:endParaRPr lang="en-US" sz="2600" spc="-5" dirty="0">
              <a:cs typeface="Calibri Light" panose="020F0302020204030204" pitchFamily="34" charset="0"/>
            </a:endParaRPr>
          </a:p>
          <a:p>
            <a:pPr marL="1213485" lvl="2" indent="-287020">
              <a:spcBef>
                <a:spcPts val="575"/>
              </a:spcBef>
              <a:buFont typeface="Arial MT"/>
              <a:buChar char="–"/>
              <a:tabLst>
                <a:tab pos="756920" algn="l"/>
              </a:tabLst>
            </a:pPr>
            <a:r>
              <a:rPr lang="en-US" sz="2600" spc="-5" dirty="0">
                <a:cs typeface="Calibri Light" panose="020F0302020204030204" pitchFamily="34" charset="0"/>
              </a:rPr>
              <a:t> L</a:t>
            </a:r>
            <a:r>
              <a:rPr lang="en-US" sz="2600" dirty="0">
                <a:cs typeface="Calibri Light" panose="020F0302020204030204" pitchFamily="34" charset="0"/>
              </a:rPr>
              <a:t>ook up value of home</a:t>
            </a:r>
          </a:p>
          <a:p>
            <a:pPr marL="1213485" lvl="2" indent="-287020">
              <a:spcBef>
                <a:spcPts val="575"/>
              </a:spcBef>
              <a:buFont typeface="Arial MT"/>
              <a:buChar char="–"/>
              <a:tabLst>
                <a:tab pos="756920" algn="l"/>
              </a:tabLst>
            </a:pPr>
            <a:r>
              <a:rPr lang="en-US" sz="2600" dirty="0">
                <a:cs typeface="Calibri Light" panose="020F0302020204030204" pitchFamily="34" charset="0"/>
              </a:rPr>
              <a:t> Provide access to</a:t>
            </a:r>
            <a:r>
              <a:rPr sz="2600" dirty="0">
                <a:cs typeface="Calibri Light" panose="020F0302020204030204" pitchFamily="34" charset="0"/>
              </a:rPr>
              <a:t> </a:t>
            </a:r>
            <a:r>
              <a:rPr sz="2600" spc="-5" dirty="0">
                <a:cs typeface="Calibri Light" panose="020F0302020204030204" pitchFamily="34" charset="0"/>
              </a:rPr>
              <a:t>encyclopedias,</a:t>
            </a:r>
            <a:r>
              <a:rPr sz="2600" spc="5" dirty="0">
                <a:cs typeface="Calibri Light" panose="020F0302020204030204" pitchFamily="34" charset="0"/>
              </a:rPr>
              <a:t> </a:t>
            </a:r>
            <a:r>
              <a:rPr sz="2600" spc="-5" dirty="0">
                <a:cs typeface="Calibri Light" panose="020F0302020204030204" pitchFamily="34" charset="0"/>
              </a:rPr>
              <a:t>dictionaries,</a:t>
            </a:r>
            <a:r>
              <a:rPr lang="en-US" sz="2600" spc="-5" dirty="0">
                <a:cs typeface="Calibri Light" panose="020F0302020204030204" pitchFamily="34" charset="0"/>
              </a:rPr>
              <a:t> ZIP Code directories, and telephone directories</a:t>
            </a:r>
          </a:p>
          <a:p>
            <a:pPr marL="756285" lvl="1" indent="-287020">
              <a:spcBef>
                <a:spcPts val="575"/>
              </a:spcBef>
              <a:buFont typeface="Arial MT"/>
              <a:buChar char="–"/>
              <a:tabLst>
                <a:tab pos="756920" algn="l"/>
              </a:tabLst>
            </a:pPr>
            <a:r>
              <a:rPr lang="en-US" sz="2800" spc="-5" dirty="0">
                <a:cs typeface="Calibri Light" panose="020F0302020204030204" pitchFamily="34" charset="0"/>
              </a:rPr>
              <a:t>Potential downside use by criminals</a:t>
            </a:r>
          </a:p>
          <a:p>
            <a:pPr marL="355600" indent="-343535">
              <a:spcBef>
                <a:spcPts val="385"/>
              </a:spcBef>
              <a:buFont typeface="Arial MT"/>
              <a:buChar char="•"/>
              <a:tabLst>
                <a:tab pos="355600" algn="l"/>
                <a:tab pos="356235" algn="l"/>
              </a:tabLst>
            </a:pPr>
            <a:r>
              <a:rPr lang="en-US" sz="2800" b="1" spc="-15" dirty="0">
                <a:cs typeface="Calibri Light" panose="020F0302020204030204" pitchFamily="34" charset="0"/>
              </a:rPr>
              <a:t>RSS</a:t>
            </a:r>
            <a:r>
              <a:rPr lang="en-US" sz="2800" b="1" spc="-20" dirty="0">
                <a:cs typeface="Calibri Light" panose="020F0302020204030204" pitchFamily="34" charset="0"/>
              </a:rPr>
              <a:t> </a:t>
            </a:r>
            <a:r>
              <a:rPr lang="en-US" sz="2800" b="1" spc="-5" dirty="0">
                <a:cs typeface="Calibri Light" panose="020F0302020204030204" pitchFamily="34" charset="0"/>
              </a:rPr>
              <a:t>(Really</a:t>
            </a:r>
            <a:r>
              <a:rPr lang="en-US" sz="2800" b="1" spc="-40" dirty="0">
                <a:cs typeface="Calibri Light" panose="020F0302020204030204" pitchFamily="34" charset="0"/>
              </a:rPr>
              <a:t> </a:t>
            </a:r>
            <a:r>
              <a:rPr lang="en-US" sz="2800" b="1" spc="-5" dirty="0">
                <a:cs typeface="Calibri Light" panose="020F0302020204030204" pitchFamily="34" charset="0"/>
              </a:rPr>
              <a:t>Simple</a:t>
            </a:r>
            <a:r>
              <a:rPr lang="en-US" sz="2800" b="1" spc="-15" dirty="0">
                <a:cs typeface="Calibri Light" panose="020F0302020204030204" pitchFamily="34" charset="0"/>
              </a:rPr>
              <a:t> </a:t>
            </a:r>
            <a:r>
              <a:rPr lang="en-US" sz="2800" b="1" spc="-10" dirty="0">
                <a:cs typeface="Calibri Light" panose="020F0302020204030204" pitchFamily="34" charset="0"/>
              </a:rPr>
              <a:t>Syndication)</a:t>
            </a:r>
            <a:r>
              <a:rPr lang="en-US" sz="2800" b="1" spc="-30" dirty="0">
                <a:cs typeface="Calibri Light" panose="020F0302020204030204" pitchFamily="34" charset="0"/>
              </a:rPr>
              <a:t> </a:t>
            </a:r>
            <a:r>
              <a:rPr lang="en-US" sz="2800" b="1" spc="-10" dirty="0">
                <a:cs typeface="Calibri Light" panose="020F0302020204030204" pitchFamily="34" charset="0"/>
              </a:rPr>
              <a:t>Feeds</a:t>
            </a:r>
            <a:endParaRPr lang="en-US" sz="2800" b="1" dirty="0">
              <a:cs typeface="Calibri Light" panose="020F0302020204030204" pitchFamily="34" charset="0"/>
            </a:endParaRPr>
          </a:p>
          <a:p>
            <a:pPr marL="756285" marR="688340" lvl="1" indent="-287020">
              <a:spcBef>
                <a:spcPts val="290"/>
              </a:spcBef>
              <a:buFont typeface="Arial MT"/>
              <a:buChar char="–"/>
              <a:tabLst>
                <a:tab pos="756920" algn="l"/>
              </a:tabLst>
            </a:pPr>
            <a:r>
              <a:rPr lang="en-US" sz="2800" spc="-10" dirty="0">
                <a:cs typeface="Calibri Light" panose="020F0302020204030204" pitchFamily="34" charset="0"/>
              </a:rPr>
              <a:t>News </a:t>
            </a:r>
            <a:r>
              <a:rPr lang="en-US" sz="2800" spc="-15" dirty="0">
                <a:cs typeface="Calibri Light" panose="020F0302020204030204" pitchFamily="34" charset="0"/>
              </a:rPr>
              <a:t>tool</a:t>
            </a:r>
            <a:r>
              <a:rPr lang="en-US" sz="2800" spc="-5" dirty="0">
                <a:cs typeface="Calibri Light" panose="020F0302020204030204" pitchFamily="34" charset="0"/>
              </a:rPr>
              <a:t> </a:t>
            </a:r>
            <a:r>
              <a:rPr lang="en-US" sz="2800" spc="-10" dirty="0">
                <a:cs typeface="Calibri Light" panose="020F0302020204030204" pitchFamily="34" charset="0"/>
              </a:rPr>
              <a:t>that</a:t>
            </a:r>
            <a:r>
              <a:rPr lang="en-US" sz="2800" spc="-15" dirty="0">
                <a:cs typeface="Calibri Light" panose="020F0302020204030204" pitchFamily="34" charset="0"/>
              </a:rPr>
              <a:t> </a:t>
            </a:r>
            <a:r>
              <a:rPr lang="en-US" sz="2800" spc="-10" dirty="0">
                <a:cs typeface="Calibri Light" panose="020F0302020204030204" pitchFamily="34" charset="0"/>
              </a:rPr>
              <a:t>delivers</a:t>
            </a:r>
            <a:r>
              <a:rPr lang="en-US" sz="2800" spc="-5" dirty="0">
                <a:cs typeface="Calibri Light" panose="020F0302020204030204" pitchFamily="34" charset="0"/>
              </a:rPr>
              <a:t> selected</a:t>
            </a:r>
            <a:r>
              <a:rPr lang="en-US" sz="2800" spc="-15" dirty="0">
                <a:cs typeface="Calibri Light" panose="020F0302020204030204" pitchFamily="34" charset="0"/>
              </a:rPr>
              <a:t> </a:t>
            </a:r>
            <a:r>
              <a:rPr lang="en-US" sz="2800" spc="-30" dirty="0">
                <a:cs typeface="Calibri Light" panose="020F0302020204030204" pitchFamily="34" charset="0"/>
              </a:rPr>
              <a:t>Web</a:t>
            </a:r>
            <a:r>
              <a:rPr lang="en-US" sz="2800" dirty="0">
                <a:cs typeface="Calibri Light" panose="020F0302020204030204" pitchFamily="34" charset="0"/>
              </a:rPr>
              <a:t> </a:t>
            </a:r>
            <a:r>
              <a:rPr lang="en-US" sz="2800" spc="-15" dirty="0">
                <a:cs typeface="Calibri Light" panose="020F0302020204030204" pitchFamily="34" charset="0"/>
              </a:rPr>
              <a:t>content</a:t>
            </a:r>
            <a:r>
              <a:rPr lang="en-US" sz="2800" spc="-20" dirty="0">
                <a:cs typeface="Calibri Light" panose="020F0302020204030204" pitchFamily="34" charset="0"/>
              </a:rPr>
              <a:t> </a:t>
            </a:r>
            <a:r>
              <a:rPr lang="en-US" sz="2800" spc="-15" dirty="0">
                <a:cs typeface="Calibri Light" panose="020F0302020204030204" pitchFamily="34" charset="0"/>
              </a:rPr>
              <a:t>to </a:t>
            </a:r>
            <a:r>
              <a:rPr lang="en-US" sz="2800" spc="-10" dirty="0">
                <a:cs typeface="Calibri Light" panose="020F0302020204030204" pitchFamily="34" charset="0"/>
              </a:rPr>
              <a:t> subscribers</a:t>
            </a:r>
            <a:r>
              <a:rPr lang="en-US" sz="2800" spc="-30" dirty="0">
                <a:cs typeface="Calibri Light" panose="020F0302020204030204" pitchFamily="34" charset="0"/>
              </a:rPr>
              <a:t> </a:t>
            </a:r>
            <a:r>
              <a:rPr lang="en-US" sz="2800" dirty="0">
                <a:cs typeface="Calibri Light" panose="020F0302020204030204" pitchFamily="34" charset="0"/>
              </a:rPr>
              <a:t>as</a:t>
            </a:r>
            <a:r>
              <a:rPr lang="en-US" sz="2800" spc="-10" dirty="0">
                <a:cs typeface="Calibri Light" panose="020F0302020204030204" pitchFamily="34" charset="0"/>
              </a:rPr>
              <a:t> </a:t>
            </a:r>
            <a:r>
              <a:rPr lang="en-US" sz="2800" dirty="0">
                <a:cs typeface="Calibri Light" panose="020F0302020204030204" pitchFamily="34" charset="0"/>
              </a:rPr>
              <a:t>the</a:t>
            </a:r>
            <a:r>
              <a:rPr lang="en-US" sz="2800" spc="-5" dirty="0">
                <a:cs typeface="Calibri Light" panose="020F0302020204030204" pitchFamily="34" charset="0"/>
              </a:rPr>
              <a:t> </a:t>
            </a:r>
            <a:r>
              <a:rPr lang="en-US" sz="2800" spc="-15" dirty="0">
                <a:cs typeface="Calibri Light" panose="020F0302020204030204" pitchFamily="34" charset="0"/>
              </a:rPr>
              <a:t>content</a:t>
            </a:r>
            <a:r>
              <a:rPr lang="en-US" sz="2800" spc="-20" dirty="0">
                <a:cs typeface="Calibri Light" panose="020F0302020204030204" pitchFamily="34" charset="0"/>
              </a:rPr>
              <a:t> </a:t>
            </a:r>
            <a:r>
              <a:rPr lang="en-US" sz="2800" dirty="0">
                <a:cs typeface="Calibri Light" panose="020F0302020204030204" pitchFamily="34" charset="0"/>
              </a:rPr>
              <a:t>is</a:t>
            </a:r>
            <a:r>
              <a:rPr lang="en-US" sz="2800" spc="-5" dirty="0">
                <a:cs typeface="Calibri Light" panose="020F0302020204030204" pitchFamily="34" charset="0"/>
              </a:rPr>
              <a:t> published </a:t>
            </a:r>
            <a:r>
              <a:rPr lang="en-US" sz="2800" spc="-15" dirty="0">
                <a:cs typeface="Calibri Light" panose="020F0302020204030204" pitchFamily="34" charset="0"/>
              </a:rPr>
              <a:t>to</a:t>
            </a:r>
            <a:r>
              <a:rPr lang="en-US" sz="2800" spc="-30" dirty="0">
                <a:cs typeface="Calibri Light" panose="020F0302020204030204" pitchFamily="34" charset="0"/>
              </a:rPr>
              <a:t> </a:t>
            </a:r>
            <a:r>
              <a:rPr lang="en-US" sz="2800" dirty="0">
                <a:cs typeface="Calibri Light" panose="020F0302020204030204" pitchFamily="34" charset="0"/>
              </a:rPr>
              <a:t>a</a:t>
            </a:r>
            <a:r>
              <a:rPr lang="en-US" sz="2800" spc="-10" dirty="0">
                <a:cs typeface="Calibri Light" panose="020F0302020204030204" pitchFamily="34" charset="0"/>
              </a:rPr>
              <a:t> </a:t>
            </a:r>
            <a:r>
              <a:rPr lang="en-US" sz="2800" spc="-30" dirty="0">
                <a:cs typeface="Calibri Light" panose="020F0302020204030204" pitchFamily="34" charset="0"/>
              </a:rPr>
              <a:t>Web</a:t>
            </a:r>
            <a:r>
              <a:rPr lang="en-US" sz="2800" spc="10" dirty="0">
                <a:cs typeface="Calibri Light" panose="020F0302020204030204" pitchFamily="34" charset="0"/>
              </a:rPr>
              <a:t> </a:t>
            </a:r>
            <a:r>
              <a:rPr lang="en-US" sz="2800" spc="-10" dirty="0">
                <a:cs typeface="Calibri Light" panose="020F0302020204030204" pitchFamily="34" charset="0"/>
              </a:rPr>
              <a:t>site</a:t>
            </a:r>
            <a:endParaRPr lang="en-US" sz="2800" dirty="0">
              <a:cs typeface="Calibri Light" panose="020F0302020204030204" pitchFamily="34" charset="0"/>
            </a:endParaRPr>
          </a:p>
        </p:txBody>
      </p:sp>
      <p:sp>
        <p:nvSpPr>
          <p:cNvPr id="6" name="object 2">
            <a:extLst>
              <a:ext uri="{FF2B5EF4-FFF2-40B4-BE49-F238E27FC236}">
                <a16:creationId xmlns:a16="http://schemas.microsoft.com/office/drawing/2014/main" id="{D5BFDA53-5A09-326B-4C8E-FA6B2983114D}"/>
              </a:ext>
            </a:extLst>
          </p:cNvPr>
          <p:cNvSpPr txBox="1">
            <a:spLocks noGrp="1"/>
          </p:cNvSpPr>
          <p:nvPr>
            <p:ph type="title"/>
          </p:nvPr>
        </p:nvSpPr>
        <p:spPr>
          <a:xfrm>
            <a:off x="1143000" y="609600"/>
            <a:ext cx="10058401" cy="566822"/>
          </a:xfrm>
          <a:prstGeom prst="rect">
            <a:avLst/>
          </a:prstGeom>
        </p:spPr>
        <p:txBody>
          <a:bodyPr vert="horz" wrap="square" lIns="0" tIns="12700" rIns="0" bIns="0" rtlCol="0">
            <a:spAutoFit/>
          </a:bodyPr>
          <a:lstStyle/>
          <a:p>
            <a:pPr marL="497205" marR="5080">
              <a:spcBef>
                <a:spcPts val="100"/>
              </a:spcBef>
            </a:pPr>
            <a:r>
              <a:rPr sz="4000" b="1" dirty="0"/>
              <a:t>Online</a:t>
            </a:r>
            <a:r>
              <a:rPr sz="4000" b="1" spc="-20" dirty="0"/>
              <a:t> </a:t>
            </a:r>
            <a:r>
              <a:rPr sz="4000" b="1" spc="-5" dirty="0"/>
              <a:t>News,</a:t>
            </a:r>
            <a:r>
              <a:rPr sz="4000" b="1" spc="-15" dirty="0"/>
              <a:t> </a:t>
            </a:r>
            <a:r>
              <a:rPr sz="4000" b="1" dirty="0"/>
              <a:t>Reference,</a:t>
            </a:r>
            <a:r>
              <a:rPr sz="4000" b="1" spc="-55" dirty="0"/>
              <a:t> </a:t>
            </a:r>
            <a:r>
              <a:rPr sz="4000" b="1" dirty="0"/>
              <a:t>and </a:t>
            </a:r>
            <a:r>
              <a:rPr sz="4000" b="1" spc="-860" dirty="0"/>
              <a:t> </a:t>
            </a:r>
            <a:r>
              <a:rPr sz="4000" b="1" spc="-5" dirty="0"/>
              <a:t>Information</a:t>
            </a:r>
          </a:p>
        </p:txBody>
      </p:sp>
      <p:sp>
        <p:nvSpPr>
          <p:cNvPr id="2" name="Slide Number Placeholder 1">
            <a:extLst>
              <a:ext uri="{FF2B5EF4-FFF2-40B4-BE49-F238E27FC236}">
                <a16:creationId xmlns:a16="http://schemas.microsoft.com/office/drawing/2014/main" id="{4BFCEF06-7318-6B8C-1235-0A37B8BDDA0A}"/>
              </a:ext>
            </a:extLst>
          </p:cNvPr>
          <p:cNvSpPr>
            <a:spLocks noGrp="1"/>
          </p:cNvSpPr>
          <p:nvPr>
            <p:ph type="sldNum" sz="quarter" idx="12"/>
          </p:nvPr>
        </p:nvSpPr>
        <p:spPr/>
        <p:txBody>
          <a:bodyPr/>
          <a:lstStyle/>
          <a:p>
            <a:fld id="{1AB53ACA-8745-4EEB-8B9A-1551E4B7C876}" type="slidenum">
              <a:rPr lang="en-US" smtClean="0"/>
              <a:t>51</a:t>
            </a:fld>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1142999" y="1314357"/>
            <a:ext cx="10363201" cy="4934043"/>
          </a:xfrm>
          <a:prstGeom prst="rect">
            <a:avLst/>
          </a:prstGeom>
        </p:spPr>
        <p:txBody>
          <a:bodyPr vert="horz" wrap="square" lIns="0" tIns="85725" rIns="0" bIns="0" rtlCol="0">
            <a:spAutoFit/>
          </a:bodyPr>
          <a:lstStyle/>
          <a:p>
            <a:pPr marL="355600" indent="-343535">
              <a:spcBef>
                <a:spcPts val="675"/>
              </a:spcBef>
              <a:buFont typeface="Arial MT"/>
              <a:buChar char="•"/>
              <a:tabLst>
                <a:tab pos="355600" algn="l"/>
                <a:tab pos="356235" algn="l"/>
              </a:tabLst>
            </a:pPr>
            <a:r>
              <a:rPr sz="2800" b="1" spc="-10" dirty="0">
                <a:cs typeface="Calibri Light" panose="020F0302020204030204" pitchFamily="34" charset="0"/>
              </a:rPr>
              <a:t>Product,</a:t>
            </a:r>
            <a:r>
              <a:rPr sz="2800" b="1" spc="-25" dirty="0">
                <a:cs typeface="Calibri Light" panose="020F0302020204030204" pitchFamily="34" charset="0"/>
              </a:rPr>
              <a:t> </a:t>
            </a:r>
            <a:r>
              <a:rPr sz="2800" b="1" spc="-15" dirty="0">
                <a:cs typeface="Calibri Light" panose="020F0302020204030204" pitchFamily="34" charset="0"/>
              </a:rPr>
              <a:t>Corporate,</a:t>
            </a:r>
            <a:r>
              <a:rPr sz="2800" b="1" spc="-10" dirty="0">
                <a:cs typeface="Calibri Light" panose="020F0302020204030204" pitchFamily="34" charset="0"/>
              </a:rPr>
              <a:t> Government,</a:t>
            </a:r>
            <a:r>
              <a:rPr sz="2800" b="1" spc="-5" dirty="0">
                <a:cs typeface="Calibri Light" panose="020F0302020204030204" pitchFamily="34" charset="0"/>
              </a:rPr>
              <a:t> </a:t>
            </a:r>
            <a:r>
              <a:rPr sz="2800" b="1" dirty="0">
                <a:cs typeface="Calibri Light" panose="020F0302020204030204" pitchFamily="34" charset="0"/>
              </a:rPr>
              <a:t>and</a:t>
            </a:r>
            <a:r>
              <a:rPr sz="2800" b="1" spc="-5" dirty="0">
                <a:cs typeface="Calibri Light" panose="020F0302020204030204" pitchFamily="34" charset="0"/>
              </a:rPr>
              <a:t> Other </a:t>
            </a:r>
            <a:r>
              <a:rPr sz="2800" b="1" spc="-10" dirty="0">
                <a:cs typeface="Calibri Light" panose="020F0302020204030204" pitchFamily="34" charset="0"/>
              </a:rPr>
              <a:t>Information</a:t>
            </a:r>
            <a:endParaRPr sz="2800" b="1" dirty="0">
              <a:cs typeface="Calibri Light" panose="020F0302020204030204" pitchFamily="34" charset="0"/>
            </a:endParaRPr>
          </a:p>
          <a:p>
            <a:pPr marL="756285" marR="651510" lvl="1" indent="-287020">
              <a:spcBef>
                <a:spcPts val="575"/>
              </a:spcBef>
              <a:buFont typeface="Arial MT"/>
              <a:buChar char="–"/>
              <a:tabLst>
                <a:tab pos="756920" algn="l"/>
              </a:tabLst>
            </a:pPr>
            <a:r>
              <a:rPr sz="2800" spc="-45" dirty="0">
                <a:cs typeface="Calibri Light" panose="020F0302020204030204" pitchFamily="34" charset="0"/>
              </a:rPr>
              <a:t>Vast </a:t>
            </a:r>
            <a:r>
              <a:rPr sz="2800" spc="-5" dirty="0">
                <a:cs typeface="Calibri Light" panose="020F0302020204030204" pitchFamily="34" charset="0"/>
              </a:rPr>
              <a:t>amount of </a:t>
            </a:r>
            <a:r>
              <a:rPr sz="2800" spc="-10" dirty="0">
                <a:cs typeface="Calibri Light" panose="020F0302020204030204" pitchFamily="34" charset="0"/>
              </a:rPr>
              <a:t>product </a:t>
            </a:r>
            <a:r>
              <a:rPr sz="2800" dirty="0">
                <a:cs typeface="Calibri Light" panose="020F0302020204030204" pitchFamily="34" charset="0"/>
              </a:rPr>
              <a:t>and </a:t>
            </a:r>
            <a:r>
              <a:rPr sz="2800" spc="-10" dirty="0">
                <a:cs typeface="Calibri Light" panose="020F0302020204030204" pitchFamily="34" charset="0"/>
              </a:rPr>
              <a:t>government information </a:t>
            </a:r>
            <a:r>
              <a:rPr sz="2800" spc="-530" dirty="0">
                <a:cs typeface="Calibri Light" panose="020F0302020204030204" pitchFamily="34" charset="0"/>
              </a:rPr>
              <a:t> </a:t>
            </a:r>
            <a:r>
              <a:rPr sz="2800" spc="-10" dirty="0">
                <a:cs typeface="Calibri Light" panose="020F0302020204030204" pitchFamily="34" charset="0"/>
              </a:rPr>
              <a:t>available </a:t>
            </a:r>
            <a:r>
              <a:rPr sz="2800" spc="-5" dirty="0">
                <a:cs typeface="Calibri Light" panose="020F0302020204030204" pitchFamily="34" charset="0"/>
              </a:rPr>
              <a:t>online</a:t>
            </a:r>
            <a:endParaRPr sz="2800" dirty="0">
              <a:cs typeface="Calibri Light" panose="020F0302020204030204" pitchFamily="34" charset="0"/>
            </a:endParaRPr>
          </a:p>
          <a:p>
            <a:pPr marL="1155700" lvl="2" indent="-229235">
              <a:spcBef>
                <a:spcPts val="580"/>
              </a:spcBef>
              <a:buFont typeface="Arial MT"/>
              <a:buChar char="•"/>
              <a:tabLst>
                <a:tab pos="1156335" algn="l"/>
              </a:tabLst>
            </a:pPr>
            <a:r>
              <a:rPr sz="2800" spc="-10" dirty="0">
                <a:cs typeface="Calibri Light" panose="020F0302020204030204" pitchFamily="34" charset="0"/>
              </a:rPr>
              <a:t>Product</a:t>
            </a:r>
            <a:r>
              <a:rPr sz="2800" spc="-30" dirty="0">
                <a:cs typeface="Calibri Light" panose="020F0302020204030204" pitchFamily="34" charset="0"/>
              </a:rPr>
              <a:t> </a:t>
            </a:r>
            <a:r>
              <a:rPr sz="2800" spc="-10" dirty="0">
                <a:cs typeface="Calibri Light" panose="020F0302020204030204" pitchFamily="34" charset="0"/>
              </a:rPr>
              <a:t>specifications</a:t>
            </a:r>
            <a:endParaRPr sz="2800" dirty="0">
              <a:cs typeface="Calibri Light" panose="020F0302020204030204" pitchFamily="34" charset="0"/>
            </a:endParaRPr>
          </a:p>
          <a:p>
            <a:pPr marL="1155700" lvl="2" indent="-229235">
              <a:spcBef>
                <a:spcPts val="575"/>
              </a:spcBef>
              <a:buFont typeface="Arial MT"/>
              <a:buChar char="•"/>
              <a:tabLst>
                <a:tab pos="1156335" algn="l"/>
              </a:tabLst>
            </a:pPr>
            <a:r>
              <a:rPr sz="2800" spc="-5" dirty="0">
                <a:cs typeface="Calibri Light" panose="020F0302020204030204" pitchFamily="34" charset="0"/>
              </a:rPr>
              <a:t>Instruction</a:t>
            </a:r>
            <a:r>
              <a:rPr sz="2800" spc="-55" dirty="0">
                <a:cs typeface="Calibri Light" panose="020F0302020204030204" pitchFamily="34" charset="0"/>
              </a:rPr>
              <a:t> </a:t>
            </a:r>
            <a:r>
              <a:rPr sz="2800" dirty="0">
                <a:cs typeface="Calibri Light" panose="020F0302020204030204" pitchFamily="34" charset="0"/>
              </a:rPr>
              <a:t>manuals</a:t>
            </a:r>
          </a:p>
          <a:p>
            <a:pPr marL="1155700" lvl="2" indent="-229235">
              <a:spcBef>
                <a:spcPts val="575"/>
              </a:spcBef>
              <a:buFont typeface="Arial MT"/>
              <a:buChar char="•"/>
              <a:tabLst>
                <a:tab pos="1156335" algn="l"/>
              </a:tabLst>
            </a:pPr>
            <a:r>
              <a:rPr sz="2800" spc="-75" dirty="0">
                <a:cs typeface="Calibri Light" panose="020F0302020204030204" pitchFamily="34" charset="0"/>
              </a:rPr>
              <a:t>Tax</a:t>
            </a:r>
            <a:r>
              <a:rPr sz="2800" spc="-45" dirty="0">
                <a:cs typeface="Calibri Light" panose="020F0302020204030204" pitchFamily="34" charset="0"/>
              </a:rPr>
              <a:t> </a:t>
            </a:r>
            <a:r>
              <a:rPr sz="2800" spc="-15" dirty="0">
                <a:cs typeface="Calibri Light" panose="020F0302020204030204" pitchFamily="34" charset="0"/>
              </a:rPr>
              <a:t>forms</a:t>
            </a:r>
            <a:endParaRPr sz="2800" dirty="0">
              <a:cs typeface="Calibri Light" panose="020F0302020204030204" pitchFamily="34" charset="0"/>
            </a:endParaRPr>
          </a:p>
          <a:p>
            <a:pPr marL="1155700" lvl="2" indent="-229235">
              <a:spcBef>
                <a:spcPts val="575"/>
              </a:spcBef>
              <a:buFont typeface="Arial MT"/>
              <a:buChar char="•"/>
              <a:tabLst>
                <a:tab pos="1156335" algn="l"/>
              </a:tabLst>
            </a:pPr>
            <a:r>
              <a:rPr sz="2800" spc="-10" dirty="0">
                <a:cs typeface="Calibri Light" panose="020F0302020204030204" pitchFamily="34" charset="0"/>
              </a:rPr>
              <a:t>Government</a:t>
            </a:r>
            <a:r>
              <a:rPr sz="2800" spc="-15" dirty="0">
                <a:cs typeface="Calibri Light" panose="020F0302020204030204" pitchFamily="34" charset="0"/>
              </a:rPr>
              <a:t> </a:t>
            </a:r>
            <a:r>
              <a:rPr sz="2800" spc="-10" dirty="0">
                <a:cs typeface="Calibri Light" panose="020F0302020204030204" pitchFamily="34" charset="0"/>
              </a:rPr>
              <a:t>publications</a:t>
            </a:r>
            <a:endParaRPr sz="2800" dirty="0">
              <a:cs typeface="Calibri Light" panose="020F0302020204030204" pitchFamily="34" charset="0"/>
            </a:endParaRPr>
          </a:p>
          <a:p>
            <a:pPr marL="1155700" lvl="2" indent="-229235">
              <a:spcBef>
                <a:spcPts val="580"/>
              </a:spcBef>
              <a:buFont typeface="Arial MT"/>
              <a:buChar char="•"/>
              <a:tabLst>
                <a:tab pos="1156335" algn="l"/>
              </a:tabLst>
            </a:pPr>
            <a:r>
              <a:rPr sz="2800" spc="-10" dirty="0">
                <a:cs typeface="Calibri Light" panose="020F0302020204030204" pitchFamily="34" charset="0"/>
              </a:rPr>
              <a:t>Legislative</a:t>
            </a:r>
            <a:r>
              <a:rPr sz="2800" spc="-35" dirty="0">
                <a:cs typeface="Calibri Light" panose="020F0302020204030204" pitchFamily="34" charset="0"/>
              </a:rPr>
              <a:t> </a:t>
            </a:r>
            <a:r>
              <a:rPr sz="2800" spc="-5" dirty="0">
                <a:cs typeface="Calibri Light" panose="020F0302020204030204" pitchFamily="34" charset="0"/>
              </a:rPr>
              <a:t>bills</a:t>
            </a:r>
            <a:endParaRPr sz="2800" dirty="0">
              <a:cs typeface="Calibri Light" panose="020F0302020204030204" pitchFamily="34" charset="0"/>
            </a:endParaRPr>
          </a:p>
          <a:p>
            <a:pPr marL="756285" marR="5080" lvl="1" indent="-287020">
              <a:spcBef>
                <a:spcPts val="575"/>
              </a:spcBef>
              <a:buFont typeface="Arial MT"/>
              <a:buChar char="–"/>
              <a:tabLst>
                <a:tab pos="756920" algn="l"/>
              </a:tabLst>
            </a:pPr>
            <a:r>
              <a:rPr sz="2800" dirty="0">
                <a:cs typeface="Calibri Light" panose="020F0302020204030204" pitchFamily="34" charset="0"/>
              </a:rPr>
              <a:t>Wide</a:t>
            </a:r>
            <a:r>
              <a:rPr sz="2800" spc="5" dirty="0">
                <a:cs typeface="Calibri Light" panose="020F0302020204030204" pitchFamily="34" charset="0"/>
              </a:rPr>
              <a:t> </a:t>
            </a:r>
            <a:r>
              <a:rPr sz="2800" spc="-10" dirty="0">
                <a:cs typeface="Calibri Light" panose="020F0302020204030204" pitchFamily="34" charset="0"/>
              </a:rPr>
              <a:t>variety </a:t>
            </a:r>
            <a:r>
              <a:rPr sz="2800" spc="-5" dirty="0">
                <a:cs typeface="Calibri Light" panose="020F0302020204030204" pitchFamily="34" charset="0"/>
              </a:rPr>
              <a:t>of</a:t>
            </a:r>
            <a:r>
              <a:rPr sz="2800" spc="5" dirty="0">
                <a:cs typeface="Calibri Light" panose="020F0302020204030204" pitchFamily="34" charset="0"/>
              </a:rPr>
              <a:t> </a:t>
            </a:r>
            <a:r>
              <a:rPr sz="2800" spc="-10" dirty="0">
                <a:cs typeface="Calibri Light" panose="020F0302020204030204" pitchFamily="34" charset="0"/>
              </a:rPr>
              <a:t>information</a:t>
            </a:r>
            <a:r>
              <a:rPr sz="2800" spc="-15" dirty="0">
                <a:cs typeface="Calibri Light" panose="020F0302020204030204" pitchFamily="34" charset="0"/>
              </a:rPr>
              <a:t> from</a:t>
            </a:r>
            <a:r>
              <a:rPr sz="2800" spc="-10" dirty="0">
                <a:cs typeface="Calibri Light" panose="020F0302020204030204" pitchFamily="34" charset="0"/>
              </a:rPr>
              <a:t> non-profit</a:t>
            </a:r>
            <a:r>
              <a:rPr sz="2800" dirty="0">
                <a:cs typeface="Calibri Light" panose="020F0302020204030204" pitchFamily="34" charset="0"/>
              </a:rPr>
              <a:t> </a:t>
            </a:r>
            <a:r>
              <a:rPr sz="2800" spc="-15" dirty="0">
                <a:cs typeface="Calibri Light" panose="020F0302020204030204" pitchFamily="34" charset="0"/>
              </a:rPr>
              <a:t>organizations, </a:t>
            </a:r>
            <a:r>
              <a:rPr sz="2800" spc="-525" dirty="0">
                <a:cs typeface="Calibri Light" panose="020F0302020204030204" pitchFamily="34" charset="0"/>
              </a:rPr>
              <a:t> </a:t>
            </a:r>
            <a:r>
              <a:rPr sz="2800" spc="-10" dirty="0">
                <a:cs typeface="Calibri Light" panose="020F0302020204030204" pitchFamily="34" charset="0"/>
              </a:rPr>
              <a:t>conservation </a:t>
            </a:r>
            <a:r>
              <a:rPr sz="2800" spc="-15" dirty="0">
                <a:cs typeface="Calibri Light" panose="020F0302020204030204" pitchFamily="34" charset="0"/>
              </a:rPr>
              <a:t>groups,</a:t>
            </a:r>
            <a:r>
              <a:rPr sz="2800" spc="-5" dirty="0">
                <a:cs typeface="Calibri Light" panose="020F0302020204030204" pitchFamily="34" charset="0"/>
              </a:rPr>
              <a:t> political</a:t>
            </a:r>
            <a:r>
              <a:rPr sz="2800" spc="-10" dirty="0">
                <a:cs typeface="Calibri Light" panose="020F0302020204030204" pitchFamily="34" charset="0"/>
              </a:rPr>
              <a:t> </a:t>
            </a:r>
            <a:r>
              <a:rPr sz="2800" spc="-5" dirty="0">
                <a:cs typeface="Calibri Light" panose="020F0302020204030204" pitchFamily="34" charset="0"/>
              </a:rPr>
              <a:t>parties,</a:t>
            </a:r>
            <a:r>
              <a:rPr sz="2800" spc="-20" dirty="0">
                <a:cs typeface="Calibri Light" panose="020F0302020204030204" pitchFamily="34" charset="0"/>
              </a:rPr>
              <a:t> </a:t>
            </a:r>
            <a:r>
              <a:rPr sz="2800" spc="-10" dirty="0">
                <a:cs typeface="Calibri Light" panose="020F0302020204030204" pitchFamily="34" charset="0"/>
              </a:rPr>
              <a:t>etc.,</a:t>
            </a:r>
            <a:r>
              <a:rPr sz="2800" spc="-15" dirty="0">
                <a:cs typeface="Calibri Light" panose="020F0302020204030204" pitchFamily="34" charset="0"/>
              </a:rPr>
              <a:t> </a:t>
            </a:r>
            <a:r>
              <a:rPr sz="2800" dirty="0">
                <a:cs typeface="Calibri Light" panose="020F0302020204030204" pitchFamily="34" charset="0"/>
              </a:rPr>
              <a:t>also</a:t>
            </a:r>
            <a:r>
              <a:rPr sz="2800" spc="-15" dirty="0">
                <a:cs typeface="Calibri Light" panose="020F0302020204030204" pitchFamily="34" charset="0"/>
              </a:rPr>
              <a:t> </a:t>
            </a:r>
            <a:r>
              <a:rPr sz="2800" spc="-10" dirty="0">
                <a:cs typeface="Calibri Light" panose="020F0302020204030204" pitchFamily="34" charset="0"/>
              </a:rPr>
              <a:t>available</a:t>
            </a:r>
            <a:endParaRPr sz="2800" dirty="0">
              <a:cs typeface="Calibri Light" panose="020F0302020204030204" pitchFamily="34" charset="0"/>
            </a:endParaRPr>
          </a:p>
        </p:txBody>
      </p:sp>
      <p:sp>
        <p:nvSpPr>
          <p:cNvPr id="6" name="object 2">
            <a:extLst>
              <a:ext uri="{FF2B5EF4-FFF2-40B4-BE49-F238E27FC236}">
                <a16:creationId xmlns:a16="http://schemas.microsoft.com/office/drawing/2014/main" id="{B1A02341-3659-0250-6E83-49B377DAF28D}"/>
              </a:ext>
            </a:extLst>
          </p:cNvPr>
          <p:cNvSpPr txBox="1">
            <a:spLocks noGrp="1"/>
          </p:cNvSpPr>
          <p:nvPr>
            <p:ph type="title"/>
          </p:nvPr>
        </p:nvSpPr>
        <p:spPr>
          <a:xfrm>
            <a:off x="1142999" y="609600"/>
            <a:ext cx="10058401" cy="566822"/>
          </a:xfrm>
          <a:prstGeom prst="rect">
            <a:avLst/>
          </a:prstGeom>
        </p:spPr>
        <p:txBody>
          <a:bodyPr vert="horz" wrap="square" lIns="0" tIns="12700" rIns="0" bIns="0" rtlCol="0">
            <a:spAutoFit/>
          </a:bodyPr>
          <a:lstStyle/>
          <a:p>
            <a:pPr marL="497205" marR="5080" algn="l">
              <a:spcBef>
                <a:spcPts val="100"/>
              </a:spcBef>
            </a:pPr>
            <a:r>
              <a:rPr sz="4000" b="1" dirty="0"/>
              <a:t>Online</a:t>
            </a:r>
            <a:r>
              <a:rPr sz="4000" b="1" spc="-20" dirty="0"/>
              <a:t> </a:t>
            </a:r>
            <a:r>
              <a:rPr sz="4000" b="1" spc="-5" dirty="0"/>
              <a:t>News,</a:t>
            </a:r>
            <a:r>
              <a:rPr sz="4000" b="1" spc="-15" dirty="0"/>
              <a:t> </a:t>
            </a:r>
            <a:r>
              <a:rPr sz="4000" b="1" dirty="0"/>
              <a:t>Reference,</a:t>
            </a:r>
            <a:r>
              <a:rPr sz="4000" b="1" spc="-55" dirty="0"/>
              <a:t> </a:t>
            </a:r>
            <a:r>
              <a:rPr sz="4000" b="1" dirty="0"/>
              <a:t>and </a:t>
            </a:r>
            <a:r>
              <a:rPr sz="4000" b="1" spc="-860" dirty="0"/>
              <a:t> </a:t>
            </a:r>
            <a:r>
              <a:rPr sz="4000" b="1" spc="-5" dirty="0"/>
              <a:t>Information</a:t>
            </a:r>
          </a:p>
        </p:txBody>
      </p:sp>
      <p:sp>
        <p:nvSpPr>
          <p:cNvPr id="2" name="Slide Number Placeholder 1">
            <a:extLst>
              <a:ext uri="{FF2B5EF4-FFF2-40B4-BE49-F238E27FC236}">
                <a16:creationId xmlns:a16="http://schemas.microsoft.com/office/drawing/2014/main" id="{2840F5B6-EA9E-9EA9-ED87-19C7CADF3A39}"/>
              </a:ext>
            </a:extLst>
          </p:cNvPr>
          <p:cNvSpPr>
            <a:spLocks noGrp="1"/>
          </p:cNvSpPr>
          <p:nvPr>
            <p:ph type="sldNum" sz="quarter" idx="12"/>
          </p:nvPr>
        </p:nvSpPr>
        <p:spPr/>
        <p:txBody>
          <a:bodyPr/>
          <a:lstStyle/>
          <a:p>
            <a:fld id="{1AB53ACA-8745-4EEB-8B9A-1551E4B7C876}" type="slidenum">
              <a:rPr lang="en-US" smtClean="0"/>
              <a:t>52</a:t>
            </a:fld>
            <a:endParaRPr 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84955" y="609600"/>
            <a:ext cx="10210800" cy="622222"/>
          </a:xfrm>
          <a:prstGeom prst="rect">
            <a:avLst/>
          </a:prstGeom>
        </p:spPr>
        <p:txBody>
          <a:bodyPr vert="horz" wrap="square" lIns="0" tIns="12700" rIns="0" bIns="0" rtlCol="0">
            <a:spAutoFit/>
          </a:bodyPr>
          <a:lstStyle/>
          <a:p>
            <a:pPr marL="12700">
              <a:spcBef>
                <a:spcPts val="100"/>
              </a:spcBef>
            </a:pPr>
            <a:r>
              <a:rPr sz="4400" b="1" dirty="0"/>
              <a:t>Online</a:t>
            </a:r>
            <a:r>
              <a:rPr sz="4400" b="1" spc="-30" dirty="0"/>
              <a:t> </a:t>
            </a:r>
            <a:r>
              <a:rPr sz="4400" b="1" dirty="0"/>
              <a:t>Education</a:t>
            </a:r>
            <a:r>
              <a:rPr sz="4400" b="1" spc="-25" dirty="0"/>
              <a:t> </a:t>
            </a:r>
            <a:r>
              <a:rPr sz="4400" b="1" dirty="0"/>
              <a:t>and</a:t>
            </a:r>
            <a:r>
              <a:rPr sz="4400" b="1" spc="-25" dirty="0"/>
              <a:t> </a:t>
            </a:r>
            <a:r>
              <a:rPr sz="4400" b="1" spc="-5" dirty="0"/>
              <a:t>Writing</a:t>
            </a:r>
            <a:endParaRPr sz="4400" b="1" dirty="0"/>
          </a:p>
        </p:txBody>
      </p:sp>
      <p:sp>
        <p:nvSpPr>
          <p:cNvPr id="3" name="object 3"/>
          <p:cNvSpPr txBox="1"/>
          <p:nvPr/>
        </p:nvSpPr>
        <p:spPr>
          <a:xfrm>
            <a:off x="990600" y="1491820"/>
            <a:ext cx="10210799" cy="3918380"/>
          </a:xfrm>
          <a:prstGeom prst="rect">
            <a:avLst/>
          </a:prstGeom>
        </p:spPr>
        <p:txBody>
          <a:bodyPr vert="horz" wrap="square" lIns="0" tIns="85725" rIns="0" bIns="0" rtlCol="0">
            <a:spAutoFit/>
          </a:bodyPr>
          <a:lstStyle/>
          <a:p>
            <a:pPr marL="355600" indent="-343535">
              <a:spcBef>
                <a:spcPts val="675"/>
              </a:spcBef>
              <a:buFont typeface="Arial MT"/>
              <a:buChar char="•"/>
              <a:tabLst>
                <a:tab pos="355600" algn="l"/>
                <a:tab pos="356235" algn="l"/>
              </a:tabLst>
            </a:pPr>
            <a:r>
              <a:rPr sz="2800" b="1" spc="-5" dirty="0">
                <a:cs typeface="Calibri Light" panose="020F0302020204030204" pitchFamily="34" charset="0"/>
              </a:rPr>
              <a:t>Online</a:t>
            </a:r>
            <a:r>
              <a:rPr sz="2800" b="1" spc="-30" dirty="0">
                <a:cs typeface="Calibri Light" panose="020F0302020204030204" pitchFamily="34" charset="0"/>
              </a:rPr>
              <a:t> </a:t>
            </a:r>
            <a:r>
              <a:rPr sz="2800" b="1" spc="-15" dirty="0">
                <a:cs typeface="Calibri Light" panose="020F0302020204030204" pitchFamily="34" charset="0"/>
              </a:rPr>
              <a:t>Education</a:t>
            </a:r>
            <a:endParaRPr sz="2800" b="1" dirty="0">
              <a:cs typeface="Calibri Light" panose="020F0302020204030204" pitchFamily="34" charset="0"/>
            </a:endParaRPr>
          </a:p>
          <a:p>
            <a:pPr marL="756285" lvl="1" indent="-287020">
              <a:spcBef>
                <a:spcPts val="575"/>
              </a:spcBef>
              <a:buFont typeface="Arial MT"/>
              <a:buChar char="–"/>
              <a:tabLst>
                <a:tab pos="756920" algn="l"/>
              </a:tabLst>
            </a:pPr>
            <a:r>
              <a:rPr sz="2800" spc="-5" dirty="0">
                <a:cs typeface="Calibri Light" panose="020F0302020204030204" pitchFamily="34" charset="0"/>
              </a:rPr>
              <a:t>Using</a:t>
            </a:r>
            <a:r>
              <a:rPr sz="2800" spc="-10" dirty="0">
                <a:cs typeface="Calibri Light" panose="020F0302020204030204" pitchFamily="34" charset="0"/>
              </a:rPr>
              <a:t> </a:t>
            </a:r>
            <a:r>
              <a:rPr sz="2800" dirty="0">
                <a:cs typeface="Calibri Light" panose="020F0302020204030204" pitchFamily="34" charset="0"/>
              </a:rPr>
              <a:t>the</a:t>
            </a:r>
            <a:r>
              <a:rPr sz="2800" spc="-20" dirty="0">
                <a:cs typeface="Calibri Light" panose="020F0302020204030204" pitchFamily="34" charset="0"/>
              </a:rPr>
              <a:t> </a:t>
            </a:r>
            <a:r>
              <a:rPr sz="2800" spc="-10" dirty="0">
                <a:cs typeface="Calibri Light" panose="020F0302020204030204" pitchFamily="34" charset="0"/>
              </a:rPr>
              <a:t>Internet</a:t>
            </a:r>
            <a:r>
              <a:rPr sz="2800" spc="-5" dirty="0">
                <a:cs typeface="Calibri Light" panose="020F0302020204030204" pitchFamily="34" charset="0"/>
              </a:rPr>
              <a:t> </a:t>
            </a:r>
            <a:r>
              <a:rPr sz="2800" spc="-15" dirty="0">
                <a:cs typeface="Calibri Light" panose="020F0302020204030204" pitchFamily="34" charset="0"/>
              </a:rPr>
              <a:t>to</a:t>
            </a:r>
            <a:r>
              <a:rPr sz="2800" spc="-30" dirty="0">
                <a:cs typeface="Calibri Light" panose="020F0302020204030204" pitchFamily="34" charset="0"/>
              </a:rPr>
              <a:t> </a:t>
            </a:r>
            <a:r>
              <a:rPr sz="2800" spc="-15" dirty="0">
                <a:cs typeface="Calibri Light" panose="020F0302020204030204" pitchFamily="34" charset="0"/>
              </a:rPr>
              <a:t>facilitate</a:t>
            </a:r>
            <a:r>
              <a:rPr sz="2800" spc="-30" dirty="0">
                <a:cs typeface="Calibri Light" panose="020F0302020204030204" pitchFamily="34" charset="0"/>
              </a:rPr>
              <a:t> </a:t>
            </a:r>
            <a:r>
              <a:rPr sz="2800" dirty="0">
                <a:cs typeface="Calibri Light" panose="020F0302020204030204" pitchFamily="34" charset="0"/>
              </a:rPr>
              <a:t>learning</a:t>
            </a:r>
          </a:p>
          <a:p>
            <a:pPr marL="756285" lvl="1" indent="-287020">
              <a:spcBef>
                <a:spcPts val="575"/>
              </a:spcBef>
              <a:buFont typeface="Arial MT"/>
              <a:buChar char="–"/>
              <a:tabLst>
                <a:tab pos="756920" algn="l"/>
              </a:tabLst>
            </a:pPr>
            <a:r>
              <a:rPr sz="2800" spc="-15" dirty="0">
                <a:cs typeface="Calibri Light" panose="020F0302020204030204" pitchFamily="34" charset="0"/>
              </a:rPr>
              <a:t>Web-based</a:t>
            </a:r>
            <a:r>
              <a:rPr sz="2800" spc="-10" dirty="0">
                <a:cs typeface="Calibri Light" panose="020F0302020204030204" pitchFamily="34" charset="0"/>
              </a:rPr>
              <a:t> </a:t>
            </a:r>
            <a:r>
              <a:rPr sz="2800" dirty="0">
                <a:cs typeface="Calibri Light" panose="020F0302020204030204" pitchFamily="34" charset="0"/>
              </a:rPr>
              <a:t>learning</a:t>
            </a:r>
            <a:r>
              <a:rPr sz="2800" spc="-25" dirty="0">
                <a:cs typeface="Calibri Light" panose="020F0302020204030204" pitchFamily="34" charset="0"/>
              </a:rPr>
              <a:t> </a:t>
            </a:r>
            <a:r>
              <a:rPr sz="2800" spc="-5" dirty="0">
                <a:cs typeface="Calibri Light" panose="020F0302020204030204" pitchFamily="34" charset="0"/>
              </a:rPr>
              <a:t>management</a:t>
            </a:r>
            <a:r>
              <a:rPr sz="2800" spc="-35" dirty="0">
                <a:cs typeface="Calibri Light" panose="020F0302020204030204" pitchFamily="34" charset="0"/>
              </a:rPr>
              <a:t> </a:t>
            </a:r>
            <a:r>
              <a:rPr sz="2800" spc="-20" dirty="0">
                <a:cs typeface="Calibri Light" panose="020F0302020204030204" pitchFamily="34" charset="0"/>
              </a:rPr>
              <a:t>systems</a:t>
            </a:r>
            <a:endParaRPr sz="2800" dirty="0">
              <a:cs typeface="Calibri Light" panose="020F0302020204030204" pitchFamily="34" charset="0"/>
            </a:endParaRPr>
          </a:p>
          <a:p>
            <a:pPr marL="1155700" marR="260985" lvl="2" indent="-228600">
              <a:spcBef>
                <a:spcPts val="580"/>
              </a:spcBef>
              <a:buFont typeface="Arial MT"/>
              <a:buChar char="•"/>
              <a:tabLst>
                <a:tab pos="1156335" algn="l"/>
              </a:tabLst>
            </a:pPr>
            <a:r>
              <a:rPr sz="2800" spc="-5" dirty="0">
                <a:cs typeface="Calibri Light" panose="020F0302020204030204" pitchFamily="34" charset="0"/>
              </a:rPr>
              <a:t>Used</a:t>
            </a:r>
            <a:r>
              <a:rPr sz="2800" dirty="0">
                <a:cs typeface="Calibri Light" panose="020F0302020204030204" pitchFamily="34" charset="0"/>
              </a:rPr>
              <a:t> </a:t>
            </a:r>
            <a:r>
              <a:rPr sz="2800" spc="-15" dirty="0">
                <a:cs typeface="Calibri Light" panose="020F0302020204030204" pitchFamily="34" charset="0"/>
              </a:rPr>
              <a:t>to</a:t>
            </a:r>
            <a:r>
              <a:rPr sz="2800" spc="-10" dirty="0">
                <a:cs typeface="Calibri Light" panose="020F0302020204030204" pitchFamily="34" charset="0"/>
              </a:rPr>
              <a:t> deliver</a:t>
            </a:r>
            <a:r>
              <a:rPr sz="2800" spc="5" dirty="0">
                <a:cs typeface="Calibri Light" panose="020F0302020204030204" pitchFamily="34" charset="0"/>
              </a:rPr>
              <a:t> </a:t>
            </a:r>
            <a:r>
              <a:rPr sz="2800" spc="-15" dirty="0">
                <a:cs typeface="Calibri Light" panose="020F0302020204030204" pitchFamily="34" charset="0"/>
              </a:rPr>
              <a:t>course</a:t>
            </a:r>
            <a:r>
              <a:rPr sz="2800" dirty="0">
                <a:cs typeface="Calibri Light" panose="020F0302020204030204" pitchFamily="34" charset="0"/>
              </a:rPr>
              <a:t> </a:t>
            </a:r>
            <a:r>
              <a:rPr sz="2800" spc="-15" dirty="0">
                <a:cs typeface="Calibri Light" panose="020F0302020204030204" pitchFamily="34" charset="0"/>
              </a:rPr>
              <a:t>content, </a:t>
            </a:r>
            <a:r>
              <a:rPr sz="2800" spc="-5" dirty="0">
                <a:cs typeface="Calibri Light" panose="020F0302020204030204" pitchFamily="34" charset="0"/>
              </a:rPr>
              <a:t>manage</a:t>
            </a:r>
            <a:r>
              <a:rPr sz="2800" spc="-10" dirty="0">
                <a:cs typeface="Calibri Light" panose="020F0302020204030204" pitchFamily="34" charset="0"/>
              </a:rPr>
              <a:t> </a:t>
            </a:r>
            <a:r>
              <a:rPr sz="2800" spc="-5" dirty="0">
                <a:cs typeface="Calibri Light" panose="020F0302020204030204" pitchFamily="34" charset="0"/>
              </a:rPr>
              <a:t>assignments </a:t>
            </a:r>
            <a:r>
              <a:rPr sz="2800" spc="-525" dirty="0">
                <a:cs typeface="Calibri Light" panose="020F0302020204030204" pitchFamily="34" charset="0"/>
              </a:rPr>
              <a:t> </a:t>
            </a:r>
            <a:r>
              <a:rPr sz="2800" dirty="0">
                <a:cs typeface="Calibri Light" panose="020F0302020204030204" pitchFamily="34" charset="0"/>
              </a:rPr>
              <a:t>and</a:t>
            </a:r>
            <a:r>
              <a:rPr sz="2800" spc="-10" dirty="0">
                <a:cs typeface="Calibri Light" panose="020F0302020204030204" pitchFamily="34" charset="0"/>
              </a:rPr>
              <a:t> grades,</a:t>
            </a:r>
            <a:r>
              <a:rPr sz="2800" spc="-20" dirty="0">
                <a:cs typeface="Calibri Light" panose="020F0302020204030204" pitchFamily="34" charset="0"/>
              </a:rPr>
              <a:t> </a:t>
            </a:r>
            <a:r>
              <a:rPr sz="2800" dirty="0">
                <a:cs typeface="Calibri Light" panose="020F0302020204030204" pitchFamily="34" charset="0"/>
              </a:rPr>
              <a:t>and</a:t>
            </a:r>
            <a:r>
              <a:rPr sz="2800" spc="5" dirty="0">
                <a:cs typeface="Calibri Light" panose="020F0302020204030204" pitchFamily="34" charset="0"/>
              </a:rPr>
              <a:t> </a:t>
            </a:r>
            <a:r>
              <a:rPr sz="2800" spc="-10" dirty="0">
                <a:cs typeface="Calibri Light" panose="020F0302020204030204" pitchFamily="34" charset="0"/>
              </a:rPr>
              <a:t>more</a:t>
            </a:r>
            <a:endParaRPr sz="2800" dirty="0">
              <a:cs typeface="Calibri Light" panose="020F0302020204030204" pitchFamily="34" charset="0"/>
            </a:endParaRPr>
          </a:p>
          <a:p>
            <a:pPr marL="756285" lvl="1" indent="-287020">
              <a:spcBef>
                <a:spcPts val="575"/>
              </a:spcBef>
              <a:buFont typeface="Arial MT"/>
              <a:buChar char="–"/>
              <a:tabLst>
                <a:tab pos="756920" algn="l"/>
              </a:tabLst>
            </a:pPr>
            <a:r>
              <a:rPr sz="2800" spc="-10" dirty="0">
                <a:cs typeface="Calibri Light" panose="020F0302020204030204" pitchFamily="34" charset="0"/>
              </a:rPr>
              <a:t>Student</a:t>
            </a:r>
            <a:r>
              <a:rPr sz="2800" spc="-20" dirty="0">
                <a:cs typeface="Calibri Light" panose="020F0302020204030204" pitchFamily="34" charset="0"/>
              </a:rPr>
              <a:t> </a:t>
            </a:r>
            <a:r>
              <a:rPr sz="2800" spc="-5" dirty="0">
                <a:cs typeface="Calibri Light" panose="020F0302020204030204" pitchFamily="34" charset="0"/>
              </a:rPr>
              <a:t>response</a:t>
            </a:r>
            <a:r>
              <a:rPr sz="2800" spc="-20" dirty="0">
                <a:cs typeface="Calibri Light" panose="020F0302020204030204" pitchFamily="34" charset="0"/>
              </a:rPr>
              <a:t> systems</a:t>
            </a:r>
            <a:endParaRPr lang="en-US" sz="2800" spc="-20" dirty="0">
              <a:cs typeface="Calibri Light" panose="020F0302020204030204" pitchFamily="34" charset="0"/>
            </a:endParaRPr>
          </a:p>
          <a:p>
            <a:pPr marL="1383665" lvl="2" indent="-457200">
              <a:spcBef>
                <a:spcPts val="575"/>
              </a:spcBef>
              <a:buFont typeface="Arial" panose="020B0604020202020204" pitchFamily="34" charset="0"/>
              <a:buChar char="•"/>
              <a:tabLst>
                <a:tab pos="756920" algn="l"/>
              </a:tabLst>
            </a:pPr>
            <a:r>
              <a:rPr sz="2800" spc="-10" dirty="0">
                <a:cs typeface="Calibri Light" panose="020F0302020204030204" pitchFamily="34" charset="0"/>
              </a:rPr>
              <a:t>Students</a:t>
            </a:r>
            <a:r>
              <a:rPr sz="2800" dirty="0">
                <a:cs typeface="Calibri Light" panose="020F0302020204030204" pitchFamily="34" charset="0"/>
              </a:rPr>
              <a:t> </a:t>
            </a:r>
            <a:r>
              <a:rPr sz="2800" spc="-5" dirty="0">
                <a:cs typeface="Calibri Light" panose="020F0302020204030204" pitchFamily="34" charset="0"/>
              </a:rPr>
              <a:t>use </a:t>
            </a:r>
            <a:r>
              <a:rPr sz="2800" dirty="0">
                <a:cs typeface="Calibri Light" panose="020F0302020204030204" pitchFamily="34" charset="0"/>
              </a:rPr>
              <a:t>a</a:t>
            </a:r>
            <a:r>
              <a:rPr sz="2800" spc="-20" dirty="0">
                <a:cs typeface="Calibri Light" panose="020F0302020204030204" pitchFamily="34" charset="0"/>
              </a:rPr>
              <a:t> </a:t>
            </a:r>
            <a:r>
              <a:rPr sz="2800" spc="-5" dirty="0">
                <a:cs typeface="Calibri Light" panose="020F0302020204030204" pitchFamily="34" charset="0"/>
              </a:rPr>
              <a:t>special</a:t>
            </a:r>
            <a:r>
              <a:rPr sz="2800" spc="-15" dirty="0">
                <a:cs typeface="Calibri Light" panose="020F0302020204030204" pitchFamily="34" charset="0"/>
              </a:rPr>
              <a:t> </a:t>
            </a:r>
            <a:r>
              <a:rPr sz="2800" spc="-5" dirty="0">
                <a:cs typeface="Calibri Light" panose="020F0302020204030204" pitchFamily="34" charset="0"/>
              </a:rPr>
              <a:t>device</a:t>
            </a:r>
            <a:r>
              <a:rPr sz="2800" dirty="0">
                <a:cs typeface="Calibri Light" panose="020F0302020204030204" pitchFamily="34" charset="0"/>
              </a:rPr>
              <a:t> </a:t>
            </a:r>
            <a:r>
              <a:rPr sz="2800" spc="-5" dirty="0">
                <a:cs typeface="Calibri Light" panose="020F0302020204030204" pitchFamily="34" charset="0"/>
              </a:rPr>
              <a:t>or</a:t>
            </a:r>
            <a:r>
              <a:rPr sz="2800" dirty="0">
                <a:cs typeface="Calibri Light" panose="020F0302020204030204" pitchFamily="34" charset="0"/>
              </a:rPr>
              <a:t> their</a:t>
            </a:r>
            <a:r>
              <a:rPr sz="2800" spc="-15" dirty="0">
                <a:cs typeface="Calibri Light" panose="020F0302020204030204" pitchFamily="34" charset="0"/>
              </a:rPr>
              <a:t> </a:t>
            </a:r>
            <a:r>
              <a:rPr sz="2800" spc="-5" dirty="0">
                <a:cs typeface="Calibri Light" panose="020F0302020204030204" pitchFamily="34" charset="0"/>
              </a:rPr>
              <a:t>mobile</a:t>
            </a:r>
            <a:r>
              <a:rPr sz="2800" dirty="0">
                <a:cs typeface="Calibri Light" panose="020F0302020204030204" pitchFamily="34" charset="0"/>
              </a:rPr>
              <a:t> </a:t>
            </a:r>
            <a:r>
              <a:rPr sz="2800" spc="-5" dirty="0">
                <a:cs typeface="Calibri Light" panose="020F0302020204030204" pitchFamily="34" charset="0"/>
              </a:rPr>
              <a:t>phone </a:t>
            </a:r>
            <a:r>
              <a:rPr sz="2800" spc="-15" dirty="0">
                <a:cs typeface="Calibri Light" panose="020F0302020204030204" pitchFamily="34" charset="0"/>
              </a:rPr>
              <a:t>to</a:t>
            </a:r>
            <a:r>
              <a:rPr lang="en-US" sz="2800" spc="-15" dirty="0">
                <a:cs typeface="Calibri Light" panose="020F0302020204030204" pitchFamily="34" charset="0"/>
              </a:rPr>
              <a:t> </a:t>
            </a:r>
            <a:r>
              <a:rPr sz="2800" spc="-5" dirty="0">
                <a:cs typeface="Calibri Light" panose="020F0302020204030204" pitchFamily="34" charset="0"/>
              </a:rPr>
              <a:t>respond</a:t>
            </a:r>
            <a:r>
              <a:rPr sz="2800" spc="-10" dirty="0">
                <a:cs typeface="Calibri Light" panose="020F0302020204030204" pitchFamily="34" charset="0"/>
              </a:rPr>
              <a:t> to</a:t>
            </a:r>
            <a:r>
              <a:rPr sz="2800" spc="-15" dirty="0">
                <a:cs typeface="Calibri Light" panose="020F0302020204030204" pitchFamily="34" charset="0"/>
              </a:rPr>
              <a:t> </a:t>
            </a:r>
            <a:r>
              <a:rPr sz="2800" spc="-10" dirty="0">
                <a:cs typeface="Calibri Light" panose="020F0302020204030204" pitchFamily="34" charset="0"/>
              </a:rPr>
              <a:t>surveys or</a:t>
            </a:r>
            <a:r>
              <a:rPr sz="2800" spc="-5" dirty="0">
                <a:cs typeface="Calibri Light" panose="020F0302020204030204" pitchFamily="34" charset="0"/>
              </a:rPr>
              <a:t> </a:t>
            </a:r>
            <a:r>
              <a:rPr sz="2800" spc="-10" dirty="0">
                <a:cs typeface="Calibri Light" panose="020F0302020204030204" pitchFamily="34" charset="0"/>
              </a:rPr>
              <a:t>review</a:t>
            </a:r>
            <a:r>
              <a:rPr sz="2800" spc="-15" dirty="0">
                <a:cs typeface="Calibri Light" panose="020F0302020204030204" pitchFamily="34" charset="0"/>
              </a:rPr>
              <a:t> </a:t>
            </a:r>
            <a:r>
              <a:rPr sz="2800" spc="-5" dirty="0">
                <a:cs typeface="Calibri Light" panose="020F0302020204030204" pitchFamily="34" charset="0"/>
              </a:rPr>
              <a:t>questions</a:t>
            </a:r>
            <a:r>
              <a:rPr sz="2800" spc="-15" dirty="0">
                <a:cs typeface="Calibri Light" panose="020F0302020204030204" pitchFamily="34" charset="0"/>
              </a:rPr>
              <a:t> </a:t>
            </a:r>
            <a:r>
              <a:rPr sz="2800" spc="-5" dirty="0">
                <a:cs typeface="Calibri Light" panose="020F0302020204030204" pitchFamily="34" charset="0"/>
              </a:rPr>
              <a:t>during</a:t>
            </a:r>
            <a:r>
              <a:rPr sz="2800" spc="-10" dirty="0">
                <a:cs typeface="Calibri Light" panose="020F0302020204030204" pitchFamily="34" charset="0"/>
              </a:rPr>
              <a:t> </a:t>
            </a:r>
            <a:r>
              <a:rPr sz="2800" spc="-5" dirty="0">
                <a:cs typeface="Calibri Light" panose="020F0302020204030204" pitchFamily="34" charset="0"/>
              </a:rPr>
              <a:t>lectures</a:t>
            </a:r>
            <a:endParaRPr sz="2800" dirty="0">
              <a:cs typeface="Calibri Light" panose="020F0302020204030204" pitchFamily="34" charset="0"/>
            </a:endParaRPr>
          </a:p>
        </p:txBody>
      </p:sp>
      <p:sp>
        <p:nvSpPr>
          <p:cNvPr id="4" name="Slide Number Placeholder 3">
            <a:extLst>
              <a:ext uri="{FF2B5EF4-FFF2-40B4-BE49-F238E27FC236}">
                <a16:creationId xmlns:a16="http://schemas.microsoft.com/office/drawing/2014/main" id="{E60302E8-8ABB-D5F8-1D63-9D0B2A539A5F}"/>
              </a:ext>
            </a:extLst>
          </p:cNvPr>
          <p:cNvSpPr>
            <a:spLocks noGrp="1"/>
          </p:cNvSpPr>
          <p:nvPr>
            <p:ph type="sldNum" sz="quarter" idx="12"/>
          </p:nvPr>
        </p:nvSpPr>
        <p:spPr/>
        <p:txBody>
          <a:bodyPr/>
          <a:lstStyle/>
          <a:p>
            <a:fld id="{1AB53ACA-8745-4EEB-8B9A-1551E4B7C876}" type="slidenum">
              <a:rPr lang="en-US" smtClean="0"/>
              <a:t>53</a:t>
            </a:fld>
            <a:endParaRPr 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object 2">
            <a:extLst>
              <a:ext uri="{FF2B5EF4-FFF2-40B4-BE49-F238E27FC236}">
                <a16:creationId xmlns:a16="http://schemas.microsoft.com/office/drawing/2014/main" id="{458F510E-6791-A5D0-89FF-DFC2728B08D9}"/>
              </a:ext>
            </a:extLst>
          </p:cNvPr>
          <p:cNvSpPr txBox="1">
            <a:spLocks noGrp="1"/>
          </p:cNvSpPr>
          <p:nvPr>
            <p:ph type="title"/>
          </p:nvPr>
        </p:nvSpPr>
        <p:spPr>
          <a:xfrm>
            <a:off x="990600" y="643455"/>
            <a:ext cx="10210800" cy="622222"/>
          </a:xfrm>
          <a:prstGeom prst="rect">
            <a:avLst/>
          </a:prstGeom>
        </p:spPr>
        <p:txBody>
          <a:bodyPr vert="horz" wrap="square" lIns="0" tIns="12700" rIns="0" bIns="0" rtlCol="0">
            <a:spAutoFit/>
          </a:bodyPr>
          <a:lstStyle/>
          <a:p>
            <a:pPr marL="12700">
              <a:spcBef>
                <a:spcPts val="100"/>
              </a:spcBef>
            </a:pPr>
            <a:r>
              <a:rPr sz="4400" b="1" dirty="0"/>
              <a:t>Online</a:t>
            </a:r>
            <a:r>
              <a:rPr sz="4400" b="1" spc="-30" dirty="0"/>
              <a:t> </a:t>
            </a:r>
            <a:r>
              <a:rPr sz="4400" b="1" dirty="0"/>
              <a:t>Education</a:t>
            </a:r>
            <a:r>
              <a:rPr sz="4400" b="1" spc="-25" dirty="0"/>
              <a:t> </a:t>
            </a:r>
            <a:r>
              <a:rPr sz="4400" b="1" dirty="0"/>
              <a:t>and</a:t>
            </a:r>
            <a:r>
              <a:rPr sz="4400" b="1" spc="-25" dirty="0"/>
              <a:t> </a:t>
            </a:r>
            <a:r>
              <a:rPr sz="4400" b="1" spc="-5" dirty="0"/>
              <a:t>Writing</a:t>
            </a:r>
            <a:endParaRPr sz="4400" b="1" dirty="0"/>
          </a:p>
        </p:txBody>
      </p:sp>
      <p:sp>
        <p:nvSpPr>
          <p:cNvPr id="3" name="object 3"/>
          <p:cNvSpPr txBox="1">
            <a:spLocks noGrp="1"/>
          </p:cNvSpPr>
          <p:nvPr>
            <p:ph idx="1"/>
          </p:nvPr>
        </p:nvSpPr>
        <p:spPr>
          <a:xfrm>
            <a:off x="838200" y="1600200"/>
            <a:ext cx="10726385" cy="5003549"/>
          </a:xfrm>
          <a:prstGeom prst="rect">
            <a:avLst/>
          </a:prstGeom>
        </p:spPr>
        <p:txBody>
          <a:bodyPr vert="horz" wrap="square" lIns="0" tIns="48895" rIns="0" bIns="0" rtlCol="0">
            <a:spAutoFit/>
          </a:bodyPr>
          <a:lstStyle/>
          <a:p>
            <a:pPr marL="742315" indent="-287020">
              <a:spcBef>
                <a:spcPts val="385"/>
              </a:spcBef>
              <a:buFont typeface="Arial MT"/>
              <a:buChar char="–"/>
              <a:tabLst>
                <a:tab pos="743585" algn="l"/>
              </a:tabLst>
            </a:pPr>
            <a:r>
              <a:rPr sz="2800" b="1" spc="-15" dirty="0"/>
              <a:t>Web-based</a:t>
            </a:r>
            <a:r>
              <a:rPr sz="2800" b="1" spc="-10" dirty="0"/>
              <a:t> training</a:t>
            </a:r>
            <a:r>
              <a:rPr sz="2800" b="1" spc="-45" dirty="0"/>
              <a:t> </a:t>
            </a:r>
            <a:r>
              <a:rPr sz="2800" b="1" spc="-15" dirty="0"/>
              <a:t>(WBT)</a:t>
            </a:r>
            <a:endParaRPr lang="en-US" sz="2800" b="1" spc="-15" dirty="0"/>
          </a:p>
          <a:p>
            <a:pPr marL="912495" indent="-457200">
              <a:spcBef>
                <a:spcPts val="385"/>
              </a:spcBef>
              <a:buFont typeface="Arial" panose="020B0604020202020204" pitchFamily="34" charset="0"/>
              <a:buChar char="•"/>
              <a:tabLst>
                <a:tab pos="743585" algn="l"/>
              </a:tabLst>
            </a:pPr>
            <a:r>
              <a:rPr lang="en-US" sz="2800" spc="-15" dirty="0"/>
              <a:t>Refers to any instruction delivered via the Web. </a:t>
            </a:r>
          </a:p>
          <a:p>
            <a:pPr marL="912495" indent="-457200">
              <a:spcBef>
                <a:spcPts val="385"/>
              </a:spcBef>
              <a:buFont typeface="Arial" panose="020B0604020202020204" pitchFamily="34" charset="0"/>
              <a:buChar char="•"/>
              <a:tabLst>
                <a:tab pos="743585" algn="l"/>
              </a:tabLst>
            </a:pPr>
            <a:r>
              <a:rPr lang="en-US" sz="2800" spc="-15" dirty="0"/>
              <a:t>Commonly used for employee training, as well as for delivering instruction in an educational setting</a:t>
            </a:r>
            <a:endParaRPr sz="2800" dirty="0">
              <a:cs typeface="Calibri Light" panose="020F0302020204030204" pitchFamily="34" charset="0"/>
            </a:endParaRPr>
          </a:p>
          <a:p>
            <a:pPr marL="742315" indent="-287020">
              <a:spcBef>
                <a:spcPts val="295"/>
              </a:spcBef>
              <a:buFont typeface="Arial MT"/>
              <a:buChar char="–"/>
              <a:tabLst>
                <a:tab pos="743585" algn="l"/>
              </a:tabLst>
            </a:pPr>
            <a:r>
              <a:rPr sz="2800" b="1" spc="-10" dirty="0"/>
              <a:t>Distance</a:t>
            </a:r>
            <a:r>
              <a:rPr sz="2800" b="1" spc="-45" dirty="0"/>
              <a:t> </a:t>
            </a:r>
            <a:r>
              <a:rPr sz="2800" b="1" spc="-5" dirty="0"/>
              <a:t>Learning</a:t>
            </a:r>
            <a:endParaRPr lang="en-US" sz="2800" b="1" spc="-5" dirty="0"/>
          </a:p>
          <a:p>
            <a:pPr marL="912495" indent="-457200">
              <a:spcBef>
                <a:spcPts val="295"/>
              </a:spcBef>
              <a:buFont typeface="Arial" panose="020B0604020202020204" pitchFamily="34" charset="0"/>
              <a:buChar char="•"/>
              <a:tabLst>
                <a:tab pos="743585" algn="l"/>
              </a:tabLst>
            </a:pPr>
            <a:r>
              <a:rPr lang="en-US" sz="2800" spc="-5" dirty="0"/>
              <a:t>Occurs whenever students take classes from a location that is different from the one where the delivery of instruction takes place</a:t>
            </a:r>
            <a:endParaRPr sz="2800" spc="-5" dirty="0"/>
          </a:p>
          <a:p>
            <a:pPr marL="742315" indent="-287020">
              <a:spcBef>
                <a:spcPts val="250"/>
              </a:spcBef>
              <a:buFont typeface="Arial MT"/>
              <a:buChar char="–"/>
              <a:tabLst>
                <a:tab pos="743585" algn="l"/>
              </a:tabLst>
            </a:pPr>
            <a:r>
              <a:rPr lang="en-US" sz="2800" b="1" spc="-5" dirty="0"/>
              <a:t>Online</a:t>
            </a:r>
            <a:r>
              <a:rPr lang="en-US" sz="2800" b="1" spc="-35" dirty="0"/>
              <a:t> </a:t>
            </a:r>
            <a:r>
              <a:rPr lang="en-US" sz="2800" b="1" spc="-40" dirty="0"/>
              <a:t>Testing</a:t>
            </a:r>
          </a:p>
          <a:p>
            <a:pPr marL="1141095" lvl="1" indent="-229235">
              <a:spcBef>
                <a:spcPts val="290"/>
              </a:spcBef>
              <a:buFont typeface="Arial MT"/>
              <a:buChar char="•"/>
              <a:tabLst>
                <a:tab pos="1142365" algn="l"/>
              </a:tabLst>
            </a:pPr>
            <a:r>
              <a:rPr sz="2800" spc="-35" dirty="0">
                <a:cs typeface="Calibri Light" panose="020F0302020204030204" pitchFamily="34" charset="0"/>
              </a:rPr>
              <a:t>Taking</a:t>
            </a:r>
            <a:r>
              <a:rPr sz="2800" spc="-20" dirty="0">
                <a:cs typeface="Calibri Light" panose="020F0302020204030204" pitchFamily="34" charset="0"/>
              </a:rPr>
              <a:t> </a:t>
            </a:r>
            <a:r>
              <a:rPr sz="2800" spc="-15" dirty="0">
                <a:cs typeface="Calibri Light" panose="020F0302020204030204" pitchFamily="34" charset="0"/>
              </a:rPr>
              <a:t>tests</a:t>
            </a:r>
            <a:r>
              <a:rPr sz="2800" spc="-30" dirty="0">
                <a:cs typeface="Calibri Light" panose="020F0302020204030204" pitchFamily="34" charset="0"/>
              </a:rPr>
              <a:t> </a:t>
            </a:r>
            <a:r>
              <a:rPr sz="2800" dirty="0">
                <a:cs typeface="Calibri Light" panose="020F0302020204030204" pitchFamily="34" charset="0"/>
              </a:rPr>
              <a:t>via</a:t>
            </a:r>
            <a:r>
              <a:rPr sz="2800" spc="-10" dirty="0">
                <a:cs typeface="Calibri Light" panose="020F0302020204030204" pitchFamily="34" charset="0"/>
              </a:rPr>
              <a:t> </a:t>
            </a:r>
            <a:r>
              <a:rPr sz="2800" dirty="0">
                <a:cs typeface="Calibri Light" panose="020F0302020204030204" pitchFamily="34" charset="0"/>
              </a:rPr>
              <a:t>the</a:t>
            </a:r>
            <a:r>
              <a:rPr sz="2800" spc="-10" dirty="0">
                <a:cs typeface="Calibri Light" panose="020F0302020204030204" pitchFamily="34" charset="0"/>
              </a:rPr>
              <a:t> Internet</a:t>
            </a:r>
            <a:endParaRPr sz="2800" dirty="0">
              <a:cs typeface="Calibri Light" panose="020F0302020204030204" pitchFamily="34" charset="0"/>
            </a:endParaRPr>
          </a:p>
          <a:p>
            <a:pPr marL="1598295" marR="5080" lvl="2" indent="-228600">
              <a:lnSpc>
                <a:spcPts val="2590"/>
              </a:lnSpc>
              <a:spcBef>
                <a:spcPts val="615"/>
              </a:spcBef>
              <a:buFont typeface="Arial MT"/>
              <a:buChar char="–"/>
              <a:tabLst>
                <a:tab pos="1599565" algn="l"/>
              </a:tabLst>
            </a:pPr>
            <a:r>
              <a:rPr sz="2600" spc="-10" dirty="0">
                <a:cs typeface="Calibri Light" panose="020F0302020204030204" pitchFamily="34" charset="0"/>
              </a:rPr>
              <a:t>Available </a:t>
            </a:r>
            <a:r>
              <a:rPr sz="2600" spc="-20" dirty="0">
                <a:cs typeface="Calibri Light" panose="020F0302020204030204" pitchFamily="34" charset="0"/>
              </a:rPr>
              <a:t>for </a:t>
            </a:r>
            <a:r>
              <a:rPr sz="2600" spc="-5" dirty="0">
                <a:cs typeface="Calibri Light" panose="020F0302020204030204" pitchFamily="34" charset="0"/>
              </a:rPr>
              <a:t>both objective </a:t>
            </a:r>
            <a:r>
              <a:rPr sz="2600" dirty="0">
                <a:cs typeface="Calibri Light" panose="020F0302020204030204" pitchFamily="34" charset="0"/>
              </a:rPr>
              <a:t>and </a:t>
            </a:r>
            <a:r>
              <a:rPr sz="2600" spc="-5" dirty="0">
                <a:cs typeface="Calibri Light" panose="020F0302020204030204" pitchFamily="34" charset="0"/>
              </a:rPr>
              <a:t>performance-based </a:t>
            </a:r>
            <a:r>
              <a:rPr sz="2600" spc="-530" dirty="0">
                <a:cs typeface="Calibri Light" panose="020F0302020204030204" pitchFamily="34" charset="0"/>
              </a:rPr>
              <a:t> </a:t>
            </a:r>
            <a:r>
              <a:rPr sz="2600" spc="-20" dirty="0">
                <a:cs typeface="Calibri Light" panose="020F0302020204030204" pitchFamily="34" charset="0"/>
              </a:rPr>
              <a:t>exams</a:t>
            </a:r>
            <a:endParaRPr sz="2600" dirty="0">
              <a:cs typeface="Calibri Light" panose="020F0302020204030204" pitchFamily="34" charset="0"/>
            </a:endParaRPr>
          </a:p>
          <a:p>
            <a:pPr marL="1598295" lvl="2" indent="-229235">
              <a:spcBef>
                <a:spcPts val="254"/>
              </a:spcBef>
              <a:buFont typeface="Arial MT"/>
              <a:buChar char="–"/>
              <a:tabLst>
                <a:tab pos="1599565" algn="l"/>
              </a:tabLst>
            </a:pPr>
            <a:r>
              <a:rPr sz="2600" spc="-15" dirty="0">
                <a:cs typeface="Calibri Light" panose="020F0302020204030204" pitchFamily="34" charset="0"/>
              </a:rPr>
              <a:t>Typically</a:t>
            </a:r>
            <a:r>
              <a:rPr sz="2600" spc="-25" dirty="0">
                <a:cs typeface="Calibri Light" panose="020F0302020204030204" pitchFamily="34" charset="0"/>
              </a:rPr>
              <a:t> </a:t>
            </a:r>
            <a:r>
              <a:rPr sz="2600" spc="-10" dirty="0">
                <a:cs typeface="Calibri Light" panose="020F0302020204030204" pitchFamily="34" charset="0"/>
              </a:rPr>
              <a:t>graded automatically</a:t>
            </a:r>
            <a:endParaRPr sz="2600" dirty="0">
              <a:cs typeface="Calibri Light" panose="020F0302020204030204" pitchFamily="34" charset="0"/>
            </a:endParaRPr>
          </a:p>
          <a:p>
            <a:pPr marL="1598295" lvl="2" indent="-229235">
              <a:spcBef>
                <a:spcPts val="290"/>
              </a:spcBef>
              <a:buFont typeface="Arial MT"/>
              <a:buChar char="–"/>
              <a:tabLst>
                <a:tab pos="1599565" algn="l"/>
              </a:tabLst>
            </a:pPr>
            <a:r>
              <a:rPr sz="2600" spc="-5" dirty="0">
                <a:cs typeface="Calibri Light" panose="020F0302020204030204" pitchFamily="34" charset="0"/>
              </a:rPr>
              <a:t>Cheating</a:t>
            </a:r>
            <a:r>
              <a:rPr sz="2600" spc="-40" dirty="0">
                <a:cs typeface="Calibri Light" panose="020F0302020204030204" pitchFamily="34" charset="0"/>
              </a:rPr>
              <a:t> </a:t>
            </a:r>
            <a:r>
              <a:rPr sz="2600" dirty="0">
                <a:cs typeface="Calibri Light" panose="020F0302020204030204" pitchFamily="34" charset="0"/>
              </a:rPr>
              <a:t>is</a:t>
            </a:r>
            <a:r>
              <a:rPr sz="2600" spc="-35" dirty="0">
                <a:cs typeface="Calibri Light" panose="020F0302020204030204" pitchFamily="34" charset="0"/>
              </a:rPr>
              <a:t> </a:t>
            </a:r>
            <a:r>
              <a:rPr sz="2600" dirty="0">
                <a:cs typeface="Calibri Light" panose="020F0302020204030204" pitchFamily="34" charset="0"/>
              </a:rPr>
              <a:t>an</a:t>
            </a:r>
            <a:r>
              <a:rPr sz="2600" spc="-25" dirty="0">
                <a:cs typeface="Calibri Light" panose="020F0302020204030204" pitchFamily="34" charset="0"/>
              </a:rPr>
              <a:t> </a:t>
            </a:r>
            <a:r>
              <a:rPr sz="2600" dirty="0">
                <a:cs typeface="Calibri Light" panose="020F0302020204030204" pitchFamily="34" charset="0"/>
              </a:rPr>
              <a:t>issue</a:t>
            </a:r>
          </a:p>
        </p:txBody>
      </p:sp>
      <p:sp>
        <p:nvSpPr>
          <p:cNvPr id="2" name="Slide Number Placeholder 1">
            <a:extLst>
              <a:ext uri="{FF2B5EF4-FFF2-40B4-BE49-F238E27FC236}">
                <a16:creationId xmlns:a16="http://schemas.microsoft.com/office/drawing/2014/main" id="{60045ADB-51EC-C314-63DC-854488378A1E}"/>
              </a:ext>
            </a:extLst>
          </p:cNvPr>
          <p:cNvSpPr>
            <a:spLocks noGrp="1"/>
          </p:cNvSpPr>
          <p:nvPr>
            <p:ph type="sldNum" sz="quarter" idx="12"/>
          </p:nvPr>
        </p:nvSpPr>
        <p:spPr/>
        <p:txBody>
          <a:bodyPr/>
          <a:lstStyle/>
          <a:p>
            <a:fld id="{1AB53ACA-8745-4EEB-8B9A-1551E4B7C876}" type="slidenum">
              <a:rPr lang="en-US" smtClean="0"/>
              <a:t>54</a:t>
            </a:fld>
            <a:endParaRPr 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990600" y="1468882"/>
            <a:ext cx="10210800" cy="4859279"/>
          </a:xfrm>
          <a:prstGeom prst="rect">
            <a:avLst/>
          </a:prstGeom>
        </p:spPr>
        <p:txBody>
          <a:bodyPr vert="horz" wrap="square" lIns="0" tIns="12700" rIns="0" bIns="0" rtlCol="0">
            <a:spAutoFit/>
          </a:bodyPr>
          <a:lstStyle/>
          <a:p>
            <a:pPr marL="355600" indent="-343535">
              <a:spcBef>
                <a:spcPts val="100"/>
              </a:spcBef>
              <a:buFont typeface="Arial MT"/>
              <a:buChar char="•"/>
              <a:tabLst>
                <a:tab pos="355600" algn="l"/>
                <a:tab pos="356235" algn="l"/>
              </a:tabLst>
            </a:pPr>
            <a:r>
              <a:rPr sz="2800" spc="-5" dirty="0">
                <a:cs typeface="Calibri Light" panose="020F0302020204030204" pitchFamily="34" charset="0"/>
              </a:rPr>
              <a:t>Online</a:t>
            </a:r>
            <a:r>
              <a:rPr sz="2800" spc="-35" dirty="0">
                <a:cs typeface="Calibri Light" panose="020F0302020204030204" pitchFamily="34" charset="0"/>
              </a:rPr>
              <a:t> </a:t>
            </a:r>
            <a:r>
              <a:rPr sz="2800" spc="-15" dirty="0">
                <a:cs typeface="Calibri Light" panose="020F0302020204030204" pitchFamily="34" charset="0"/>
              </a:rPr>
              <a:t>Writing</a:t>
            </a:r>
            <a:endParaRPr sz="2800" dirty="0">
              <a:cs typeface="Calibri Light" panose="020F0302020204030204" pitchFamily="34" charset="0"/>
            </a:endParaRPr>
          </a:p>
          <a:p>
            <a:pPr marL="756285" lvl="1" indent="-287020">
              <a:buFont typeface="Arial MT"/>
              <a:buChar char="–"/>
              <a:tabLst>
                <a:tab pos="756920" algn="l"/>
              </a:tabLst>
            </a:pPr>
            <a:r>
              <a:rPr sz="2800" b="1" dirty="0">
                <a:cs typeface="Calibri Light" panose="020F0302020204030204" pitchFamily="34" charset="0"/>
              </a:rPr>
              <a:t>Blogs</a:t>
            </a:r>
          </a:p>
          <a:p>
            <a:pPr marL="1155700" marR="320040" lvl="2" indent="-228600">
              <a:lnSpc>
                <a:spcPct val="80100"/>
              </a:lnSpc>
              <a:spcBef>
                <a:spcPts val="570"/>
              </a:spcBef>
              <a:buFont typeface="Arial MT"/>
              <a:buChar char="•"/>
              <a:tabLst>
                <a:tab pos="1156335" algn="l"/>
              </a:tabLst>
            </a:pPr>
            <a:r>
              <a:rPr sz="2800" dirty="0">
                <a:cs typeface="Calibri Light" panose="020F0302020204030204" pitchFamily="34" charset="0"/>
              </a:rPr>
              <a:t>A </a:t>
            </a:r>
            <a:r>
              <a:rPr sz="2800" spc="-30" dirty="0">
                <a:cs typeface="Calibri Light" panose="020F0302020204030204" pitchFamily="34" charset="0"/>
              </a:rPr>
              <a:t>Web </a:t>
            </a:r>
            <a:r>
              <a:rPr sz="2800" spc="-10" dirty="0">
                <a:cs typeface="Calibri Light" panose="020F0302020204030204" pitchFamily="34" charset="0"/>
              </a:rPr>
              <a:t>page </a:t>
            </a:r>
            <a:r>
              <a:rPr sz="2800" spc="-5" dirty="0">
                <a:cs typeface="Calibri Light" panose="020F0302020204030204" pitchFamily="34" charset="0"/>
              </a:rPr>
              <a:t>that </a:t>
            </a:r>
            <a:r>
              <a:rPr sz="2800" spc="-10" dirty="0">
                <a:cs typeface="Calibri Light" panose="020F0302020204030204" pitchFamily="34" charset="0"/>
              </a:rPr>
              <a:t>contains </a:t>
            </a:r>
            <a:r>
              <a:rPr sz="2800" spc="-5" dirty="0">
                <a:cs typeface="Calibri Light" panose="020F0302020204030204" pitchFamily="34" charset="0"/>
              </a:rPr>
              <a:t>short, </a:t>
            </a:r>
            <a:r>
              <a:rPr sz="2800" spc="-10" dirty="0">
                <a:cs typeface="Calibri Light" panose="020F0302020204030204" pitchFamily="34" charset="0"/>
              </a:rPr>
              <a:t>frequently updated </a:t>
            </a:r>
            <a:r>
              <a:rPr sz="2800" spc="-530" dirty="0">
                <a:cs typeface="Calibri Light" panose="020F0302020204030204" pitchFamily="34" charset="0"/>
              </a:rPr>
              <a:t> </a:t>
            </a:r>
            <a:r>
              <a:rPr sz="2800" spc="-5" dirty="0">
                <a:cs typeface="Calibri Light" panose="020F0302020204030204" pitchFamily="34" charset="0"/>
              </a:rPr>
              <a:t>entries</a:t>
            </a:r>
            <a:r>
              <a:rPr sz="2800" dirty="0">
                <a:cs typeface="Calibri Light" panose="020F0302020204030204" pitchFamily="34" charset="0"/>
              </a:rPr>
              <a:t> in</a:t>
            </a:r>
            <a:r>
              <a:rPr sz="2800" spc="-10" dirty="0">
                <a:cs typeface="Calibri Light" panose="020F0302020204030204" pitchFamily="34" charset="0"/>
              </a:rPr>
              <a:t> chronological </a:t>
            </a:r>
            <a:r>
              <a:rPr sz="2800" spc="-45" dirty="0">
                <a:cs typeface="Calibri Light" panose="020F0302020204030204" pitchFamily="34" charset="0"/>
              </a:rPr>
              <a:t>order,</a:t>
            </a:r>
            <a:r>
              <a:rPr sz="2800" dirty="0">
                <a:cs typeface="Calibri Light" panose="020F0302020204030204" pitchFamily="34" charset="0"/>
              </a:rPr>
              <a:t> </a:t>
            </a:r>
            <a:r>
              <a:rPr sz="2800" spc="-5" dirty="0">
                <a:cs typeface="Calibri Light" panose="020F0302020204030204" pitchFamily="34" charset="0"/>
              </a:rPr>
              <a:t>typically</a:t>
            </a:r>
            <a:r>
              <a:rPr sz="2800" spc="-25" dirty="0">
                <a:cs typeface="Calibri Light" panose="020F0302020204030204" pitchFamily="34" charset="0"/>
              </a:rPr>
              <a:t> </a:t>
            </a:r>
            <a:r>
              <a:rPr sz="2800" spc="-10" dirty="0">
                <a:cs typeface="Calibri Light" panose="020F0302020204030204" pitchFamily="34" charset="0"/>
              </a:rPr>
              <a:t>by</a:t>
            </a:r>
            <a:r>
              <a:rPr sz="2800" spc="-5" dirty="0">
                <a:cs typeface="Calibri Light" panose="020F0302020204030204" pitchFamily="34" charset="0"/>
              </a:rPr>
              <a:t> </a:t>
            </a:r>
            <a:r>
              <a:rPr sz="2800" spc="-10" dirty="0">
                <a:cs typeface="Calibri Light" panose="020F0302020204030204" pitchFamily="34" charset="0"/>
              </a:rPr>
              <a:t>just</a:t>
            </a:r>
            <a:r>
              <a:rPr sz="2800" dirty="0">
                <a:cs typeface="Calibri Light" panose="020F0302020204030204" pitchFamily="34" charset="0"/>
              </a:rPr>
              <a:t> </a:t>
            </a:r>
            <a:r>
              <a:rPr sz="2800" spc="-10" dirty="0">
                <a:cs typeface="Calibri Light" panose="020F0302020204030204" pitchFamily="34" charset="0"/>
              </a:rPr>
              <a:t>one </a:t>
            </a:r>
            <a:r>
              <a:rPr sz="2800" dirty="0">
                <a:cs typeface="Calibri Light" panose="020F0302020204030204" pitchFamily="34" charset="0"/>
              </a:rPr>
              <a:t>individual</a:t>
            </a:r>
          </a:p>
          <a:p>
            <a:pPr marL="756285" lvl="1" indent="-287020">
              <a:buFont typeface="Arial MT"/>
              <a:buChar char="–"/>
              <a:tabLst>
                <a:tab pos="756920" algn="l"/>
              </a:tabLst>
            </a:pPr>
            <a:r>
              <a:rPr sz="2800" b="1" dirty="0">
                <a:cs typeface="Calibri Light" panose="020F0302020204030204" pitchFamily="34" charset="0"/>
              </a:rPr>
              <a:t>Wikis</a:t>
            </a:r>
          </a:p>
          <a:p>
            <a:pPr marL="1155700" marR="5080" lvl="2" indent="-228600">
              <a:lnSpc>
                <a:spcPct val="80000"/>
              </a:lnSpc>
              <a:spcBef>
                <a:spcPts val="580"/>
              </a:spcBef>
              <a:buFont typeface="Arial MT"/>
              <a:buChar char="•"/>
              <a:tabLst>
                <a:tab pos="1156335" algn="l"/>
              </a:tabLst>
            </a:pPr>
            <a:r>
              <a:rPr sz="2800" dirty="0">
                <a:cs typeface="Calibri Light" panose="020F0302020204030204" pitchFamily="34" charset="0"/>
              </a:rPr>
              <a:t>A </a:t>
            </a:r>
            <a:r>
              <a:rPr sz="2800" spc="-15" dirty="0">
                <a:cs typeface="Calibri Light" panose="020F0302020204030204" pitchFamily="34" charset="0"/>
              </a:rPr>
              <a:t>collaborative </a:t>
            </a:r>
            <a:r>
              <a:rPr sz="2800" spc="-30" dirty="0">
                <a:cs typeface="Calibri Light" panose="020F0302020204030204" pitchFamily="34" charset="0"/>
              </a:rPr>
              <a:t>Web </a:t>
            </a:r>
            <a:r>
              <a:rPr sz="2800" spc="-10" dirty="0">
                <a:cs typeface="Calibri Light" panose="020F0302020204030204" pitchFamily="34" charset="0"/>
              </a:rPr>
              <a:t>page </a:t>
            </a:r>
            <a:r>
              <a:rPr sz="2800" spc="-5" dirty="0">
                <a:cs typeface="Calibri Light" panose="020F0302020204030204" pitchFamily="34" charset="0"/>
              </a:rPr>
              <a:t>that </a:t>
            </a:r>
            <a:r>
              <a:rPr sz="2800" dirty="0">
                <a:cs typeface="Calibri Light" panose="020F0302020204030204" pitchFamily="34" charset="0"/>
              </a:rPr>
              <a:t>is </a:t>
            </a:r>
            <a:r>
              <a:rPr sz="2800" spc="-5" dirty="0">
                <a:cs typeface="Calibri Light" panose="020F0302020204030204" pitchFamily="34" charset="0"/>
              </a:rPr>
              <a:t>designed </a:t>
            </a:r>
            <a:r>
              <a:rPr sz="2800" spc="-15" dirty="0">
                <a:cs typeface="Calibri Light" panose="020F0302020204030204" pitchFamily="34" charset="0"/>
              </a:rPr>
              <a:t>to </a:t>
            </a:r>
            <a:r>
              <a:rPr sz="2800" spc="-5" dirty="0">
                <a:cs typeface="Calibri Light" panose="020F0302020204030204" pitchFamily="34" charset="0"/>
              </a:rPr>
              <a:t>be edited </a:t>
            </a:r>
            <a:r>
              <a:rPr sz="2800" spc="-530" dirty="0">
                <a:cs typeface="Calibri Light" panose="020F0302020204030204" pitchFamily="34" charset="0"/>
              </a:rPr>
              <a:t> </a:t>
            </a:r>
            <a:r>
              <a:rPr sz="2800" dirty="0">
                <a:cs typeface="Calibri Light" panose="020F0302020204030204" pitchFamily="34" charset="0"/>
              </a:rPr>
              <a:t>and</a:t>
            </a:r>
            <a:r>
              <a:rPr sz="2800" spc="-5" dirty="0">
                <a:cs typeface="Calibri Light" panose="020F0302020204030204" pitchFamily="34" charset="0"/>
              </a:rPr>
              <a:t> republished</a:t>
            </a:r>
            <a:r>
              <a:rPr sz="2800" dirty="0">
                <a:cs typeface="Calibri Light" panose="020F0302020204030204" pitchFamily="34" charset="0"/>
              </a:rPr>
              <a:t> </a:t>
            </a:r>
            <a:r>
              <a:rPr sz="2800" spc="-5" dirty="0">
                <a:cs typeface="Calibri Light" panose="020F0302020204030204" pitchFamily="34" charset="0"/>
              </a:rPr>
              <a:t>by </a:t>
            </a:r>
            <a:r>
              <a:rPr sz="2800" dirty="0">
                <a:cs typeface="Calibri Light" panose="020F0302020204030204" pitchFamily="34" charset="0"/>
              </a:rPr>
              <a:t>a</a:t>
            </a:r>
            <a:r>
              <a:rPr sz="2800" spc="-15" dirty="0">
                <a:cs typeface="Calibri Light" panose="020F0302020204030204" pitchFamily="34" charset="0"/>
              </a:rPr>
              <a:t> </a:t>
            </a:r>
            <a:r>
              <a:rPr sz="2800" spc="-5" dirty="0">
                <a:cs typeface="Calibri Light" panose="020F0302020204030204" pitchFamily="34" charset="0"/>
              </a:rPr>
              <a:t>variety</a:t>
            </a:r>
            <a:r>
              <a:rPr sz="2800" spc="-20" dirty="0">
                <a:cs typeface="Calibri Light" panose="020F0302020204030204" pitchFamily="34" charset="0"/>
              </a:rPr>
              <a:t> </a:t>
            </a:r>
            <a:r>
              <a:rPr sz="2800" spc="-5" dirty="0">
                <a:cs typeface="Calibri Light" panose="020F0302020204030204" pitchFamily="34" charset="0"/>
              </a:rPr>
              <a:t>of</a:t>
            </a:r>
            <a:r>
              <a:rPr sz="2800" spc="-10" dirty="0">
                <a:cs typeface="Calibri Light" panose="020F0302020204030204" pitchFamily="34" charset="0"/>
              </a:rPr>
              <a:t> </a:t>
            </a:r>
            <a:r>
              <a:rPr sz="2800" dirty="0">
                <a:cs typeface="Calibri Light" panose="020F0302020204030204" pitchFamily="34" charset="0"/>
              </a:rPr>
              <a:t>individuals</a:t>
            </a:r>
          </a:p>
          <a:p>
            <a:pPr marL="1155700" lvl="2" indent="-229235">
              <a:buFont typeface="Arial MT"/>
              <a:buChar char="•"/>
              <a:tabLst>
                <a:tab pos="1156335" algn="l"/>
              </a:tabLst>
            </a:pPr>
            <a:r>
              <a:rPr sz="2800" dirty="0">
                <a:cs typeface="Calibri Light" panose="020F0302020204030204" pitchFamily="34" charset="0"/>
              </a:rPr>
              <a:t>Wikipedia</a:t>
            </a:r>
            <a:r>
              <a:rPr sz="2800" spc="-20" dirty="0">
                <a:cs typeface="Calibri Light" panose="020F0302020204030204" pitchFamily="34" charset="0"/>
              </a:rPr>
              <a:t> </a:t>
            </a:r>
            <a:r>
              <a:rPr sz="2800" dirty="0">
                <a:cs typeface="Calibri Light" panose="020F0302020204030204" pitchFamily="34" charset="0"/>
              </a:rPr>
              <a:t>is</a:t>
            </a:r>
            <a:r>
              <a:rPr sz="2800" spc="-10" dirty="0">
                <a:cs typeface="Calibri Light" panose="020F0302020204030204" pitchFamily="34" charset="0"/>
              </a:rPr>
              <a:t> one</a:t>
            </a:r>
            <a:r>
              <a:rPr sz="2800" spc="-20" dirty="0">
                <a:cs typeface="Calibri Light" panose="020F0302020204030204" pitchFamily="34" charset="0"/>
              </a:rPr>
              <a:t> </a:t>
            </a:r>
            <a:r>
              <a:rPr sz="2800" spc="-5" dirty="0">
                <a:cs typeface="Calibri Light" panose="020F0302020204030204" pitchFamily="34" charset="0"/>
              </a:rPr>
              <a:t>of</a:t>
            </a:r>
            <a:r>
              <a:rPr sz="2800" spc="-15" dirty="0">
                <a:cs typeface="Calibri Light" panose="020F0302020204030204" pitchFamily="34" charset="0"/>
              </a:rPr>
              <a:t> </a:t>
            </a:r>
            <a:r>
              <a:rPr sz="2800" dirty="0">
                <a:cs typeface="Calibri Light" panose="020F0302020204030204" pitchFamily="34" charset="0"/>
              </a:rPr>
              <a:t>the</a:t>
            </a:r>
            <a:r>
              <a:rPr sz="2800" spc="-15" dirty="0">
                <a:cs typeface="Calibri Light" panose="020F0302020204030204" pitchFamily="34" charset="0"/>
              </a:rPr>
              <a:t> largest</a:t>
            </a:r>
            <a:r>
              <a:rPr lang="en-US" sz="2800" spc="-15" dirty="0">
                <a:cs typeface="Calibri Light" panose="020F0302020204030204" pitchFamily="34" charset="0"/>
              </a:rPr>
              <a:t> information repository</a:t>
            </a:r>
            <a:endParaRPr sz="2800" dirty="0">
              <a:cs typeface="Calibri Light" panose="020F0302020204030204" pitchFamily="34" charset="0"/>
            </a:endParaRPr>
          </a:p>
          <a:p>
            <a:pPr marL="1155700" marR="23495" lvl="2" indent="-228600">
              <a:lnSpc>
                <a:spcPct val="80000"/>
              </a:lnSpc>
              <a:spcBef>
                <a:spcPts val="575"/>
              </a:spcBef>
              <a:buFont typeface="Arial MT"/>
              <a:buChar char="•"/>
              <a:tabLst>
                <a:tab pos="1156335" algn="l"/>
              </a:tabLst>
            </a:pPr>
            <a:r>
              <a:rPr sz="2800" spc="-10" dirty="0">
                <a:cs typeface="Calibri Light" panose="020F0302020204030204" pitchFamily="34" charset="0"/>
              </a:rPr>
              <a:t>Carefully</a:t>
            </a:r>
            <a:r>
              <a:rPr sz="2800" spc="-20" dirty="0">
                <a:cs typeface="Calibri Light" panose="020F0302020204030204" pitchFamily="34" charset="0"/>
              </a:rPr>
              <a:t> </a:t>
            </a:r>
            <a:r>
              <a:rPr sz="2800" spc="-15" dirty="0">
                <a:cs typeface="Calibri Light" panose="020F0302020204030204" pitchFamily="34" charset="0"/>
              </a:rPr>
              <a:t>evaluate</a:t>
            </a:r>
            <a:r>
              <a:rPr sz="2800" dirty="0">
                <a:cs typeface="Calibri Light" panose="020F0302020204030204" pitchFamily="34" charset="0"/>
              </a:rPr>
              <a:t> </a:t>
            </a:r>
            <a:r>
              <a:rPr lang="en-US" sz="2800" dirty="0">
                <a:cs typeface="Calibri Light" panose="020F0302020204030204" pitchFamily="34" charset="0"/>
              </a:rPr>
              <a:t>the </a:t>
            </a:r>
            <a:r>
              <a:rPr sz="2800" spc="-15" dirty="0">
                <a:cs typeface="Calibri Light" panose="020F0302020204030204" pitchFamily="34" charset="0"/>
              </a:rPr>
              <a:t>content,</a:t>
            </a:r>
            <a:r>
              <a:rPr sz="2800" spc="-5" dirty="0">
                <a:cs typeface="Calibri Light" panose="020F0302020204030204" pitchFamily="34" charset="0"/>
              </a:rPr>
              <a:t> </a:t>
            </a:r>
            <a:r>
              <a:rPr sz="2800" dirty="0">
                <a:cs typeface="Calibri Light" panose="020F0302020204030204" pitchFamily="34" charset="0"/>
              </a:rPr>
              <a:t>as</a:t>
            </a:r>
            <a:r>
              <a:rPr sz="2800" spc="-20" dirty="0">
                <a:cs typeface="Calibri Light" panose="020F0302020204030204" pitchFamily="34" charset="0"/>
              </a:rPr>
              <a:t> </a:t>
            </a:r>
            <a:r>
              <a:rPr sz="2800" spc="-5" dirty="0">
                <a:cs typeface="Calibri Light" panose="020F0302020204030204" pitchFamily="34" charset="0"/>
              </a:rPr>
              <a:t>irresponsible</a:t>
            </a:r>
            <a:r>
              <a:rPr sz="2800" spc="5" dirty="0">
                <a:cs typeface="Calibri Light" panose="020F0302020204030204" pitchFamily="34" charset="0"/>
              </a:rPr>
              <a:t> </a:t>
            </a:r>
            <a:r>
              <a:rPr sz="2800" dirty="0">
                <a:cs typeface="Calibri Light" panose="020F0302020204030204" pitchFamily="34" charset="0"/>
              </a:rPr>
              <a:t>individuals </a:t>
            </a:r>
            <a:r>
              <a:rPr sz="2800" spc="-530" dirty="0">
                <a:cs typeface="Calibri Light" panose="020F0302020204030204" pitchFamily="34" charset="0"/>
              </a:rPr>
              <a:t> </a:t>
            </a:r>
            <a:r>
              <a:rPr sz="2800" spc="-10" dirty="0">
                <a:cs typeface="Calibri Light" panose="020F0302020204030204" pitchFamily="34" charset="0"/>
              </a:rPr>
              <a:t>can enter erroneous information</a:t>
            </a:r>
            <a:endParaRPr sz="2800" dirty="0">
              <a:cs typeface="Calibri Light" panose="020F0302020204030204" pitchFamily="34" charset="0"/>
            </a:endParaRPr>
          </a:p>
          <a:p>
            <a:pPr marL="756285" lvl="1" indent="-287020">
              <a:buFont typeface="Arial MT"/>
              <a:buChar char="–"/>
              <a:tabLst>
                <a:tab pos="756920" algn="l"/>
              </a:tabLst>
            </a:pPr>
            <a:r>
              <a:rPr sz="2800" b="1" spc="-10" dirty="0">
                <a:cs typeface="Calibri Light" panose="020F0302020204030204" pitchFamily="34" charset="0"/>
              </a:rPr>
              <a:t>E-portfolios</a:t>
            </a:r>
            <a:endParaRPr sz="2800" b="1" dirty="0">
              <a:cs typeface="Calibri Light" panose="020F0302020204030204" pitchFamily="34" charset="0"/>
            </a:endParaRPr>
          </a:p>
          <a:p>
            <a:pPr marL="1155700" marR="241300" lvl="2" indent="-228600">
              <a:lnSpc>
                <a:spcPts val="2300"/>
              </a:lnSpc>
              <a:spcBef>
                <a:spcPts val="565"/>
              </a:spcBef>
              <a:buFont typeface="Arial MT"/>
              <a:buChar char="•"/>
              <a:tabLst>
                <a:tab pos="1156335" algn="l"/>
              </a:tabLst>
            </a:pPr>
            <a:r>
              <a:rPr sz="2800" dirty="0">
                <a:cs typeface="Calibri Light" panose="020F0302020204030204" pitchFamily="34" charset="0"/>
              </a:rPr>
              <a:t>A </a:t>
            </a:r>
            <a:r>
              <a:rPr sz="2800" spc="-10" dirty="0">
                <a:cs typeface="Calibri Light" panose="020F0302020204030204" pitchFamily="34" charset="0"/>
              </a:rPr>
              <a:t>collection </a:t>
            </a:r>
            <a:r>
              <a:rPr sz="2800" spc="-5" dirty="0">
                <a:cs typeface="Calibri Light" panose="020F0302020204030204" pitchFamily="34" charset="0"/>
              </a:rPr>
              <a:t>of </a:t>
            </a:r>
            <a:r>
              <a:rPr sz="2800" dirty="0">
                <a:cs typeface="Calibri Light" panose="020F0302020204030204" pitchFamily="34" charset="0"/>
              </a:rPr>
              <a:t>an </a:t>
            </a:r>
            <a:r>
              <a:rPr sz="2800" spc="-15" dirty="0">
                <a:cs typeface="Calibri Light" panose="020F0302020204030204" pitchFamily="34" charset="0"/>
              </a:rPr>
              <a:t>individual’s </a:t>
            </a:r>
            <a:r>
              <a:rPr sz="2800" spc="-10" dirty="0">
                <a:cs typeface="Calibri Light" panose="020F0302020204030204" pitchFamily="34" charset="0"/>
              </a:rPr>
              <a:t>work </a:t>
            </a:r>
            <a:r>
              <a:rPr sz="2800" dirty="0">
                <a:cs typeface="Calibri Light" panose="020F0302020204030204" pitchFamily="34" charset="0"/>
              </a:rPr>
              <a:t>accessible via the </a:t>
            </a:r>
            <a:r>
              <a:rPr sz="2800" spc="-530" dirty="0">
                <a:cs typeface="Calibri Light" panose="020F0302020204030204" pitchFamily="34" charset="0"/>
              </a:rPr>
              <a:t> </a:t>
            </a:r>
            <a:r>
              <a:rPr sz="2800" spc="-30" dirty="0">
                <a:cs typeface="Calibri Light" panose="020F0302020204030204" pitchFamily="34" charset="0"/>
              </a:rPr>
              <a:t>Web</a:t>
            </a:r>
            <a:endParaRPr sz="2800" dirty="0">
              <a:cs typeface="Calibri Light" panose="020F0302020204030204" pitchFamily="34" charset="0"/>
            </a:endParaRPr>
          </a:p>
        </p:txBody>
      </p:sp>
      <p:sp>
        <p:nvSpPr>
          <p:cNvPr id="6" name="object 2">
            <a:extLst>
              <a:ext uri="{FF2B5EF4-FFF2-40B4-BE49-F238E27FC236}">
                <a16:creationId xmlns:a16="http://schemas.microsoft.com/office/drawing/2014/main" id="{B13CF371-755C-B7AF-862A-9D2541102CC4}"/>
              </a:ext>
            </a:extLst>
          </p:cNvPr>
          <p:cNvSpPr txBox="1">
            <a:spLocks noGrp="1"/>
          </p:cNvSpPr>
          <p:nvPr>
            <p:ph type="title"/>
          </p:nvPr>
        </p:nvSpPr>
        <p:spPr>
          <a:xfrm>
            <a:off x="990600" y="609600"/>
            <a:ext cx="10210800" cy="622222"/>
          </a:xfrm>
          <a:prstGeom prst="rect">
            <a:avLst/>
          </a:prstGeom>
        </p:spPr>
        <p:txBody>
          <a:bodyPr vert="horz" wrap="square" lIns="0" tIns="12700" rIns="0" bIns="0" rtlCol="0">
            <a:spAutoFit/>
          </a:bodyPr>
          <a:lstStyle/>
          <a:p>
            <a:pPr marL="12700">
              <a:spcBef>
                <a:spcPts val="100"/>
              </a:spcBef>
            </a:pPr>
            <a:r>
              <a:rPr sz="4400" b="1" dirty="0"/>
              <a:t>Online</a:t>
            </a:r>
            <a:r>
              <a:rPr sz="4400" b="1" spc="-30" dirty="0"/>
              <a:t> </a:t>
            </a:r>
            <a:r>
              <a:rPr sz="4400" b="1" dirty="0"/>
              <a:t>Education</a:t>
            </a:r>
            <a:r>
              <a:rPr sz="4400" b="1" spc="-25" dirty="0"/>
              <a:t> </a:t>
            </a:r>
            <a:r>
              <a:rPr sz="4400" b="1" dirty="0"/>
              <a:t>and</a:t>
            </a:r>
            <a:r>
              <a:rPr sz="4400" b="1" spc="-25" dirty="0"/>
              <a:t> </a:t>
            </a:r>
            <a:r>
              <a:rPr sz="4400" b="1" spc="-5" dirty="0"/>
              <a:t>Writing</a:t>
            </a:r>
            <a:endParaRPr sz="4400" b="1" dirty="0"/>
          </a:p>
        </p:txBody>
      </p:sp>
      <p:sp>
        <p:nvSpPr>
          <p:cNvPr id="2" name="Slide Number Placeholder 1">
            <a:extLst>
              <a:ext uri="{FF2B5EF4-FFF2-40B4-BE49-F238E27FC236}">
                <a16:creationId xmlns:a16="http://schemas.microsoft.com/office/drawing/2014/main" id="{65E65151-C6E8-7E61-C880-106E04E7A019}"/>
              </a:ext>
            </a:extLst>
          </p:cNvPr>
          <p:cNvSpPr>
            <a:spLocks noGrp="1"/>
          </p:cNvSpPr>
          <p:nvPr>
            <p:ph type="sldNum" sz="quarter" idx="12"/>
          </p:nvPr>
        </p:nvSpPr>
        <p:spPr/>
        <p:txBody>
          <a:bodyPr/>
          <a:lstStyle/>
          <a:p>
            <a:fld id="{1AB53ACA-8745-4EEB-8B9A-1551E4B7C876}" type="slidenum">
              <a:rPr lang="en-US" smtClean="0"/>
              <a:t>55</a:t>
            </a:fld>
            <a:endParaRPr 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66800" y="609600"/>
            <a:ext cx="10134600" cy="622222"/>
          </a:xfrm>
          <a:prstGeom prst="rect">
            <a:avLst/>
          </a:prstGeom>
        </p:spPr>
        <p:txBody>
          <a:bodyPr vert="horz" wrap="square" lIns="0" tIns="12700" rIns="0" bIns="0" rtlCol="0">
            <a:spAutoFit/>
          </a:bodyPr>
          <a:lstStyle/>
          <a:p>
            <a:pPr marL="12700">
              <a:spcBef>
                <a:spcPts val="100"/>
              </a:spcBef>
            </a:pPr>
            <a:r>
              <a:rPr sz="4400" b="1" spc="-5" dirty="0"/>
              <a:t>Censorship</a:t>
            </a:r>
            <a:r>
              <a:rPr sz="4400" b="1" spc="-30" dirty="0"/>
              <a:t> </a:t>
            </a:r>
            <a:r>
              <a:rPr sz="4400" b="1" dirty="0"/>
              <a:t>and</a:t>
            </a:r>
            <a:r>
              <a:rPr sz="4400" b="1" spc="-20" dirty="0"/>
              <a:t> </a:t>
            </a:r>
            <a:r>
              <a:rPr sz="4400" b="1" spc="-5" dirty="0"/>
              <a:t>Privacy</a:t>
            </a:r>
            <a:r>
              <a:rPr sz="4400" b="1" spc="-25" dirty="0"/>
              <a:t> </a:t>
            </a:r>
            <a:r>
              <a:rPr sz="4400" b="1" spc="-5" dirty="0"/>
              <a:t>Issues</a:t>
            </a:r>
            <a:endParaRPr sz="4400" b="1" dirty="0"/>
          </a:p>
        </p:txBody>
      </p:sp>
      <p:sp>
        <p:nvSpPr>
          <p:cNvPr id="3" name="object 3"/>
          <p:cNvSpPr txBox="1"/>
          <p:nvPr/>
        </p:nvSpPr>
        <p:spPr>
          <a:xfrm>
            <a:off x="1066800" y="1461262"/>
            <a:ext cx="10591800" cy="3933641"/>
          </a:xfrm>
          <a:prstGeom prst="rect">
            <a:avLst/>
          </a:prstGeom>
        </p:spPr>
        <p:txBody>
          <a:bodyPr vert="horz" wrap="square" lIns="0" tIns="48895" rIns="0" bIns="0" rtlCol="0">
            <a:spAutoFit/>
          </a:bodyPr>
          <a:lstStyle/>
          <a:p>
            <a:pPr marL="355600" indent="-343535">
              <a:spcBef>
                <a:spcPts val="385"/>
              </a:spcBef>
              <a:buFont typeface="Arial MT"/>
              <a:buChar char="•"/>
              <a:tabLst>
                <a:tab pos="355600" algn="l"/>
                <a:tab pos="356235" algn="l"/>
              </a:tabLst>
            </a:pPr>
            <a:r>
              <a:rPr sz="2800" b="1" spc="-10" dirty="0">
                <a:cs typeface="Calibri Light" panose="020F0302020204030204" pitchFamily="34" charset="0"/>
              </a:rPr>
              <a:t>Censorship</a:t>
            </a:r>
            <a:endParaRPr sz="2800" b="1" dirty="0">
              <a:cs typeface="Calibri Light" panose="020F0302020204030204" pitchFamily="34" charset="0"/>
            </a:endParaRPr>
          </a:p>
          <a:p>
            <a:pPr marL="756285" lvl="1" indent="-287020">
              <a:spcBef>
                <a:spcPts val="290"/>
              </a:spcBef>
              <a:buFont typeface="Arial MT"/>
              <a:buChar char="–"/>
              <a:tabLst>
                <a:tab pos="756920" algn="l"/>
              </a:tabLst>
            </a:pPr>
            <a:r>
              <a:rPr sz="2800" spc="-5" dirty="0">
                <a:cs typeface="Calibri Light" panose="020F0302020204030204" pitchFamily="34" charset="0"/>
              </a:rPr>
              <a:t>Some</a:t>
            </a:r>
            <a:r>
              <a:rPr sz="2800" spc="-25" dirty="0">
                <a:cs typeface="Calibri Light" panose="020F0302020204030204" pitchFamily="34" charset="0"/>
              </a:rPr>
              <a:t> </a:t>
            </a:r>
            <a:r>
              <a:rPr sz="2800" spc="-10" dirty="0">
                <a:cs typeface="Calibri Light" panose="020F0302020204030204" pitchFamily="34" charset="0"/>
              </a:rPr>
              <a:t>countries</a:t>
            </a:r>
            <a:r>
              <a:rPr sz="2800" spc="-5" dirty="0">
                <a:cs typeface="Calibri Light" panose="020F0302020204030204" pitchFamily="34" charset="0"/>
              </a:rPr>
              <a:t> block</a:t>
            </a:r>
            <a:r>
              <a:rPr sz="2800" spc="-20" dirty="0">
                <a:cs typeface="Calibri Light" panose="020F0302020204030204" pitchFamily="34" charset="0"/>
              </a:rPr>
              <a:t> </a:t>
            </a:r>
            <a:r>
              <a:rPr sz="2800" spc="-5" dirty="0">
                <a:cs typeface="Calibri Light" panose="020F0302020204030204" pitchFamily="34" charset="0"/>
              </a:rPr>
              <a:t>some</a:t>
            </a:r>
            <a:r>
              <a:rPr sz="2800" spc="-15" dirty="0">
                <a:cs typeface="Calibri Light" panose="020F0302020204030204" pitchFamily="34" charset="0"/>
              </a:rPr>
              <a:t> </a:t>
            </a:r>
            <a:r>
              <a:rPr sz="2800" spc="-10" dirty="0">
                <a:cs typeface="Calibri Light" panose="020F0302020204030204" pitchFamily="34" charset="0"/>
              </a:rPr>
              <a:t>Internet</a:t>
            </a:r>
            <a:r>
              <a:rPr sz="2800" spc="-20" dirty="0">
                <a:cs typeface="Calibri Light" panose="020F0302020204030204" pitchFamily="34" charset="0"/>
              </a:rPr>
              <a:t> </a:t>
            </a:r>
            <a:r>
              <a:rPr sz="2800" spc="-15" dirty="0">
                <a:cs typeface="Calibri Light" panose="020F0302020204030204" pitchFamily="34" charset="0"/>
              </a:rPr>
              <a:t>content</a:t>
            </a:r>
            <a:endParaRPr sz="2800" dirty="0">
              <a:cs typeface="Calibri Light" panose="020F0302020204030204" pitchFamily="34" charset="0"/>
            </a:endParaRPr>
          </a:p>
          <a:p>
            <a:pPr marL="1155700" marR="1050925" lvl="2" indent="-228600">
              <a:lnSpc>
                <a:spcPts val="2590"/>
              </a:lnSpc>
              <a:spcBef>
                <a:spcPts val="615"/>
              </a:spcBef>
              <a:buFont typeface="Arial MT"/>
              <a:buChar char="•"/>
              <a:tabLst>
                <a:tab pos="1156335" algn="l"/>
              </a:tabLst>
            </a:pPr>
            <a:r>
              <a:rPr sz="2800" spc="-114" dirty="0">
                <a:cs typeface="Calibri Light" panose="020F0302020204030204" pitchFamily="34" charset="0"/>
              </a:rPr>
              <a:t>To</a:t>
            </a:r>
            <a:r>
              <a:rPr sz="2800" spc="-15" dirty="0">
                <a:cs typeface="Calibri Light" panose="020F0302020204030204" pitchFamily="34" charset="0"/>
              </a:rPr>
              <a:t> </a:t>
            </a:r>
            <a:r>
              <a:rPr sz="2800" spc="-5" dirty="0">
                <a:cs typeface="Calibri Light" panose="020F0302020204030204" pitchFamily="34" charset="0"/>
              </a:rPr>
              <a:t>hinder </a:t>
            </a:r>
            <a:r>
              <a:rPr lang="en-US" sz="2800" spc="-5" dirty="0">
                <a:cs typeface="Calibri Light" panose="020F0302020204030204" pitchFamily="34" charset="0"/>
              </a:rPr>
              <a:t>the </a:t>
            </a:r>
            <a:r>
              <a:rPr sz="2800" spc="-10" dirty="0">
                <a:cs typeface="Calibri Light" panose="020F0302020204030204" pitchFamily="34" charset="0"/>
              </a:rPr>
              <a:t>spread</a:t>
            </a:r>
            <a:r>
              <a:rPr sz="2800" dirty="0">
                <a:cs typeface="Calibri Light" panose="020F0302020204030204" pitchFamily="34" charset="0"/>
              </a:rPr>
              <a:t> </a:t>
            </a:r>
            <a:r>
              <a:rPr sz="2800" spc="-5" dirty="0">
                <a:cs typeface="Calibri Light" panose="020F0302020204030204" pitchFamily="34" charset="0"/>
              </a:rPr>
              <a:t>of</a:t>
            </a:r>
            <a:r>
              <a:rPr sz="2800" spc="-15" dirty="0">
                <a:cs typeface="Calibri Light" panose="020F0302020204030204" pitchFamily="34" charset="0"/>
              </a:rPr>
              <a:t> </a:t>
            </a:r>
            <a:r>
              <a:rPr sz="2800" spc="-10" dirty="0">
                <a:cs typeface="Calibri Light" panose="020F0302020204030204" pitchFamily="34" charset="0"/>
              </a:rPr>
              <a:t>information</a:t>
            </a:r>
            <a:r>
              <a:rPr sz="2800" spc="-25" dirty="0">
                <a:cs typeface="Calibri Light" panose="020F0302020204030204" pitchFamily="34" charset="0"/>
              </a:rPr>
              <a:t> </a:t>
            </a:r>
            <a:r>
              <a:rPr sz="2800" spc="-15" dirty="0">
                <a:cs typeface="Calibri Light" panose="020F0302020204030204" pitchFamily="34" charset="0"/>
              </a:rPr>
              <a:t>from</a:t>
            </a:r>
            <a:r>
              <a:rPr sz="2800" spc="-10" dirty="0">
                <a:cs typeface="Calibri Light" panose="020F0302020204030204" pitchFamily="34" charset="0"/>
              </a:rPr>
              <a:t> </a:t>
            </a:r>
            <a:r>
              <a:rPr lang="en-US" sz="2800" spc="-10" dirty="0">
                <a:cs typeface="Calibri Light" panose="020F0302020204030204" pitchFamily="34" charset="0"/>
              </a:rPr>
              <a:t>the </a:t>
            </a:r>
            <a:r>
              <a:rPr sz="2800" spc="-5" dirty="0">
                <a:cs typeface="Calibri Light" panose="020F0302020204030204" pitchFamily="34" charset="0"/>
              </a:rPr>
              <a:t>political </a:t>
            </a:r>
            <a:r>
              <a:rPr sz="2800" spc="-530" dirty="0">
                <a:cs typeface="Calibri Light" panose="020F0302020204030204" pitchFamily="34" charset="0"/>
              </a:rPr>
              <a:t> </a:t>
            </a:r>
            <a:r>
              <a:rPr sz="2800" spc="-10" dirty="0">
                <a:cs typeface="Calibri Light" panose="020F0302020204030204" pitchFamily="34" charset="0"/>
              </a:rPr>
              <a:t>opposition</a:t>
            </a:r>
            <a:endParaRPr sz="2800" dirty="0">
              <a:cs typeface="Calibri Light" panose="020F0302020204030204" pitchFamily="34" charset="0"/>
            </a:endParaRPr>
          </a:p>
          <a:p>
            <a:pPr marL="1155700" lvl="2" indent="-229235">
              <a:spcBef>
                <a:spcPts val="254"/>
              </a:spcBef>
              <a:buFont typeface="Arial MT"/>
              <a:buChar char="•"/>
              <a:tabLst>
                <a:tab pos="1156335" algn="l"/>
              </a:tabLst>
            </a:pPr>
            <a:r>
              <a:rPr sz="2800" spc="-114" dirty="0">
                <a:cs typeface="Calibri Light" panose="020F0302020204030204" pitchFamily="34" charset="0"/>
              </a:rPr>
              <a:t>To</a:t>
            </a:r>
            <a:r>
              <a:rPr sz="2800" spc="-10" dirty="0">
                <a:cs typeface="Calibri Light" panose="020F0302020204030204" pitchFamily="34" charset="0"/>
              </a:rPr>
              <a:t> filter</a:t>
            </a:r>
            <a:r>
              <a:rPr sz="2800" spc="-15" dirty="0">
                <a:cs typeface="Calibri Light" panose="020F0302020204030204" pitchFamily="34" charset="0"/>
              </a:rPr>
              <a:t> </a:t>
            </a:r>
            <a:r>
              <a:rPr sz="2800" spc="-5" dirty="0">
                <a:cs typeface="Calibri Light" panose="020F0302020204030204" pitchFamily="34" charset="0"/>
              </a:rPr>
              <a:t>out</a:t>
            </a:r>
            <a:r>
              <a:rPr sz="2800" spc="-15" dirty="0">
                <a:cs typeface="Calibri Light" panose="020F0302020204030204" pitchFamily="34" charset="0"/>
              </a:rPr>
              <a:t> </a:t>
            </a:r>
            <a:r>
              <a:rPr sz="2800" spc="-5" dirty="0">
                <a:cs typeface="Calibri Light" panose="020F0302020204030204" pitchFamily="34" charset="0"/>
              </a:rPr>
              <a:t>material</a:t>
            </a:r>
            <a:r>
              <a:rPr sz="2800" spc="-30" dirty="0">
                <a:cs typeface="Calibri Light" panose="020F0302020204030204" pitchFamily="34" charset="0"/>
              </a:rPr>
              <a:t> </a:t>
            </a:r>
            <a:r>
              <a:rPr sz="2800" spc="-5" dirty="0">
                <a:cs typeface="Calibri Light" panose="020F0302020204030204" pitchFamily="34" charset="0"/>
              </a:rPr>
              <a:t>determined</a:t>
            </a:r>
            <a:r>
              <a:rPr sz="2800" spc="-15" dirty="0">
                <a:cs typeface="Calibri Light" panose="020F0302020204030204" pitchFamily="34" charset="0"/>
              </a:rPr>
              <a:t> to</a:t>
            </a:r>
            <a:r>
              <a:rPr sz="2800" spc="-10" dirty="0">
                <a:cs typeface="Calibri Light" panose="020F0302020204030204" pitchFamily="34" charset="0"/>
              </a:rPr>
              <a:t> </a:t>
            </a:r>
            <a:r>
              <a:rPr sz="2800" spc="-5" dirty="0">
                <a:cs typeface="Calibri Light" panose="020F0302020204030204" pitchFamily="34" charset="0"/>
              </a:rPr>
              <a:t>be</a:t>
            </a:r>
            <a:r>
              <a:rPr sz="2800" spc="-10" dirty="0">
                <a:cs typeface="Calibri Light" panose="020F0302020204030204" pitchFamily="34" charset="0"/>
              </a:rPr>
              <a:t> </a:t>
            </a:r>
            <a:r>
              <a:rPr sz="2800" spc="-15" dirty="0">
                <a:cs typeface="Calibri Light" panose="020F0302020204030204" pitchFamily="34" charset="0"/>
              </a:rPr>
              <a:t>offensive</a:t>
            </a:r>
            <a:endParaRPr sz="2800" dirty="0">
              <a:cs typeface="Calibri Light" panose="020F0302020204030204" pitchFamily="34" charset="0"/>
            </a:endParaRPr>
          </a:p>
          <a:p>
            <a:pPr marL="1155700" lvl="2" indent="-229235">
              <a:spcBef>
                <a:spcPts val="290"/>
              </a:spcBef>
              <a:buFont typeface="Arial MT"/>
              <a:buChar char="•"/>
              <a:tabLst>
                <a:tab pos="1156335" algn="l"/>
              </a:tabLst>
            </a:pPr>
            <a:r>
              <a:rPr sz="2800" spc="-225" dirty="0">
                <a:cs typeface="Calibri Light" panose="020F0302020204030204" pitchFamily="34" charset="0"/>
              </a:rPr>
              <a:t>T</a:t>
            </a:r>
            <a:r>
              <a:rPr sz="2800" dirty="0">
                <a:cs typeface="Calibri Light" panose="020F0302020204030204" pitchFamily="34" charset="0"/>
              </a:rPr>
              <a:t>o</a:t>
            </a:r>
            <a:r>
              <a:rPr sz="2800" spc="-5" dirty="0">
                <a:cs typeface="Calibri Light" panose="020F0302020204030204" pitchFamily="34" charset="0"/>
              </a:rPr>
              <a:t> p</a:t>
            </a:r>
            <a:r>
              <a:rPr sz="2800" spc="-30" dirty="0">
                <a:cs typeface="Calibri Light" panose="020F0302020204030204" pitchFamily="34" charset="0"/>
              </a:rPr>
              <a:t>r</a:t>
            </a:r>
            <a:r>
              <a:rPr sz="2800" spc="-5" dirty="0">
                <a:cs typeface="Calibri Light" panose="020F0302020204030204" pitchFamily="34" charset="0"/>
              </a:rPr>
              <a:t>o</a:t>
            </a:r>
            <a:r>
              <a:rPr sz="2800" spc="-30" dirty="0">
                <a:cs typeface="Calibri Light" panose="020F0302020204030204" pitchFamily="34" charset="0"/>
              </a:rPr>
              <a:t>t</a:t>
            </a:r>
            <a:r>
              <a:rPr sz="2800" dirty="0">
                <a:cs typeface="Calibri Light" panose="020F0302020204030204" pitchFamily="34" charset="0"/>
              </a:rPr>
              <a:t>e</a:t>
            </a:r>
            <a:r>
              <a:rPr sz="2800" spc="5" dirty="0">
                <a:cs typeface="Calibri Light" panose="020F0302020204030204" pitchFamily="34" charset="0"/>
              </a:rPr>
              <a:t>c</a:t>
            </a:r>
            <a:r>
              <a:rPr sz="2800" dirty="0">
                <a:cs typeface="Calibri Light" panose="020F0302020204030204" pitchFamily="34" charset="0"/>
              </a:rPr>
              <a:t>t</a:t>
            </a:r>
            <a:r>
              <a:rPr sz="2800" spc="-30" dirty="0">
                <a:cs typeface="Calibri Light" panose="020F0302020204030204" pitchFamily="34" charset="0"/>
              </a:rPr>
              <a:t> </a:t>
            </a:r>
            <a:r>
              <a:rPr sz="2800" spc="-5" dirty="0">
                <a:cs typeface="Calibri Light" panose="020F0302020204030204" pitchFamily="34" charset="0"/>
              </a:rPr>
              <a:t>n</a:t>
            </a:r>
            <a:r>
              <a:rPr sz="2800" spc="-25" dirty="0">
                <a:cs typeface="Calibri Light" panose="020F0302020204030204" pitchFamily="34" charset="0"/>
              </a:rPr>
              <a:t>a</a:t>
            </a:r>
            <a:r>
              <a:rPr sz="2800" dirty="0">
                <a:cs typeface="Calibri Light" panose="020F0302020204030204" pitchFamily="34" charset="0"/>
              </a:rPr>
              <a:t>tional </a:t>
            </a:r>
            <a:r>
              <a:rPr sz="2800" spc="-10" dirty="0">
                <a:cs typeface="Calibri Light" panose="020F0302020204030204" pitchFamily="34" charset="0"/>
              </a:rPr>
              <a:t>s</a:t>
            </a:r>
            <a:r>
              <a:rPr sz="2800" dirty="0">
                <a:cs typeface="Calibri Light" panose="020F0302020204030204" pitchFamily="34" charset="0"/>
              </a:rPr>
              <a:t>e</a:t>
            </a:r>
            <a:r>
              <a:rPr sz="2800" spc="5" dirty="0">
                <a:cs typeface="Calibri Light" panose="020F0302020204030204" pitchFamily="34" charset="0"/>
              </a:rPr>
              <a:t>c</a:t>
            </a:r>
            <a:r>
              <a:rPr sz="2800" spc="-5" dirty="0">
                <a:cs typeface="Calibri Light" panose="020F0302020204030204" pitchFamily="34" charset="0"/>
              </a:rPr>
              <a:t>urity</a:t>
            </a:r>
            <a:endParaRPr sz="2800" dirty="0">
              <a:cs typeface="Calibri Light" panose="020F0302020204030204" pitchFamily="34" charset="0"/>
            </a:endParaRPr>
          </a:p>
          <a:p>
            <a:pPr marL="756285" marR="643255" lvl="1" indent="-287020">
              <a:lnSpc>
                <a:spcPts val="2590"/>
              </a:lnSpc>
              <a:spcBef>
                <a:spcPts val="615"/>
              </a:spcBef>
              <a:buFont typeface="Arial MT"/>
              <a:buChar char="–"/>
              <a:tabLst>
                <a:tab pos="756920" algn="l"/>
              </a:tabLst>
            </a:pPr>
            <a:r>
              <a:rPr sz="2800" spc="-5" dirty="0">
                <a:cs typeface="Calibri Light" panose="020F0302020204030204" pitchFamily="34" charset="0"/>
              </a:rPr>
              <a:t>Some</a:t>
            </a:r>
            <a:r>
              <a:rPr sz="2800" spc="-20" dirty="0">
                <a:cs typeface="Calibri Light" panose="020F0302020204030204" pitchFamily="34" charset="0"/>
              </a:rPr>
              <a:t> </a:t>
            </a:r>
            <a:r>
              <a:rPr sz="2800" spc="-10" dirty="0">
                <a:cs typeface="Calibri Light" panose="020F0302020204030204" pitchFamily="34" charset="0"/>
              </a:rPr>
              <a:t>countries</a:t>
            </a:r>
            <a:r>
              <a:rPr sz="2800" dirty="0">
                <a:cs typeface="Calibri Light" panose="020F0302020204030204" pitchFamily="34" charset="0"/>
              </a:rPr>
              <a:t> </a:t>
            </a:r>
            <a:r>
              <a:rPr sz="2800" spc="-20" dirty="0">
                <a:cs typeface="Calibri Light" panose="020F0302020204030204" pitchFamily="34" charset="0"/>
              </a:rPr>
              <a:t>have</a:t>
            </a:r>
            <a:r>
              <a:rPr sz="2800" spc="-5" dirty="0">
                <a:cs typeface="Calibri Light" panose="020F0302020204030204" pitchFamily="34" charset="0"/>
              </a:rPr>
              <a:t> </a:t>
            </a:r>
            <a:r>
              <a:rPr sz="2800" spc="-15" dirty="0">
                <a:cs typeface="Calibri Light" panose="020F0302020204030204" pitchFamily="34" charset="0"/>
              </a:rPr>
              <a:t>attempted</a:t>
            </a:r>
            <a:r>
              <a:rPr sz="2800" spc="-20" dirty="0">
                <a:cs typeface="Calibri Light" panose="020F0302020204030204" pitchFamily="34" charset="0"/>
              </a:rPr>
              <a:t> </a:t>
            </a:r>
            <a:r>
              <a:rPr sz="2800" spc="-15" dirty="0">
                <a:cs typeface="Calibri Light" panose="020F0302020204030204" pitchFamily="34" charset="0"/>
              </a:rPr>
              <a:t>to </a:t>
            </a:r>
            <a:r>
              <a:rPr sz="2800" spc="-10" dirty="0">
                <a:cs typeface="Calibri Light" panose="020F0302020204030204" pitchFamily="34" charset="0"/>
              </a:rPr>
              <a:t>regulate Internet </a:t>
            </a:r>
            <a:r>
              <a:rPr sz="2800" spc="-530" dirty="0">
                <a:cs typeface="Calibri Light" panose="020F0302020204030204" pitchFamily="34" charset="0"/>
              </a:rPr>
              <a:t> </a:t>
            </a:r>
            <a:r>
              <a:rPr sz="2800" spc="-15" dirty="0">
                <a:cs typeface="Calibri Light" panose="020F0302020204030204" pitchFamily="34" charset="0"/>
              </a:rPr>
              <a:t>content</a:t>
            </a:r>
            <a:endParaRPr sz="2800" dirty="0">
              <a:cs typeface="Calibri Light" panose="020F0302020204030204" pitchFamily="34" charset="0"/>
            </a:endParaRPr>
          </a:p>
          <a:p>
            <a:pPr marL="1155700" lvl="2" indent="-229235">
              <a:spcBef>
                <a:spcPts val="254"/>
              </a:spcBef>
              <a:buFont typeface="Arial MT"/>
              <a:buChar char="•"/>
              <a:tabLst>
                <a:tab pos="1156335" algn="l"/>
              </a:tabLst>
            </a:pPr>
            <a:r>
              <a:rPr sz="2800" spc="-10" dirty="0">
                <a:cs typeface="Calibri Light" panose="020F0302020204030204" pitchFamily="34" charset="0"/>
              </a:rPr>
              <a:t>Difficulty</a:t>
            </a:r>
            <a:r>
              <a:rPr sz="2800" spc="-5" dirty="0">
                <a:cs typeface="Calibri Light" panose="020F0302020204030204" pitchFamily="34" charset="0"/>
              </a:rPr>
              <a:t> </a:t>
            </a:r>
            <a:r>
              <a:rPr sz="2800" spc="-10" dirty="0">
                <a:cs typeface="Calibri Light" panose="020F0302020204030204" pitchFamily="34" charset="0"/>
              </a:rPr>
              <a:t>defining</a:t>
            </a:r>
            <a:r>
              <a:rPr sz="2800" spc="5" dirty="0">
                <a:cs typeface="Calibri Light" panose="020F0302020204030204" pitchFamily="34" charset="0"/>
              </a:rPr>
              <a:t> </a:t>
            </a:r>
            <a:r>
              <a:rPr sz="2800" spc="-10" dirty="0">
                <a:cs typeface="Calibri Light" panose="020F0302020204030204" pitchFamily="34" charset="0"/>
              </a:rPr>
              <a:t>“patently</a:t>
            </a:r>
            <a:r>
              <a:rPr sz="2800" spc="-20" dirty="0">
                <a:cs typeface="Calibri Light" panose="020F0302020204030204" pitchFamily="34" charset="0"/>
              </a:rPr>
              <a:t> </a:t>
            </a:r>
            <a:r>
              <a:rPr sz="2800" spc="-15" dirty="0">
                <a:cs typeface="Calibri Light" panose="020F0302020204030204" pitchFamily="34" charset="0"/>
              </a:rPr>
              <a:t>offensive”</a:t>
            </a:r>
            <a:r>
              <a:rPr sz="2800" spc="25" dirty="0">
                <a:cs typeface="Calibri Light" panose="020F0302020204030204" pitchFamily="34" charset="0"/>
              </a:rPr>
              <a:t> </a:t>
            </a:r>
            <a:r>
              <a:rPr sz="2800" dirty="0">
                <a:cs typeface="Calibri Light" panose="020F0302020204030204" pitchFamily="34" charset="0"/>
              </a:rPr>
              <a:t>and</a:t>
            </a:r>
            <a:r>
              <a:rPr sz="2800" spc="5" dirty="0">
                <a:cs typeface="Calibri Light" panose="020F0302020204030204" pitchFamily="34" charset="0"/>
              </a:rPr>
              <a:t> </a:t>
            </a:r>
            <a:r>
              <a:rPr sz="2800" dirty="0">
                <a:cs typeface="Calibri Light" panose="020F0302020204030204" pitchFamily="34" charset="0"/>
              </a:rPr>
              <a:t>“indecent”</a:t>
            </a:r>
          </a:p>
          <a:p>
            <a:pPr marL="1155700" marR="5080" lvl="2" indent="-228600">
              <a:lnSpc>
                <a:spcPts val="2590"/>
              </a:lnSpc>
              <a:spcBef>
                <a:spcPts val="615"/>
              </a:spcBef>
              <a:buFont typeface="Arial MT"/>
              <a:buChar char="•"/>
              <a:tabLst>
                <a:tab pos="1156335" algn="l"/>
              </a:tabLst>
            </a:pPr>
            <a:r>
              <a:rPr sz="2800" spc="-10" dirty="0">
                <a:cs typeface="Calibri Light" panose="020F0302020204030204" pitchFamily="34" charset="0"/>
              </a:rPr>
              <a:t>Difficult </a:t>
            </a:r>
            <a:r>
              <a:rPr sz="2800" spc="-5" dirty="0">
                <a:cs typeface="Calibri Light" panose="020F0302020204030204" pitchFamily="34" charset="0"/>
              </a:rPr>
              <a:t>finding </a:t>
            </a:r>
            <a:r>
              <a:rPr sz="2800" dirty="0">
                <a:cs typeface="Calibri Light" panose="020F0302020204030204" pitchFamily="34" charset="0"/>
              </a:rPr>
              <a:t>a </a:t>
            </a:r>
            <a:r>
              <a:rPr sz="2800" spc="-15" dirty="0">
                <a:cs typeface="Calibri Light" panose="020F0302020204030204" pitchFamily="34" charset="0"/>
              </a:rPr>
              <a:t>fair </a:t>
            </a:r>
            <a:r>
              <a:rPr sz="2800" spc="-5" dirty="0">
                <a:cs typeface="Calibri Light" panose="020F0302020204030204" pitchFamily="34" charset="0"/>
              </a:rPr>
              <a:t>balance between </a:t>
            </a:r>
            <a:r>
              <a:rPr sz="2800" spc="-10" dirty="0">
                <a:cs typeface="Calibri Light" panose="020F0302020204030204" pitchFamily="34" charset="0"/>
              </a:rPr>
              <a:t>protection </a:t>
            </a:r>
            <a:r>
              <a:rPr sz="2800" dirty="0">
                <a:cs typeface="Calibri Light" panose="020F0302020204030204" pitchFamily="34" charset="0"/>
              </a:rPr>
              <a:t>and </a:t>
            </a:r>
            <a:r>
              <a:rPr sz="2800" spc="-530" dirty="0">
                <a:cs typeface="Calibri Light" panose="020F0302020204030204" pitchFamily="34" charset="0"/>
              </a:rPr>
              <a:t> </a:t>
            </a:r>
            <a:r>
              <a:rPr sz="2800" spc="-10" dirty="0">
                <a:cs typeface="Calibri Light" panose="020F0302020204030204" pitchFamily="34" charset="0"/>
              </a:rPr>
              <a:t>censorship</a:t>
            </a:r>
            <a:endParaRPr sz="2800" dirty="0">
              <a:cs typeface="Calibri Light" panose="020F0302020204030204" pitchFamily="34" charset="0"/>
            </a:endParaRPr>
          </a:p>
        </p:txBody>
      </p:sp>
      <p:sp>
        <p:nvSpPr>
          <p:cNvPr id="4" name="Slide Number Placeholder 3">
            <a:extLst>
              <a:ext uri="{FF2B5EF4-FFF2-40B4-BE49-F238E27FC236}">
                <a16:creationId xmlns:a16="http://schemas.microsoft.com/office/drawing/2014/main" id="{2D104E52-762A-AA7B-8455-DA1A74792998}"/>
              </a:ext>
            </a:extLst>
          </p:cNvPr>
          <p:cNvSpPr>
            <a:spLocks noGrp="1"/>
          </p:cNvSpPr>
          <p:nvPr>
            <p:ph type="sldNum" sz="quarter" idx="12"/>
          </p:nvPr>
        </p:nvSpPr>
        <p:spPr/>
        <p:txBody>
          <a:bodyPr/>
          <a:lstStyle/>
          <a:p>
            <a:fld id="{1AB53ACA-8745-4EEB-8B9A-1551E4B7C876}" type="slidenum">
              <a:rPr lang="en-US" smtClean="0"/>
              <a:t>56</a:t>
            </a:fld>
            <a:endParaRPr 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1061156" y="1676400"/>
            <a:ext cx="10439400" cy="2979662"/>
          </a:xfrm>
          <a:prstGeom prst="rect">
            <a:avLst/>
          </a:prstGeom>
        </p:spPr>
        <p:txBody>
          <a:bodyPr vert="horz" wrap="square" lIns="0" tIns="85725" rIns="0" bIns="0" rtlCol="0">
            <a:spAutoFit/>
          </a:bodyPr>
          <a:lstStyle/>
          <a:p>
            <a:pPr marL="299085" indent="-287020" algn="just">
              <a:spcBef>
                <a:spcPts val="675"/>
              </a:spcBef>
              <a:buFont typeface="Arial MT"/>
              <a:buChar char="–"/>
              <a:tabLst>
                <a:tab pos="299720" algn="l"/>
              </a:tabLst>
            </a:pPr>
            <a:r>
              <a:rPr sz="2800" b="1" spc="-10" dirty="0">
                <a:cs typeface="Calibri Light" panose="020F0302020204030204" pitchFamily="34" charset="0"/>
              </a:rPr>
              <a:t>Internet</a:t>
            </a:r>
            <a:r>
              <a:rPr sz="2800" b="1" spc="-45" dirty="0">
                <a:cs typeface="Calibri Light" panose="020F0302020204030204" pitchFamily="34" charset="0"/>
              </a:rPr>
              <a:t> </a:t>
            </a:r>
            <a:r>
              <a:rPr sz="2800" b="1" spc="-5" dirty="0">
                <a:cs typeface="Calibri Light" panose="020F0302020204030204" pitchFamily="34" charset="0"/>
              </a:rPr>
              <a:t>Filtering</a:t>
            </a:r>
            <a:endParaRPr sz="2800" b="1" dirty="0">
              <a:cs typeface="Calibri Light" panose="020F0302020204030204" pitchFamily="34" charset="0"/>
            </a:endParaRPr>
          </a:p>
          <a:p>
            <a:pPr marL="697865" marR="5080" lvl="1" indent="-228600" algn="just">
              <a:spcBef>
                <a:spcPts val="575"/>
              </a:spcBef>
              <a:buFont typeface="Arial MT"/>
              <a:buChar char="•"/>
              <a:tabLst>
                <a:tab pos="698500" algn="l"/>
              </a:tabLst>
            </a:pPr>
            <a:r>
              <a:rPr sz="2800" spc="-5" dirty="0">
                <a:cs typeface="Calibri Light" panose="020F0302020204030204" pitchFamily="34" charset="0"/>
              </a:rPr>
              <a:t>Using </a:t>
            </a:r>
            <a:r>
              <a:rPr sz="2800" spc="-15" dirty="0">
                <a:cs typeface="Calibri Light" panose="020F0302020204030204" pitchFamily="34" charset="0"/>
              </a:rPr>
              <a:t>software </a:t>
            </a:r>
            <a:r>
              <a:rPr sz="2800" spc="-5" dirty="0">
                <a:cs typeface="Calibri Light" panose="020F0302020204030204" pitchFamily="34" charset="0"/>
              </a:rPr>
              <a:t>or </a:t>
            </a:r>
            <a:r>
              <a:rPr sz="2800" spc="-15" dirty="0">
                <a:cs typeface="Calibri Light" panose="020F0302020204030204" pitchFamily="34" charset="0"/>
              </a:rPr>
              <a:t>browser </a:t>
            </a:r>
            <a:r>
              <a:rPr sz="2800" spc="-5" dirty="0">
                <a:cs typeface="Calibri Light" panose="020F0302020204030204" pitchFamily="34" charset="0"/>
              </a:rPr>
              <a:t>options </a:t>
            </a:r>
            <a:r>
              <a:rPr sz="2800" spc="-15" dirty="0">
                <a:cs typeface="Calibri Light" panose="020F0302020204030204" pitchFamily="34" charset="0"/>
              </a:rPr>
              <a:t>to </a:t>
            </a:r>
            <a:r>
              <a:rPr sz="2800" spc="-530" dirty="0">
                <a:cs typeface="Calibri Light" panose="020F0302020204030204" pitchFamily="34" charset="0"/>
              </a:rPr>
              <a:t> </a:t>
            </a:r>
            <a:r>
              <a:rPr sz="2800" spc="-5" dirty="0">
                <a:cs typeface="Calibri Light" panose="020F0302020204030204" pitchFamily="34" charset="0"/>
              </a:rPr>
              <a:t>block </a:t>
            </a:r>
            <a:r>
              <a:rPr sz="2800" dirty="0">
                <a:cs typeface="Calibri Light" panose="020F0302020204030204" pitchFamily="34" charset="0"/>
              </a:rPr>
              <a:t>access </a:t>
            </a:r>
            <a:r>
              <a:rPr sz="2800" spc="-15" dirty="0">
                <a:cs typeface="Calibri Light" panose="020F0302020204030204" pitchFamily="34" charset="0"/>
              </a:rPr>
              <a:t>to </a:t>
            </a:r>
            <a:r>
              <a:rPr sz="2800" spc="-5" dirty="0">
                <a:cs typeface="Calibri Light" panose="020F0302020204030204" pitchFamily="34" charset="0"/>
              </a:rPr>
              <a:t>particular </a:t>
            </a:r>
            <a:r>
              <a:rPr sz="2800" spc="-30" dirty="0">
                <a:cs typeface="Calibri Light" panose="020F0302020204030204" pitchFamily="34" charset="0"/>
              </a:rPr>
              <a:t>Web </a:t>
            </a:r>
            <a:r>
              <a:rPr sz="2800" spc="-10" dirty="0">
                <a:cs typeface="Calibri Light" panose="020F0302020204030204" pitchFamily="34" charset="0"/>
              </a:rPr>
              <a:t>pages </a:t>
            </a:r>
            <a:r>
              <a:rPr sz="2800" spc="-530" dirty="0">
                <a:cs typeface="Calibri Light" panose="020F0302020204030204" pitchFamily="34" charset="0"/>
              </a:rPr>
              <a:t> </a:t>
            </a:r>
            <a:r>
              <a:rPr sz="2800" spc="-5" dirty="0">
                <a:cs typeface="Calibri Light" panose="020F0302020204030204" pitchFamily="34" charset="0"/>
              </a:rPr>
              <a:t>or</a:t>
            </a:r>
            <a:r>
              <a:rPr sz="2800" spc="-10" dirty="0">
                <a:cs typeface="Calibri Light" panose="020F0302020204030204" pitchFamily="34" charset="0"/>
              </a:rPr>
              <a:t> </a:t>
            </a:r>
            <a:r>
              <a:rPr sz="2800" dirty="0">
                <a:cs typeface="Calibri Light" panose="020F0302020204030204" pitchFamily="34" charset="0"/>
              </a:rPr>
              <a:t>types</a:t>
            </a:r>
            <a:r>
              <a:rPr sz="2800" spc="-15" dirty="0">
                <a:cs typeface="Calibri Light" panose="020F0302020204030204" pitchFamily="34" charset="0"/>
              </a:rPr>
              <a:t> </a:t>
            </a:r>
            <a:r>
              <a:rPr sz="2800" spc="-5" dirty="0">
                <a:cs typeface="Calibri Light" panose="020F0302020204030204" pitchFamily="34" charset="0"/>
              </a:rPr>
              <a:t>of</a:t>
            </a:r>
            <a:r>
              <a:rPr sz="2800" spc="-10" dirty="0">
                <a:cs typeface="Calibri Light" panose="020F0302020204030204" pitchFamily="34" charset="0"/>
              </a:rPr>
              <a:t> </a:t>
            </a:r>
            <a:r>
              <a:rPr sz="2800" spc="-30" dirty="0">
                <a:cs typeface="Calibri Light" panose="020F0302020204030204" pitchFamily="34" charset="0"/>
              </a:rPr>
              <a:t>Web</a:t>
            </a:r>
            <a:r>
              <a:rPr sz="2800" spc="-10" dirty="0">
                <a:cs typeface="Calibri Light" panose="020F0302020204030204" pitchFamily="34" charset="0"/>
              </a:rPr>
              <a:t> pages</a:t>
            </a:r>
            <a:endParaRPr sz="2800" dirty="0">
              <a:cs typeface="Calibri Light" panose="020F0302020204030204" pitchFamily="34" charset="0"/>
            </a:endParaRPr>
          </a:p>
          <a:p>
            <a:pPr marL="697865" marR="421005" lvl="1" indent="-228600" algn="just">
              <a:spcBef>
                <a:spcPts val="580"/>
              </a:spcBef>
              <a:buFont typeface="Arial MT"/>
              <a:buChar char="•"/>
              <a:tabLst>
                <a:tab pos="698500" algn="l"/>
              </a:tabLst>
            </a:pPr>
            <a:r>
              <a:rPr sz="2800" spc="-5" dirty="0">
                <a:cs typeface="Calibri Light" panose="020F0302020204030204" pitchFamily="34" charset="0"/>
              </a:rPr>
              <a:t>Used </a:t>
            </a:r>
            <a:r>
              <a:rPr sz="2800" spc="-10" dirty="0">
                <a:cs typeface="Calibri Light" panose="020F0302020204030204" pitchFamily="34" charset="0"/>
              </a:rPr>
              <a:t>by </a:t>
            </a:r>
            <a:r>
              <a:rPr sz="2800" dirty="0">
                <a:cs typeface="Calibri Light" panose="020F0302020204030204" pitchFamily="34" charset="0"/>
              </a:rPr>
              <a:t>individuals, </a:t>
            </a:r>
            <a:r>
              <a:rPr sz="2800" spc="-5" dirty="0">
                <a:cs typeface="Calibri Light" panose="020F0302020204030204" pitchFamily="34" charset="0"/>
              </a:rPr>
              <a:t>schools, </a:t>
            </a:r>
            <a:r>
              <a:rPr sz="2800" dirty="0">
                <a:cs typeface="Calibri Light" panose="020F0302020204030204" pitchFamily="34" charset="0"/>
              </a:rPr>
              <a:t> </a:t>
            </a:r>
            <a:r>
              <a:rPr sz="2800" spc="-10" dirty="0">
                <a:cs typeface="Calibri Light" panose="020F0302020204030204" pitchFamily="34" charset="0"/>
              </a:rPr>
              <a:t>employers,</a:t>
            </a:r>
            <a:r>
              <a:rPr sz="2800" spc="-35" dirty="0">
                <a:cs typeface="Calibri Light" panose="020F0302020204030204" pitchFamily="34" charset="0"/>
              </a:rPr>
              <a:t> </a:t>
            </a:r>
            <a:r>
              <a:rPr sz="2800" spc="-5" dirty="0">
                <a:cs typeface="Calibri Light" panose="020F0302020204030204" pitchFamily="34" charset="0"/>
              </a:rPr>
              <a:t>public</a:t>
            </a:r>
            <a:r>
              <a:rPr sz="2800" spc="-20" dirty="0">
                <a:cs typeface="Calibri Light" panose="020F0302020204030204" pitchFamily="34" charset="0"/>
              </a:rPr>
              <a:t> </a:t>
            </a:r>
            <a:r>
              <a:rPr sz="2800" spc="-15" dirty="0">
                <a:cs typeface="Calibri Light" panose="020F0302020204030204" pitchFamily="34" charset="0"/>
              </a:rPr>
              <a:t>computers,</a:t>
            </a:r>
            <a:r>
              <a:rPr sz="2800" spc="-20" dirty="0">
                <a:cs typeface="Calibri Light" panose="020F0302020204030204" pitchFamily="34" charset="0"/>
              </a:rPr>
              <a:t> </a:t>
            </a:r>
            <a:r>
              <a:rPr sz="2800" spc="-10" dirty="0">
                <a:cs typeface="Calibri Light" panose="020F0302020204030204" pitchFamily="34" charset="0"/>
              </a:rPr>
              <a:t>etc.</a:t>
            </a:r>
            <a:endParaRPr sz="2800" dirty="0">
              <a:cs typeface="Calibri Light" panose="020F0302020204030204" pitchFamily="34" charset="0"/>
            </a:endParaRPr>
          </a:p>
          <a:p>
            <a:pPr marL="697865" lvl="1" indent="-229235" algn="just">
              <a:spcBef>
                <a:spcPts val="575"/>
              </a:spcBef>
              <a:buFont typeface="Arial MT"/>
              <a:buChar char="•"/>
              <a:tabLst>
                <a:tab pos="698500" algn="l"/>
              </a:tabLst>
            </a:pPr>
            <a:r>
              <a:rPr sz="2800" spc="-5" dirty="0">
                <a:cs typeface="Calibri Light" panose="020F0302020204030204" pitchFamily="34" charset="0"/>
              </a:rPr>
              <a:t>Can</a:t>
            </a:r>
            <a:r>
              <a:rPr sz="2800" spc="-25" dirty="0">
                <a:cs typeface="Calibri Light" panose="020F0302020204030204" pitchFamily="34" charset="0"/>
              </a:rPr>
              <a:t> </a:t>
            </a:r>
            <a:r>
              <a:rPr sz="2800" spc="-5" dirty="0">
                <a:cs typeface="Calibri Light" panose="020F0302020204030204" pitchFamily="34" charset="0"/>
              </a:rPr>
              <a:t>use</a:t>
            </a:r>
            <a:r>
              <a:rPr sz="2800" spc="-10" dirty="0">
                <a:cs typeface="Calibri Light" panose="020F0302020204030204" pitchFamily="34" charset="0"/>
              </a:rPr>
              <a:t> </a:t>
            </a:r>
            <a:r>
              <a:rPr sz="2800" spc="-15" dirty="0">
                <a:cs typeface="Calibri Light" panose="020F0302020204030204" pitchFamily="34" charset="0"/>
              </a:rPr>
              <a:t>browser</a:t>
            </a:r>
            <a:r>
              <a:rPr sz="2800" spc="-10" dirty="0">
                <a:cs typeface="Calibri Light" panose="020F0302020204030204" pitchFamily="34" charset="0"/>
              </a:rPr>
              <a:t> settings</a:t>
            </a:r>
            <a:r>
              <a:rPr sz="2800" spc="-30" dirty="0">
                <a:cs typeface="Calibri Light" panose="020F0302020204030204" pitchFamily="34" charset="0"/>
              </a:rPr>
              <a:t> </a:t>
            </a:r>
            <a:r>
              <a:rPr sz="2800" spc="-5" dirty="0">
                <a:cs typeface="Calibri Light" panose="020F0302020204030204" pitchFamily="34" charset="0"/>
              </a:rPr>
              <a:t>or</a:t>
            </a:r>
            <a:r>
              <a:rPr sz="2800" spc="-15" dirty="0">
                <a:cs typeface="Calibri Light" panose="020F0302020204030204" pitchFamily="34" charset="0"/>
              </a:rPr>
              <a:t> </a:t>
            </a:r>
            <a:r>
              <a:rPr sz="2800" spc="-5" dirty="0">
                <a:cs typeface="Calibri Light" panose="020F0302020204030204" pitchFamily="34" charset="0"/>
              </a:rPr>
              <a:t>special</a:t>
            </a:r>
            <a:r>
              <a:rPr lang="en-US" sz="2800" spc="-5" dirty="0">
                <a:cs typeface="Calibri Light" panose="020F0302020204030204" pitchFamily="34" charset="0"/>
              </a:rPr>
              <a:t> </a:t>
            </a:r>
            <a:r>
              <a:rPr sz="2800" spc="-5" dirty="0">
                <a:cs typeface="Calibri Light" panose="020F0302020204030204" pitchFamily="34" charset="0"/>
              </a:rPr>
              <a:t>filtering</a:t>
            </a:r>
            <a:r>
              <a:rPr sz="2800" spc="-40" dirty="0">
                <a:cs typeface="Calibri Light" panose="020F0302020204030204" pitchFamily="34" charset="0"/>
              </a:rPr>
              <a:t> </a:t>
            </a:r>
            <a:r>
              <a:rPr sz="2800" spc="-15" dirty="0">
                <a:cs typeface="Calibri Light" panose="020F0302020204030204" pitchFamily="34" charset="0"/>
              </a:rPr>
              <a:t>software</a:t>
            </a:r>
            <a:endParaRPr sz="2800" dirty="0">
              <a:cs typeface="Calibri Light" panose="020F0302020204030204" pitchFamily="34" charset="0"/>
            </a:endParaRPr>
          </a:p>
          <a:p>
            <a:pPr marL="697865" lvl="1" indent="-229235" algn="just">
              <a:spcBef>
                <a:spcPts val="580"/>
              </a:spcBef>
              <a:buFont typeface="Arial MT"/>
              <a:buChar char="•"/>
              <a:tabLst>
                <a:tab pos="698500" algn="l"/>
              </a:tabLst>
            </a:pPr>
            <a:r>
              <a:rPr sz="2800" spc="-15" dirty="0">
                <a:cs typeface="Calibri Light" panose="020F0302020204030204" pitchFamily="34" charset="0"/>
              </a:rPr>
              <a:t>For computers</a:t>
            </a:r>
            <a:r>
              <a:rPr sz="2800" spc="-40" dirty="0">
                <a:cs typeface="Calibri Light" panose="020F0302020204030204" pitchFamily="34" charset="0"/>
              </a:rPr>
              <a:t> </a:t>
            </a:r>
            <a:r>
              <a:rPr sz="2800" dirty="0">
                <a:cs typeface="Calibri Light" panose="020F0302020204030204" pitchFamily="34" charset="0"/>
              </a:rPr>
              <a:t>and</a:t>
            </a:r>
            <a:r>
              <a:rPr sz="2800" spc="-10" dirty="0">
                <a:cs typeface="Calibri Light" panose="020F0302020204030204" pitchFamily="34" charset="0"/>
              </a:rPr>
              <a:t> </a:t>
            </a:r>
            <a:r>
              <a:rPr sz="2800" dirty="0">
                <a:cs typeface="Calibri Light" panose="020F0302020204030204" pitchFamily="34" charset="0"/>
              </a:rPr>
              <a:t>mobile</a:t>
            </a:r>
            <a:r>
              <a:rPr sz="2800" spc="-10" dirty="0">
                <a:cs typeface="Calibri Light" panose="020F0302020204030204" pitchFamily="34" charset="0"/>
              </a:rPr>
              <a:t> </a:t>
            </a:r>
            <a:r>
              <a:rPr sz="2800" spc="-5" dirty="0">
                <a:cs typeface="Calibri Light" panose="020F0302020204030204" pitchFamily="34" charset="0"/>
              </a:rPr>
              <a:t>devices</a:t>
            </a:r>
            <a:endParaRPr sz="2800" dirty="0">
              <a:cs typeface="Calibri Light" panose="020F0302020204030204" pitchFamily="34" charset="0"/>
            </a:endParaRPr>
          </a:p>
        </p:txBody>
      </p:sp>
      <p:sp>
        <p:nvSpPr>
          <p:cNvPr id="6" name="object 2">
            <a:extLst>
              <a:ext uri="{FF2B5EF4-FFF2-40B4-BE49-F238E27FC236}">
                <a16:creationId xmlns:a16="http://schemas.microsoft.com/office/drawing/2014/main" id="{B35988B5-5E84-CCB9-4247-96D79B61989D}"/>
              </a:ext>
            </a:extLst>
          </p:cNvPr>
          <p:cNvSpPr txBox="1">
            <a:spLocks/>
          </p:cNvSpPr>
          <p:nvPr/>
        </p:nvSpPr>
        <p:spPr>
          <a:xfrm>
            <a:off x="1028700" y="685800"/>
            <a:ext cx="10134600" cy="689932"/>
          </a:xfrm>
          <a:prstGeom prst="rect">
            <a:avLst/>
          </a:prstGeom>
        </p:spPr>
        <p:txBody>
          <a:bodyPr vert="horz" wrap="square" lIns="0" tIns="12700" rIns="0" bIns="0" rtlCol="0">
            <a:spAutoFit/>
          </a:bodyPr>
          <a:lstStyle>
            <a:lvl1pPr>
              <a:defRPr sz="3200" b="0" i="0">
                <a:solidFill>
                  <a:schemeClr val="tx1"/>
                </a:solidFill>
                <a:latin typeface="Calibri Light" panose="020F0302020204030204" pitchFamily="34" charset="0"/>
                <a:ea typeface="+mj-ea"/>
                <a:cs typeface="Calibri Light" panose="020F0302020204030204" pitchFamily="34" charset="0"/>
              </a:defRPr>
            </a:lvl1pPr>
          </a:lstStyle>
          <a:p>
            <a:pPr marL="12700">
              <a:spcBef>
                <a:spcPts val="100"/>
              </a:spcBef>
            </a:pPr>
            <a:r>
              <a:rPr lang="en-GB" sz="4400" b="1" kern="0" spc="-5" dirty="0"/>
              <a:t>Censorship</a:t>
            </a:r>
            <a:r>
              <a:rPr lang="en-GB" sz="4400" b="1" kern="0" spc="-30" dirty="0"/>
              <a:t> </a:t>
            </a:r>
            <a:r>
              <a:rPr lang="en-GB" sz="4400" b="1" kern="0" dirty="0"/>
              <a:t>and</a:t>
            </a:r>
            <a:r>
              <a:rPr lang="en-GB" sz="4400" b="1" kern="0" spc="-20" dirty="0"/>
              <a:t> </a:t>
            </a:r>
            <a:r>
              <a:rPr lang="en-GB" sz="4400" b="1" kern="0" spc="-5" dirty="0"/>
              <a:t>Privacy</a:t>
            </a:r>
            <a:r>
              <a:rPr lang="en-GB" sz="4400" b="1" kern="0" spc="-25" dirty="0"/>
              <a:t> </a:t>
            </a:r>
            <a:r>
              <a:rPr lang="en-GB" sz="4400" b="1" kern="0" spc="-5" dirty="0"/>
              <a:t>Issues</a:t>
            </a:r>
            <a:endParaRPr lang="en-GB" sz="4400" b="1" kern="0" dirty="0"/>
          </a:p>
        </p:txBody>
      </p:sp>
      <p:sp>
        <p:nvSpPr>
          <p:cNvPr id="2" name="Slide Number Placeholder 1">
            <a:extLst>
              <a:ext uri="{FF2B5EF4-FFF2-40B4-BE49-F238E27FC236}">
                <a16:creationId xmlns:a16="http://schemas.microsoft.com/office/drawing/2014/main" id="{CDD1699D-6F87-5033-841F-AC7193245123}"/>
              </a:ext>
            </a:extLst>
          </p:cNvPr>
          <p:cNvSpPr>
            <a:spLocks noGrp="1"/>
          </p:cNvSpPr>
          <p:nvPr>
            <p:ph type="sldNum" sz="quarter" idx="12"/>
          </p:nvPr>
        </p:nvSpPr>
        <p:spPr/>
        <p:txBody>
          <a:bodyPr/>
          <a:lstStyle/>
          <a:p>
            <a:fld id="{1AB53ACA-8745-4EEB-8B9A-1551E4B7C876}" type="slidenum">
              <a:rPr lang="en-US" smtClean="0"/>
              <a:t>57</a:t>
            </a:fld>
            <a:endParaRPr 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914400" y="1464362"/>
            <a:ext cx="10591800" cy="5010987"/>
          </a:xfrm>
          <a:prstGeom prst="rect">
            <a:avLst/>
          </a:prstGeom>
        </p:spPr>
        <p:txBody>
          <a:bodyPr vert="horz" wrap="square" lIns="0" tIns="85725" rIns="0" bIns="0" rtlCol="0">
            <a:spAutoFit/>
          </a:bodyPr>
          <a:lstStyle/>
          <a:p>
            <a:pPr marL="355600" indent="-343535">
              <a:spcBef>
                <a:spcPts val="675"/>
              </a:spcBef>
              <a:buFont typeface="Arial MT"/>
              <a:buChar char="•"/>
              <a:tabLst>
                <a:tab pos="355600" algn="l"/>
                <a:tab pos="356235" algn="l"/>
              </a:tabLst>
            </a:pPr>
            <a:r>
              <a:rPr sz="2800" b="1" spc="-30" dirty="0">
                <a:cs typeface="Calibri Light" panose="020F0302020204030204" pitchFamily="34" charset="0"/>
              </a:rPr>
              <a:t>Web</a:t>
            </a:r>
            <a:r>
              <a:rPr sz="2800" b="1" spc="-15" dirty="0">
                <a:cs typeface="Calibri Light" panose="020F0302020204030204" pitchFamily="34" charset="0"/>
              </a:rPr>
              <a:t> Browsing</a:t>
            </a:r>
            <a:r>
              <a:rPr sz="2800" b="1" spc="-30" dirty="0">
                <a:cs typeface="Calibri Light" panose="020F0302020204030204" pitchFamily="34" charset="0"/>
              </a:rPr>
              <a:t> </a:t>
            </a:r>
            <a:r>
              <a:rPr sz="2800" b="1" spc="-10" dirty="0">
                <a:cs typeface="Calibri Light" panose="020F0302020204030204" pitchFamily="34" charset="0"/>
              </a:rPr>
              <a:t>Privacy</a:t>
            </a:r>
            <a:endParaRPr sz="2800" b="1" dirty="0">
              <a:cs typeface="Calibri Light" panose="020F0302020204030204" pitchFamily="34" charset="0"/>
            </a:endParaRPr>
          </a:p>
          <a:p>
            <a:pPr marL="756285" marR="569595" lvl="1" indent="-287020">
              <a:spcBef>
                <a:spcPts val="575"/>
              </a:spcBef>
              <a:buFont typeface="Arial MT"/>
              <a:buChar char="–"/>
              <a:tabLst>
                <a:tab pos="756920" algn="l"/>
              </a:tabLst>
            </a:pPr>
            <a:r>
              <a:rPr sz="2800" spc="-10" dirty="0">
                <a:cs typeface="Calibri Light" panose="020F0302020204030204" pitchFamily="34" charset="0"/>
              </a:rPr>
              <a:t>Encompasses what information </a:t>
            </a:r>
            <a:r>
              <a:rPr sz="2800" dirty="0">
                <a:cs typeface="Calibri Light" panose="020F0302020204030204" pitchFamily="34" charset="0"/>
              </a:rPr>
              <a:t>about </a:t>
            </a:r>
            <a:r>
              <a:rPr sz="2800" spc="-5" dirty="0">
                <a:cs typeface="Calibri Light" panose="020F0302020204030204" pitchFamily="34" charset="0"/>
              </a:rPr>
              <a:t>individuals </a:t>
            </a:r>
            <a:r>
              <a:rPr sz="2800" dirty="0">
                <a:cs typeface="Calibri Light" panose="020F0302020204030204" pitchFamily="34" charset="0"/>
              </a:rPr>
              <a:t>is </a:t>
            </a:r>
            <a:r>
              <a:rPr sz="2800" spc="-530" dirty="0">
                <a:cs typeface="Calibri Light" panose="020F0302020204030204" pitchFamily="34" charset="0"/>
              </a:rPr>
              <a:t> </a:t>
            </a:r>
            <a:r>
              <a:rPr sz="2800" spc="-10" dirty="0">
                <a:cs typeface="Calibri Light" panose="020F0302020204030204" pitchFamily="34" charset="0"/>
              </a:rPr>
              <a:t>available,</a:t>
            </a:r>
            <a:r>
              <a:rPr sz="2800" spc="-20" dirty="0">
                <a:cs typeface="Calibri Light" panose="020F0302020204030204" pitchFamily="34" charset="0"/>
              </a:rPr>
              <a:t> </a:t>
            </a:r>
            <a:r>
              <a:rPr sz="2800" spc="-10" dirty="0">
                <a:cs typeface="Calibri Light" panose="020F0302020204030204" pitchFamily="34" charset="0"/>
              </a:rPr>
              <a:t>how</a:t>
            </a:r>
            <a:r>
              <a:rPr sz="2800" spc="5" dirty="0">
                <a:cs typeface="Calibri Light" panose="020F0302020204030204" pitchFamily="34" charset="0"/>
              </a:rPr>
              <a:t> </a:t>
            </a:r>
            <a:r>
              <a:rPr sz="2800" dirty="0">
                <a:cs typeface="Calibri Light" panose="020F0302020204030204" pitchFamily="34" charset="0"/>
              </a:rPr>
              <a:t>it</a:t>
            </a:r>
            <a:r>
              <a:rPr sz="2800" spc="-15" dirty="0">
                <a:cs typeface="Calibri Light" panose="020F0302020204030204" pitchFamily="34" charset="0"/>
              </a:rPr>
              <a:t> </a:t>
            </a:r>
            <a:r>
              <a:rPr sz="2800" dirty="0">
                <a:cs typeface="Calibri Light" panose="020F0302020204030204" pitchFamily="34" charset="0"/>
              </a:rPr>
              <a:t>is</a:t>
            </a:r>
            <a:r>
              <a:rPr sz="2800" spc="-5" dirty="0">
                <a:cs typeface="Calibri Light" panose="020F0302020204030204" pitchFamily="34" charset="0"/>
              </a:rPr>
              <a:t> used,</a:t>
            </a:r>
            <a:r>
              <a:rPr sz="2800" dirty="0">
                <a:cs typeface="Calibri Light" panose="020F0302020204030204" pitchFamily="34" charset="0"/>
              </a:rPr>
              <a:t> and</a:t>
            </a:r>
            <a:r>
              <a:rPr sz="2800" spc="-5" dirty="0">
                <a:cs typeface="Calibri Light" panose="020F0302020204030204" pitchFamily="34" charset="0"/>
              </a:rPr>
              <a:t> </a:t>
            </a:r>
            <a:r>
              <a:rPr sz="2800" spc="-10" dirty="0">
                <a:cs typeface="Calibri Light" panose="020F0302020204030204" pitchFamily="34" charset="0"/>
              </a:rPr>
              <a:t>by</a:t>
            </a:r>
            <a:r>
              <a:rPr sz="2800" spc="-5" dirty="0">
                <a:cs typeface="Calibri Light" panose="020F0302020204030204" pitchFamily="34" charset="0"/>
              </a:rPr>
              <a:t> </a:t>
            </a:r>
            <a:r>
              <a:rPr sz="2800" dirty="0">
                <a:cs typeface="Calibri Light" panose="020F0302020204030204" pitchFamily="34" charset="0"/>
              </a:rPr>
              <a:t>whom</a:t>
            </a:r>
          </a:p>
          <a:p>
            <a:pPr marL="756285" lvl="1" indent="-287020">
              <a:spcBef>
                <a:spcPts val="580"/>
              </a:spcBef>
              <a:buFont typeface="Arial MT"/>
              <a:buChar char="–"/>
              <a:tabLst>
                <a:tab pos="756920" algn="l"/>
              </a:tabLst>
            </a:pPr>
            <a:r>
              <a:rPr sz="2800" spc="-5" dirty="0">
                <a:cs typeface="Calibri Light" panose="020F0302020204030204" pitchFamily="34" charset="0"/>
              </a:rPr>
              <a:t>Cookies</a:t>
            </a:r>
            <a:endParaRPr sz="2800" dirty="0">
              <a:cs typeface="Calibri Light" panose="020F0302020204030204" pitchFamily="34" charset="0"/>
            </a:endParaRPr>
          </a:p>
          <a:p>
            <a:pPr marL="1155700" lvl="2" indent="-229235">
              <a:spcBef>
                <a:spcPts val="575"/>
              </a:spcBef>
              <a:buFont typeface="Arial MT"/>
              <a:buChar char="•"/>
              <a:tabLst>
                <a:tab pos="1156335" algn="l"/>
              </a:tabLst>
            </a:pPr>
            <a:r>
              <a:rPr sz="2800" spc="-5" dirty="0">
                <a:cs typeface="Calibri Light" panose="020F0302020204030204" pitchFamily="34" charset="0"/>
              </a:rPr>
              <a:t>Small</a:t>
            </a:r>
            <a:r>
              <a:rPr sz="2800" spc="-30" dirty="0">
                <a:cs typeface="Calibri Light" panose="020F0302020204030204" pitchFamily="34" charset="0"/>
              </a:rPr>
              <a:t> </a:t>
            </a:r>
            <a:r>
              <a:rPr sz="2800" spc="-5" dirty="0">
                <a:cs typeface="Calibri Light" panose="020F0302020204030204" pitchFamily="34" charset="0"/>
              </a:rPr>
              <a:t>files </a:t>
            </a:r>
            <a:r>
              <a:rPr sz="2800" spc="-20" dirty="0">
                <a:cs typeface="Calibri Light" panose="020F0302020204030204" pitchFamily="34" charset="0"/>
              </a:rPr>
              <a:t>stored</a:t>
            </a:r>
            <a:r>
              <a:rPr sz="2800" dirty="0">
                <a:cs typeface="Calibri Light" panose="020F0302020204030204" pitchFamily="34" charset="0"/>
              </a:rPr>
              <a:t> </a:t>
            </a:r>
            <a:r>
              <a:rPr sz="2800" spc="-5" dirty="0">
                <a:cs typeface="Calibri Light" panose="020F0302020204030204" pitchFamily="34" charset="0"/>
              </a:rPr>
              <a:t>on </a:t>
            </a:r>
            <a:r>
              <a:rPr sz="2800" dirty="0">
                <a:cs typeface="Calibri Light" panose="020F0302020204030204" pitchFamily="34" charset="0"/>
              </a:rPr>
              <a:t>a</a:t>
            </a:r>
            <a:r>
              <a:rPr sz="2800" spc="-10" dirty="0">
                <a:cs typeface="Calibri Light" panose="020F0302020204030204" pitchFamily="34" charset="0"/>
              </a:rPr>
              <a:t> </a:t>
            </a:r>
            <a:r>
              <a:rPr sz="2800" spc="-15" dirty="0">
                <a:cs typeface="Calibri Light" panose="020F0302020204030204" pitchFamily="34" charset="0"/>
              </a:rPr>
              <a:t>hard</a:t>
            </a:r>
            <a:r>
              <a:rPr sz="2800" spc="-10" dirty="0">
                <a:cs typeface="Calibri Light" panose="020F0302020204030204" pitchFamily="34" charset="0"/>
              </a:rPr>
              <a:t> drive</a:t>
            </a:r>
            <a:r>
              <a:rPr sz="2800" spc="10" dirty="0">
                <a:cs typeface="Calibri Light" panose="020F0302020204030204" pitchFamily="34" charset="0"/>
              </a:rPr>
              <a:t> </a:t>
            </a:r>
            <a:r>
              <a:rPr sz="2800" spc="-10" dirty="0">
                <a:cs typeface="Calibri Light" panose="020F0302020204030204" pitchFamily="34" charset="0"/>
              </a:rPr>
              <a:t>by </a:t>
            </a:r>
            <a:r>
              <a:rPr sz="2800" dirty="0">
                <a:cs typeface="Calibri Light" panose="020F0302020204030204" pitchFamily="34" charset="0"/>
              </a:rPr>
              <a:t>a</a:t>
            </a:r>
            <a:r>
              <a:rPr sz="2800" spc="-5" dirty="0">
                <a:cs typeface="Calibri Light" panose="020F0302020204030204" pitchFamily="34" charset="0"/>
              </a:rPr>
              <a:t> </a:t>
            </a:r>
            <a:r>
              <a:rPr sz="2800" spc="-30" dirty="0">
                <a:cs typeface="Calibri Light" panose="020F0302020204030204" pitchFamily="34" charset="0"/>
              </a:rPr>
              <a:t>Web</a:t>
            </a:r>
            <a:r>
              <a:rPr sz="2800" dirty="0">
                <a:cs typeface="Calibri Light" panose="020F0302020204030204" pitchFamily="34" charset="0"/>
              </a:rPr>
              <a:t> </a:t>
            </a:r>
            <a:r>
              <a:rPr sz="2800" spc="-5" dirty="0">
                <a:cs typeface="Calibri Light" panose="020F0302020204030204" pitchFamily="34" charset="0"/>
              </a:rPr>
              <a:t>server</a:t>
            </a:r>
            <a:endParaRPr sz="2800" dirty="0">
              <a:cs typeface="Calibri Light" panose="020F0302020204030204" pitchFamily="34" charset="0"/>
            </a:endParaRPr>
          </a:p>
          <a:p>
            <a:pPr marL="1155700" lvl="2" indent="-229235">
              <a:spcBef>
                <a:spcPts val="575"/>
              </a:spcBef>
              <a:buFont typeface="Arial MT"/>
              <a:buChar char="•"/>
              <a:tabLst>
                <a:tab pos="1156335" algn="l"/>
              </a:tabLst>
            </a:pPr>
            <a:r>
              <a:rPr sz="2800" spc="-5" dirty="0">
                <a:cs typeface="Calibri Light" panose="020F0302020204030204" pitchFamily="34" charset="0"/>
              </a:rPr>
              <a:t>Used </a:t>
            </a:r>
            <a:r>
              <a:rPr sz="2800" spc="-15" dirty="0">
                <a:cs typeface="Calibri Light" panose="020F0302020204030204" pitchFamily="34" charset="0"/>
              </a:rPr>
              <a:t>to </a:t>
            </a:r>
            <a:r>
              <a:rPr sz="2800" spc="-5" dirty="0">
                <a:cs typeface="Calibri Light" panose="020F0302020204030204" pitchFamily="34" charset="0"/>
              </a:rPr>
              <a:t>identify </a:t>
            </a:r>
            <a:r>
              <a:rPr sz="2800" spc="-10" dirty="0">
                <a:cs typeface="Calibri Light" panose="020F0302020204030204" pitchFamily="34" charset="0"/>
              </a:rPr>
              <a:t>return</a:t>
            </a:r>
            <a:r>
              <a:rPr sz="2800" spc="-20" dirty="0">
                <a:cs typeface="Calibri Light" panose="020F0302020204030204" pitchFamily="34" charset="0"/>
              </a:rPr>
              <a:t> </a:t>
            </a:r>
            <a:r>
              <a:rPr sz="2800" spc="-10" dirty="0">
                <a:cs typeface="Calibri Light" panose="020F0302020204030204" pitchFamily="34" charset="0"/>
              </a:rPr>
              <a:t>visitors </a:t>
            </a:r>
            <a:r>
              <a:rPr sz="2800" dirty="0">
                <a:cs typeface="Calibri Light" panose="020F0302020204030204" pitchFamily="34" charset="0"/>
              </a:rPr>
              <a:t>and</a:t>
            </a:r>
            <a:r>
              <a:rPr sz="2800" spc="-5" dirty="0">
                <a:cs typeface="Calibri Light" panose="020F0302020204030204" pitchFamily="34" charset="0"/>
              </a:rPr>
              <a:t> </a:t>
            </a:r>
            <a:r>
              <a:rPr sz="2800" dirty="0">
                <a:cs typeface="Calibri Light" panose="020F0302020204030204" pitchFamily="34" charset="0"/>
              </a:rPr>
              <a:t>their</a:t>
            </a:r>
            <a:r>
              <a:rPr sz="2800" spc="-20" dirty="0">
                <a:cs typeface="Calibri Light" panose="020F0302020204030204" pitchFamily="34" charset="0"/>
              </a:rPr>
              <a:t> </a:t>
            </a:r>
            <a:r>
              <a:rPr sz="2800" spc="-15" dirty="0">
                <a:cs typeface="Calibri Light" panose="020F0302020204030204" pitchFamily="34" charset="0"/>
              </a:rPr>
              <a:t>preferences</a:t>
            </a:r>
            <a:endParaRPr sz="2800" dirty="0">
              <a:cs typeface="Calibri Light" panose="020F0302020204030204" pitchFamily="34" charset="0"/>
            </a:endParaRPr>
          </a:p>
          <a:p>
            <a:pPr marL="1155700" lvl="2" indent="-229235">
              <a:spcBef>
                <a:spcPts val="575"/>
              </a:spcBef>
              <a:buFont typeface="Arial MT"/>
              <a:buChar char="•"/>
              <a:tabLst>
                <a:tab pos="1156335" algn="l"/>
              </a:tabLst>
            </a:pPr>
            <a:r>
              <a:rPr sz="2800" spc="-5" dirty="0">
                <a:cs typeface="Calibri Light" panose="020F0302020204030204" pitchFamily="34" charset="0"/>
              </a:rPr>
              <a:t>Can</a:t>
            </a:r>
            <a:r>
              <a:rPr sz="2800" spc="-25" dirty="0">
                <a:cs typeface="Calibri Light" panose="020F0302020204030204" pitchFamily="34" charset="0"/>
              </a:rPr>
              <a:t> </a:t>
            </a:r>
            <a:r>
              <a:rPr sz="2800" spc="-5" dirty="0">
                <a:cs typeface="Calibri Light" panose="020F0302020204030204" pitchFamily="34" charset="0"/>
              </a:rPr>
              <a:t>be</a:t>
            </a:r>
            <a:r>
              <a:rPr sz="2800" spc="-10" dirty="0">
                <a:cs typeface="Calibri Light" panose="020F0302020204030204" pitchFamily="34" charset="0"/>
              </a:rPr>
              <a:t> </a:t>
            </a:r>
            <a:r>
              <a:rPr sz="2800" spc="-5" dirty="0">
                <a:cs typeface="Calibri Light" panose="020F0302020204030204" pitchFamily="34" charset="0"/>
              </a:rPr>
              <a:t>used</a:t>
            </a:r>
            <a:r>
              <a:rPr sz="2800" spc="-15" dirty="0">
                <a:cs typeface="Calibri Light" panose="020F0302020204030204" pitchFamily="34" charset="0"/>
              </a:rPr>
              <a:t> </a:t>
            </a:r>
            <a:r>
              <a:rPr sz="2800" spc="-20" dirty="0">
                <a:cs typeface="Calibri Light" panose="020F0302020204030204" pitchFamily="34" charset="0"/>
              </a:rPr>
              <a:t>to </a:t>
            </a:r>
            <a:r>
              <a:rPr sz="2800" spc="-10" dirty="0">
                <a:cs typeface="Calibri Light" panose="020F0302020204030204" pitchFamily="34" charset="0"/>
              </a:rPr>
              <a:t>track</a:t>
            </a:r>
            <a:r>
              <a:rPr sz="2800" spc="-30" dirty="0">
                <a:cs typeface="Calibri Light" panose="020F0302020204030204" pitchFamily="34" charset="0"/>
              </a:rPr>
              <a:t> Web</a:t>
            </a:r>
            <a:r>
              <a:rPr sz="2800" spc="-10" dirty="0">
                <a:cs typeface="Calibri Light" panose="020F0302020204030204" pitchFamily="34" charset="0"/>
              </a:rPr>
              <a:t> </a:t>
            </a:r>
            <a:r>
              <a:rPr sz="2800" dirty="0">
                <a:cs typeface="Calibri Light" panose="020F0302020204030204" pitchFamily="34" charset="0"/>
              </a:rPr>
              <a:t>activity</a:t>
            </a:r>
          </a:p>
          <a:p>
            <a:pPr marL="1155700" lvl="2" indent="-229235">
              <a:spcBef>
                <a:spcPts val="580"/>
              </a:spcBef>
              <a:buFont typeface="Arial MT"/>
              <a:buChar char="•"/>
              <a:tabLst>
                <a:tab pos="1156335" algn="l"/>
              </a:tabLst>
            </a:pPr>
            <a:r>
              <a:rPr sz="2800" spc="-5" dirty="0">
                <a:cs typeface="Calibri Light" panose="020F0302020204030204" pitchFamily="34" charset="0"/>
              </a:rPr>
              <a:t>Can</a:t>
            </a:r>
            <a:r>
              <a:rPr sz="2800" spc="-15" dirty="0">
                <a:cs typeface="Calibri Light" panose="020F0302020204030204" pitchFamily="34" charset="0"/>
              </a:rPr>
              <a:t> </a:t>
            </a:r>
            <a:r>
              <a:rPr sz="2800" spc="-5" dirty="0">
                <a:cs typeface="Calibri Light" panose="020F0302020204030204" pitchFamily="34" charset="0"/>
              </a:rPr>
              <a:t>be</a:t>
            </a:r>
            <a:r>
              <a:rPr sz="2800" dirty="0">
                <a:cs typeface="Calibri Light" panose="020F0302020204030204" pitchFamily="34" charset="0"/>
              </a:rPr>
              <a:t> </a:t>
            </a:r>
            <a:r>
              <a:rPr sz="2800" spc="-10" dirty="0">
                <a:cs typeface="Calibri Light" panose="020F0302020204030204" pitchFamily="34" charset="0"/>
              </a:rPr>
              <a:t>personally</a:t>
            </a:r>
            <a:r>
              <a:rPr sz="2800" spc="-5" dirty="0">
                <a:cs typeface="Calibri Light" panose="020F0302020204030204" pitchFamily="34" charset="0"/>
              </a:rPr>
              <a:t> or</a:t>
            </a:r>
            <a:r>
              <a:rPr sz="2800" dirty="0">
                <a:cs typeface="Calibri Light" panose="020F0302020204030204" pitchFamily="34" charset="0"/>
              </a:rPr>
              <a:t> </a:t>
            </a:r>
            <a:r>
              <a:rPr sz="2800" spc="-10" dirty="0">
                <a:cs typeface="Calibri Light" panose="020F0302020204030204" pitchFamily="34" charset="0"/>
              </a:rPr>
              <a:t>non-personally</a:t>
            </a:r>
            <a:r>
              <a:rPr sz="2800" spc="5" dirty="0">
                <a:cs typeface="Calibri Light" panose="020F0302020204030204" pitchFamily="34" charset="0"/>
              </a:rPr>
              <a:t> </a:t>
            </a:r>
            <a:r>
              <a:rPr sz="2800" spc="-5" dirty="0">
                <a:cs typeface="Calibri Light" panose="020F0302020204030204" pitchFamily="34" charset="0"/>
              </a:rPr>
              <a:t>identifiable</a:t>
            </a:r>
            <a:endParaRPr sz="2800" dirty="0">
              <a:cs typeface="Calibri Light" panose="020F0302020204030204" pitchFamily="34" charset="0"/>
            </a:endParaRPr>
          </a:p>
          <a:p>
            <a:pPr marL="1155700" lvl="2" indent="-229235">
              <a:spcBef>
                <a:spcPts val="575"/>
              </a:spcBef>
              <a:buFont typeface="Arial MT"/>
              <a:buChar char="•"/>
              <a:tabLst>
                <a:tab pos="1156335" algn="l"/>
              </a:tabLst>
            </a:pPr>
            <a:r>
              <a:rPr sz="2800" spc="-15" dirty="0">
                <a:cs typeface="Calibri Light" panose="020F0302020204030204" pitchFamily="34" charset="0"/>
              </a:rPr>
              <a:t>Data</a:t>
            </a:r>
            <a:r>
              <a:rPr sz="2800" spc="-20" dirty="0">
                <a:cs typeface="Calibri Light" panose="020F0302020204030204" pitchFamily="34" charset="0"/>
              </a:rPr>
              <a:t> </a:t>
            </a:r>
            <a:r>
              <a:rPr sz="2800" spc="-10" dirty="0">
                <a:cs typeface="Calibri Light" panose="020F0302020204030204" pitchFamily="34" charset="0"/>
              </a:rPr>
              <a:t>can</a:t>
            </a:r>
            <a:r>
              <a:rPr sz="2800" spc="-20" dirty="0">
                <a:cs typeface="Calibri Light" panose="020F0302020204030204" pitchFamily="34" charset="0"/>
              </a:rPr>
              <a:t> </a:t>
            </a:r>
            <a:r>
              <a:rPr sz="2800" spc="-5" dirty="0">
                <a:cs typeface="Calibri Light" panose="020F0302020204030204" pitchFamily="34" charset="0"/>
              </a:rPr>
              <a:t>be</a:t>
            </a:r>
            <a:r>
              <a:rPr sz="2800" spc="-10" dirty="0">
                <a:cs typeface="Calibri Light" panose="020F0302020204030204" pitchFamily="34" charset="0"/>
              </a:rPr>
              <a:t> viewed</a:t>
            </a:r>
            <a:r>
              <a:rPr sz="2800" spc="5" dirty="0">
                <a:cs typeface="Calibri Light" panose="020F0302020204030204" pitchFamily="34" charset="0"/>
              </a:rPr>
              <a:t> </a:t>
            </a:r>
            <a:r>
              <a:rPr sz="2800" spc="-5" dirty="0">
                <a:cs typeface="Calibri Light" panose="020F0302020204030204" pitchFamily="34" charset="0"/>
              </a:rPr>
              <a:t>or</a:t>
            </a:r>
            <a:r>
              <a:rPr sz="2800" spc="-10" dirty="0">
                <a:cs typeface="Calibri Light" panose="020F0302020204030204" pitchFamily="34" charset="0"/>
              </a:rPr>
              <a:t> deleted</a:t>
            </a:r>
            <a:endParaRPr sz="2800" dirty="0">
              <a:cs typeface="Calibri Light" panose="020F0302020204030204" pitchFamily="34" charset="0"/>
            </a:endParaRPr>
          </a:p>
          <a:p>
            <a:pPr marL="1155700" lvl="2" indent="-229235">
              <a:spcBef>
                <a:spcPts val="580"/>
              </a:spcBef>
              <a:buFont typeface="Arial MT"/>
              <a:buChar char="•"/>
              <a:tabLst>
                <a:tab pos="1156335" algn="l"/>
              </a:tabLst>
            </a:pPr>
            <a:r>
              <a:rPr sz="2800" spc="-10" dirty="0">
                <a:cs typeface="Calibri Light" panose="020F0302020204030204" pitchFamily="34" charset="0"/>
              </a:rPr>
              <a:t>Settings</a:t>
            </a:r>
            <a:r>
              <a:rPr sz="2800" spc="-25" dirty="0">
                <a:cs typeface="Calibri Light" panose="020F0302020204030204" pitchFamily="34" charset="0"/>
              </a:rPr>
              <a:t> </a:t>
            </a:r>
            <a:r>
              <a:rPr sz="2800" spc="-10" dirty="0">
                <a:cs typeface="Calibri Light" panose="020F0302020204030204" pitchFamily="34" charset="0"/>
              </a:rPr>
              <a:t>can</a:t>
            </a:r>
            <a:r>
              <a:rPr sz="2800" spc="-15" dirty="0">
                <a:cs typeface="Calibri Light" panose="020F0302020204030204" pitchFamily="34" charset="0"/>
              </a:rPr>
              <a:t> </a:t>
            </a:r>
            <a:r>
              <a:rPr sz="2800" spc="-5" dirty="0">
                <a:cs typeface="Calibri Light" panose="020F0302020204030204" pitchFamily="34" charset="0"/>
              </a:rPr>
              <a:t>be changed; </a:t>
            </a:r>
            <a:r>
              <a:rPr sz="2800" spc="-10" dirty="0">
                <a:cs typeface="Calibri Light" panose="020F0302020204030204" pitchFamily="34" charset="0"/>
              </a:rPr>
              <a:t>can</a:t>
            </a:r>
            <a:r>
              <a:rPr sz="2800" dirty="0">
                <a:cs typeface="Calibri Light" panose="020F0302020204030204" pitchFamily="34" charset="0"/>
              </a:rPr>
              <a:t> </a:t>
            </a:r>
            <a:r>
              <a:rPr sz="2800" spc="-5" dirty="0">
                <a:cs typeface="Calibri Light" panose="020F0302020204030204" pitchFamily="34" charset="0"/>
              </a:rPr>
              <a:t>be managed</a:t>
            </a:r>
            <a:r>
              <a:rPr sz="2800" spc="-10" dirty="0">
                <a:cs typeface="Calibri Light" panose="020F0302020204030204" pitchFamily="34" charset="0"/>
              </a:rPr>
              <a:t> </a:t>
            </a:r>
            <a:r>
              <a:rPr sz="2800" dirty="0">
                <a:cs typeface="Calibri Light" panose="020F0302020204030204" pitchFamily="34" charset="0"/>
              </a:rPr>
              <a:t>with</a:t>
            </a:r>
            <a:r>
              <a:rPr lang="en-US" sz="2800" dirty="0">
                <a:cs typeface="Calibri Light" panose="020F0302020204030204" pitchFamily="34" charset="0"/>
              </a:rPr>
              <a:t> </a:t>
            </a:r>
            <a:r>
              <a:rPr sz="2800" spc="-15" dirty="0">
                <a:cs typeface="Calibri Light" panose="020F0302020204030204" pitchFamily="34" charset="0"/>
              </a:rPr>
              <a:t>software</a:t>
            </a:r>
            <a:endParaRPr sz="2800" dirty="0">
              <a:cs typeface="Calibri Light" panose="020F0302020204030204" pitchFamily="34" charset="0"/>
            </a:endParaRPr>
          </a:p>
        </p:txBody>
      </p:sp>
      <p:sp>
        <p:nvSpPr>
          <p:cNvPr id="6" name="object 2">
            <a:extLst>
              <a:ext uri="{FF2B5EF4-FFF2-40B4-BE49-F238E27FC236}">
                <a16:creationId xmlns:a16="http://schemas.microsoft.com/office/drawing/2014/main" id="{18FD8370-7FE0-72F2-CE66-411207EDDF2A}"/>
              </a:ext>
            </a:extLst>
          </p:cNvPr>
          <p:cNvSpPr txBox="1">
            <a:spLocks noGrp="1"/>
          </p:cNvSpPr>
          <p:nvPr>
            <p:ph type="title"/>
          </p:nvPr>
        </p:nvSpPr>
        <p:spPr>
          <a:xfrm>
            <a:off x="1028700" y="643455"/>
            <a:ext cx="10134600" cy="622222"/>
          </a:xfrm>
          <a:prstGeom prst="rect">
            <a:avLst/>
          </a:prstGeom>
        </p:spPr>
        <p:txBody>
          <a:bodyPr vert="horz" wrap="square" lIns="0" tIns="12700" rIns="0" bIns="0" rtlCol="0">
            <a:spAutoFit/>
          </a:bodyPr>
          <a:lstStyle/>
          <a:p>
            <a:pPr marL="12700">
              <a:spcBef>
                <a:spcPts val="100"/>
              </a:spcBef>
            </a:pPr>
            <a:r>
              <a:rPr sz="4400" b="1" spc="-5" dirty="0"/>
              <a:t>Censorship</a:t>
            </a:r>
            <a:r>
              <a:rPr sz="4400" b="1" spc="-30" dirty="0"/>
              <a:t> </a:t>
            </a:r>
            <a:r>
              <a:rPr sz="4400" b="1" dirty="0"/>
              <a:t>and</a:t>
            </a:r>
            <a:r>
              <a:rPr sz="4400" b="1" spc="-20" dirty="0"/>
              <a:t> </a:t>
            </a:r>
            <a:r>
              <a:rPr sz="4400" b="1" spc="-5" dirty="0"/>
              <a:t>Privacy</a:t>
            </a:r>
            <a:r>
              <a:rPr sz="4400" b="1" spc="-25" dirty="0"/>
              <a:t> </a:t>
            </a:r>
            <a:r>
              <a:rPr sz="4400" b="1" spc="-5" dirty="0"/>
              <a:t>Issues</a:t>
            </a:r>
            <a:endParaRPr sz="4400" b="1" dirty="0"/>
          </a:p>
        </p:txBody>
      </p:sp>
      <p:sp>
        <p:nvSpPr>
          <p:cNvPr id="2" name="Slide Number Placeholder 1">
            <a:extLst>
              <a:ext uri="{FF2B5EF4-FFF2-40B4-BE49-F238E27FC236}">
                <a16:creationId xmlns:a16="http://schemas.microsoft.com/office/drawing/2014/main" id="{B9635B0F-CE0D-9794-0B41-DC4C96995AD9}"/>
              </a:ext>
            </a:extLst>
          </p:cNvPr>
          <p:cNvSpPr>
            <a:spLocks noGrp="1"/>
          </p:cNvSpPr>
          <p:nvPr>
            <p:ph type="sldNum" sz="quarter" idx="12"/>
          </p:nvPr>
        </p:nvSpPr>
        <p:spPr/>
        <p:txBody>
          <a:bodyPr/>
          <a:lstStyle/>
          <a:p>
            <a:fld id="{1AB53ACA-8745-4EEB-8B9A-1551E4B7C876}" type="slidenum">
              <a:rPr lang="en-US" smtClean="0"/>
              <a:t>58</a:t>
            </a:fld>
            <a:endParaRPr 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1028700" y="1600200"/>
            <a:ext cx="10363200" cy="3410549"/>
          </a:xfrm>
          <a:prstGeom prst="rect">
            <a:avLst/>
          </a:prstGeom>
        </p:spPr>
        <p:txBody>
          <a:bodyPr vert="horz" wrap="square" lIns="0" tIns="85725" rIns="0" bIns="0" rtlCol="0">
            <a:spAutoFit/>
          </a:bodyPr>
          <a:lstStyle/>
          <a:p>
            <a:pPr marL="355600" indent="-343535">
              <a:spcBef>
                <a:spcPts val="675"/>
              </a:spcBef>
              <a:buFont typeface="Arial MT"/>
              <a:buChar char="•"/>
              <a:tabLst>
                <a:tab pos="355600" algn="l"/>
                <a:tab pos="356235" algn="l"/>
              </a:tabLst>
            </a:pPr>
            <a:r>
              <a:rPr sz="2800" spc="-10" dirty="0">
                <a:cs typeface="Calibri Light" panose="020F0302020204030204" pitchFamily="34" charset="0"/>
              </a:rPr>
              <a:t>Spyware</a:t>
            </a:r>
            <a:r>
              <a:rPr sz="2800" spc="-40" dirty="0">
                <a:cs typeface="Calibri Light" panose="020F0302020204030204" pitchFamily="34" charset="0"/>
              </a:rPr>
              <a:t> </a:t>
            </a:r>
            <a:r>
              <a:rPr sz="2800" dirty="0">
                <a:cs typeface="Calibri Light" panose="020F0302020204030204" pitchFamily="34" charset="0"/>
              </a:rPr>
              <a:t>and</a:t>
            </a:r>
            <a:r>
              <a:rPr sz="2800" spc="-30" dirty="0">
                <a:cs typeface="Calibri Light" panose="020F0302020204030204" pitchFamily="34" charset="0"/>
              </a:rPr>
              <a:t> </a:t>
            </a:r>
            <a:r>
              <a:rPr sz="2800" spc="-10" dirty="0">
                <a:cs typeface="Calibri Light" panose="020F0302020204030204" pitchFamily="34" charset="0"/>
              </a:rPr>
              <a:t>Adware</a:t>
            </a:r>
            <a:endParaRPr sz="2800" dirty="0">
              <a:cs typeface="Calibri Light" panose="020F0302020204030204" pitchFamily="34" charset="0"/>
            </a:endParaRPr>
          </a:p>
          <a:p>
            <a:pPr marL="756285" lvl="1" indent="-287020">
              <a:spcBef>
                <a:spcPts val="575"/>
              </a:spcBef>
              <a:buFont typeface="Arial MT"/>
              <a:buChar char="–"/>
              <a:tabLst>
                <a:tab pos="756920" algn="l"/>
              </a:tabLst>
            </a:pPr>
            <a:r>
              <a:rPr sz="2800" b="1" spc="-10" dirty="0">
                <a:cs typeface="Calibri Light" panose="020F0302020204030204" pitchFamily="34" charset="0"/>
              </a:rPr>
              <a:t>Spyware</a:t>
            </a:r>
            <a:endParaRPr sz="2800" b="1" dirty="0">
              <a:cs typeface="Calibri Light" panose="020F0302020204030204" pitchFamily="34" charset="0"/>
            </a:endParaRPr>
          </a:p>
          <a:p>
            <a:pPr marL="1155700" lvl="2" indent="-229235">
              <a:spcBef>
                <a:spcPts val="575"/>
              </a:spcBef>
              <a:buFont typeface="Arial MT"/>
              <a:buChar char="•"/>
              <a:tabLst>
                <a:tab pos="1156335" algn="l"/>
              </a:tabLst>
            </a:pPr>
            <a:r>
              <a:rPr sz="2800" spc="-15" dirty="0">
                <a:cs typeface="Calibri Light" panose="020F0302020204030204" pitchFamily="34" charset="0"/>
              </a:rPr>
              <a:t>Software</a:t>
            </a:r>
            <a:r>
              <a:rPr sz="2800" spc="-5" dirty="0">
                <a:cs typeface="Calibri Light" panose="020F0302020204030204" pitchFamily="34" charset="0"/>
              </a:rPr>
              <a:t> </a:t>
            </a:r>
            <a:r>
              <a:rPr sz="2800" spc="-10" dirty="0">
                <a:cs typeface="Calibri Light" panose="020F0302020204030204" pitchFamily="34" charset="0"/>
              </a:rPr>
              <a:t>installed</a:t>
            </a:r>
            <a:r>
              <a:rPr sz="2800" spc="-5" dirty="0">
                <a:cs typeface="Calibri Light" panose="020F0302020204030204" pitchFamily="34" charset="0"/>
              </a:rPr>
              <a:t> without</a:t>
            </a:r>
            <a:r>
              <a:rPr sz="2800" spc="-10" dirty="0">
                <a:cs typeface="Calibri Light" panose="020F0302020204030204" pitchFamily="34" charset="0"/>
              </a:rPr>
              <a:t> users</a:t>
            </a:r>
            <a:r>
              <a:rPr sz="2800" spc="5" dirty="0">
                <a:cs typeface="Calibri Light" panose="020F0302020204030204" pitchFamily="34" charset="0"/>
              </a:rPr>
              <a:t> </a:t>
            </a:r>
            <a:r>
              <a:rPr sz="2800" spc="-10" dirty="0">
                <a:cs typeface="Calibri Light" panose="020F0302020204030204" pitchFamily="34" charset="0"/>
              </a:rPr>
              <a:t>knowledge</a:t>
            </a:r>
            <a:r>
              <a:rPr sz="2800" spc="10" dirty="0">
                <a:cs typeface="Calibri Light" panose="020F0302020204030204" pitchFamily="34" charset="0"/>
              </a:rPr>
              <a:t> </a:t>
            </a:r>
            <a:r>
              <a:rPr sz="2800" spc="-10" dirty="0">
                <a:cs typeface="Calibri Light" panose="020F0302020204030204" pitchFamily="34" charset="0"/>
              </a:rPr>
              <a:t>that</a:t>
            </a:r>
            <a:r>
              <a:rPr lang="en-US" sz="2800" spc="-10" dirty="0">
                <a:cs typeface="Calibri Light" panose="020F0302020204030204" pitchFamily="34" charset="0"/>
              </a:rPr>
              <a:t> </a:t>
            </a:r>
            <a:r>
              <a:rPr sz="2800" spc="-10" dirty="0">
                <a:cs typeface="Calibri Light" panose="020F0302020204030204" pitchFamily="34" charset="0"/>
              </a:rPr>
              <a:t>transmits </a:t>
            </a:r>
            <a:r>
              <a:rPr sz="2800" spc="-15" dirty="0">
                <a:cs typeface="Calibri Light" panose="020F0302020204030204" pitchFamily="34" charset="0"/>
              </a:rPr>
              <a:t>data </a:t>
            </a:r>
            <a:r>
              <a:rPr sz="2800" spc="-10" dirty="0">
                <a:cs typeface="Calibri Light" panose="020F0302020204030204" pitchFamily="34" charset="0"/>
              </a:rPr>
              <a:t>secretly through </a:t>
            </a:r>
            <a:r>
              <a:rPr sz="2800" dirty="0">
                <a:cs typeface="Calibri Light" panose="020F0302020204030204" pitchFamily="34" charset="0"/>
              </a:rPr>
              <a:t>the </a:t>
            </a:r>
            <a:r>
              <a:rPr sz="2800" spc="-10" dirty="0">
                <a:cs typeface="Calibri Light" panose="020F0302020204030204" pitchFamily="34" charset="0"/>
              </a:rPr>
              <a:t>user’s Internet </a:t>
            </a:r>
            <a:r>
              <a:rPr sz="2800" spc="-530" dirty="0">
                <a:cs typeface="Calibri Light" panose="020F0302020204030204" pitchFamily="34" charset="0"/>
              </a:rPr>
              <a:t> </a:t>
            </a:r>
            <a:r>
              <a:rPr sz="2800" spc="-10" dirty="0">
                <a:cs typeface="Calibri Light" panose="020F0302020204030204" pitchFamily="34" charset="0"/>
              </a:rPr>
              <a:t>connection</a:t>
            </a:r>
            <a:endParaRPr sz="2800" dirty="0">
              <a:cs typeface="Calibri Light" panose="020F0302020204030204" pitchFamily="34" charset="0"/>
            </a:endParaRPr>
          </a:p>
          <a:p>
            <a:pPr marL="1155700" marR="22860" lvl="2" indent="-228600">
              <a:spcBef>
                <a:spcPts val="575"/>
              </a:spcBef>
              <a:buFont typeface="Arial MT"/>
              <a:buChar char="•"/>
              <a:tabLst>
                <a:tab pos="1156335" algn="l"/>
              </a:tabLst>
            </a:pPr>
            <a:r>
              <a:rPr sz="2800" spc="-5" dirty="0">
                <a:cs typeface="Calibri Light" panose="020F0302020204030204" pitchFamily="34" charset="0"/>
              </a:rPr>
              <a:t>Sometimes used </a:t>
            </a:r>
            <a:r>
              <a:rPr sz="2800" spc="-10" dirty="0">
                <a:cs typeface="Calibri Light" panose="020F0302020204030204" pitchFamily="34" charset="0"/>
              </a:rPr>
              <a:t>by </a:t>
            </a:r>
            <a:r>
              <a:rPr sz="2800" spc="-5" dirty="0">
                <a:cs typeface="Calibri Light" panose="020F0302020204030204" pitchFamily="34" charset="0"/>
              </a:rPr>
              <a:t>advertisers </a:t>
            </a:r>
            <a:r>
              <a:rPr sz="2800" spc="-15" dirty="0">
                <a:cs typeface="Calibri Light" panose="020F0302020204030204" pitchFamily="34" charset="0"/>
              </a:rPr>
              <a:t>to gather </a:t>
            </a:r>
            <a:r>
              <a:rPr sz="2800" spc="-10" dirty="0">
                <a:cs typeface="Calibri Light" panose="020F0302020204030204" pitchFamily="34" charset="0"/>
              </a:rPr>
              <a:t>marketing </a:t>
            </a:r>
            <a:r>
              <a:rPr sz="2800" spc="-530" dirty="0">
                <a:cs typeface="Calibri Light" panose="020F0302020204030204" pitchFamily="34" charset="0"/>
              </a:rPr>
              <a:t> </a:t>
            </a:r>
            <a:r>
              <a:rPr sz="2800" spc="-10" dirty="0">
                <a:cs typeface="Calibri Light" panose="020F0302020204030204" pitchFamily="34" charset="0"/>
              </a:rPr>
              <a:t>information</a:t>
            </a:r>
            <a:endParaRPr sz="2800" dirty="0">
              <a:cs typeface="Calibri Light" panose="020F0302020204030204" pitchFamily="34" charset="0"/>
            </a:endParaRPr>
          </a:p>
          <a:p>
            <a:pPr marL="1155700" marR="5080" lvl="2" indent="-228600">
              <a:spcBef>
                <a:spcPts val="580"/>
              </a:spcBef>
              <a:buFont typeface="Arial MT"/>
              <a:buChar char="•"/>
              <a:tabLst>
                <a:tab pos="1156335" algn="l"/>
              </a:tabLst>
            </a:pPr>
            <a:r>
              <a:rPr sz="2800" spc="-5" dirty="0">
                <a:cs typeface="Calibri Light" panose="020F0302020204030204" pitchFamily="34" charset="0"/>
              </a:rPr>
              <a:t>Used </a:t>
            </a:r>
            <a:r>
              <a:rPr sz="2800" spc="-10" dirty="0">
                <a:cs typeface="Calibri Light" panose="020F0302020204030204" pitchFamily="34" charset="0"/>
              </a:rPr>
              <a:t>by</a:t>
            </a:r>
            <a:r>
              <a:rPr sz="2800" dirty="0">
                <a:cs typeface="Calibri Light" panose="020F0302020204030204" pitchFamily="34" charset="0"/>
              </a:rPr>
              <a:t> criminals</a:t>
            </a:r>
            <a:r>
              <a:rPr sz="2800" spc="-35" dirty="0">
                <a:cs typeface="Calibri Light" panose="020F0302020204030204" pitchFamily="34" charset="0"/>
              </a:rPr>
              <a:t> </a:t>
            </a:r>
            <a:r>
              <a:rPr sz="2800" spc="-15" dirty="0">
                <a:cs typeface="Calibri Light" panose="020F0302020204030204" pitchFamily="34" charset="0"/>
              </a:rPr>
              <a:t>to</a:t>
            </a:r>
            <a:r>
              <a:rPr sz="2800" spc="-10" dirty="0">
                <a:cs typeface="Calibri Light" panose="020F0302020204030204" pitchFamily="34" charset="0"/>
              </a:rPr>
              <a:t> </a:t>
            </a:r>
            <a:r>
              <a:rPr sz="2800" spc="-15" dirty="0">
                <a:cs typeface="Calibri Light" panose="020F0302020204030204" pitchFamily="34" charset="0"/>
              </a:rPr>
              <a:t>gather</a:t>
            </a:r>
            <a:r>
              <a:rPr sz="2800" spc="-10" dirty="0">
                <a:cs typeface="Calibri Light" panose="020F0302020204030204" pitchFamily="34" charset="0"/>
              </a:rPr>
              <a:t> personal </a:t>
            </a:r>
            <a:r>
              <a:rPr sz="2800" spc="-15" dirty="0">
                <a:cs typeface="Calibri Light" panose="020F0302020204030204" pitchFamily="34" charset="0"/>
              </a:rPr>
              <a:t>data </a:t>
            </a:r>
            <a:r>
              <a:rPr sz="2800" spc="-20" dirty="0">
                <a:cs typeface="Calibri Light" panose="020F0302020204030204" pitchFamily="34" charset="0"/>
              </a:rPr>
              <a:t>stored</a:t>
            </a:r>
            <a:r>
              <a:rPr sz="2800" dirty="0">
                <a:cs typeface="Calibri Light" panose="020F0302020204030204" pitchFamily="34" charset="0"/>
              </a:rPr>
              <a:t> </a:t>
            </a:r>
            <a:r>
              <a:rPr sz="2800" spc="-5" dirty="0">
                <a:cs typeface="Calibri Light" panose="020F0302020204030204" pitchFamily="34" charset="0"/>
              </a:rPr>
              <a:t>on </a:t>
            </a:r>
            <a:r>
              <a:rPr sz="2800" spc="-530" dirty="0">
                <a:cs typeface="Calibri Light" panose="020F0302020204030204" pitchFamily="34" charset="0"/>
              </a:rPr>
              <a:t> </a:t>
            </a:r>
            <a:r>
              <a:rPr sz="2800" spc="-10" dirty="0">
                <a:cs typeface="Calibri Light" panose="020F0302020204030204" pitchFamily="34" charset="0"/>
              </a:rPr>
              <a:t>your</a:t>
            </a:r>
            <a:r>
              <a:rPr sz="2800" spc="-25" dirty="0">
                <a:cs typeface="Calibri Light" panose="020F0302020204030204" pitchFamily="34" charset="0"/>
              </a:rPr>
              <a:t> </a:t>
            </a:r>
            <a:r>
              <a:rPr sz="2800" spc="-10" dirty="0">
                <a:cs typeface="Calibri Light" panose="020F0302020204030204" pitchFamily="34" charset="0"/>
              </a:rPr>
              <a:t>computer</a:t>
            </a:r>
            <a:endParaRPr sz="2800" dirty="0">
              <a:cs typeface="Calibri Light" panose="020F0302020204030204" pitchFamily="34" charset="0"/>
            </a:endParaRPr>
          </a:p>
        </p:txBody>
      </p:sp>
      <p:sp>
        <p:nvSpPr>
          <p:cNvPr id="6" name="object 2">
            <a:extLst>
              <a:ext uri="{FF2B5EF4-FFF2-40B4-BE49-F238E27FC236}">
                <a16:creationId xmlns:a16="http://schemas.microsoft.com/office/drawing/2014/main" id="{73DE619B-5E4D-7656-B97A-E96E9B39B466}"/>
              </a:ext>
            </a:extLst>
          </p:cNvPr>
          <p:cNvSpPr txBox="1">
            <a:spLocks noGrp="1"/>
          </p:cNvSpPr>
          <p:nvPr>
            <p:ph type="title"/>
          </p:nvPr>
        </p:nvSpPr>
        <p:spPr>
          <a:xfrm>
            <a:off x="1028700" y="533400"/>
            <a:ext cx="10134600" cy="622222"/>
          </a:xfrm>
          <a:prstGeom prst="rect">
            <a:avLst/>
          </a:prstGeom>
        </p:spPr>
        <p:txBody>
          <a:bodyPr vert="horz" wrap="square" lIns="0" tIns="12700" rIns="0" bIns="0" rtlCol="0">
            <a:spAutoFit/>
          </a:bodyPr>
          <a:lstStyle/>
          <a:p>
            <a:pPr marL="12700">
              <a:spcBef>
                <a:spcPts val="100"/>
              </a:spcBef>
            </a:pPr>
            <a:r>
              <a:rPr sz="4400" b="1" spc="-5" dirty="0"/>
              <a:t>Censorship</a:t>
            </a:r>
            <a:r>
              <a:rPr sz="4400" b="1" spc="-30" dirty="0"/>
              <a:t> </a:t>
            </a:r>
            <a:r>
              <a:rPr sz="4400" b="1" dirty="0"/>
              <a:t>and</a:t>
            </a:r>
            <a:r>
              <a:rPr sz="4400" b="1" spc="-20" dirty="0"/>
              <a:t> </a:t>
            </a:r>
            <a:r>
              <a:rPr sz="4400" b="1" spc="-5" dirty="0"/>
              <a:t>Privacy</a:t>
            </a:r>
            <a:r>
              <a:rPr sz="4400" b="1" spc="-25" dirty="0"/>
              <a:t> </a:t>
            </a:r>
            <a:r>
              <a:rPr sz="4400" b="1" spc="-5" dirty="0"/>
              <a:t>Issues</a:t>
            </a:r>
            <a:endParaRPr sz="4400" b="1" dirty="0"/>
          </a:p>
        </p:txBody>
      </p:sp>
      <p:sp>
        <p:nvSpPr>
          <p:cNvPr id="2" name="Slide Number Placeholder 1">
            <a:extLst>
              <a:ext uri="{FF2B5EF4-FFF2-40B4-BE49-F238E27FC236}">
                <a16:creationId xmlns:a16="http://schemas.microsoft.com/office/drawing/2014/main" id="{1FD32F50-3813-C405-DEF5-214B890A1624}"/>
              </a:ext>
            </a:extLst>
          </p:cNvPr>
          <p:cNvSpPr>
            <a:spLocks noGrp="1"/>
          </p:cNvSpPr>
          <p:nvPr>
            <p:ph type="sldNum" sz="quarter" idx="12"/>
          </p:nvPr>
        </p:nvSpPr>
        <p:spPr/>
        <p:txBody>
          <a:bodyPr/>
          <a:lstStyle/>
          <a:p>
            <a:fld id="{1AB53ACA-8745-4EEB-8B9A-1551E4B7C876}" type="slidenum">
              <a:rPr lang="en-US" smtClean="0"/>
              <a:t>59</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970987" y="1760274"/>
            <a:ext cx="10298543" cy="3337452"/>
          </a:xfrm>
          <a:prstGeom prst="rect">
            <a:avLst/>
          </a:prstGeom>
        </p:spPr>
        <p:txBody>
          <a:bodyPr vert="horz" wrap="square" lIns="0" tIns="13335" rIns="0" bIns="0" rtlCol="0">
            <a:spAutoFit/>
          </a:bodyPr>
          <a:lstStyle/>
          <a:p>
            <a:pPr marL="12065">
              <a:spcBef>
                <a:spcPts val="550"/>
              </a:spcBef>
              <a:tabLst>
                <a:tab pos="355600" algn="l"/>
                <a:tab pos="356235" algn="l"/>
              </a:tabLst>
            </a:pPr>
            <a:r>
              <a:rPr sz="2800" b="1" spc="-10" dirty="0">
                <a:cs typeface="Calibri Light" panose="020F0302020204030204" pitchFamily="34" charset="0"/>
              </a:rPr>
              <a:t>Internet2</a:t>
            </a:r>
            <a:endParaRPr sz="2800" b="1" dirty="0">
              <a:cs typeface="Calibri Light" panose="020F0302020204030204" pitchFamily="34" charset="0"/>
            </a:endParaRPr>
          </a:p>
          <a:p>
            <a:pPr marL="756285" marR="519430" lvl="1" indent="-287020">
              <a:spcBef>
                <a:spcPts val="555"/>
              </a:spcBef>
              <a:buFont typeface="Arial MT"/>
              <a:buChar char="–"/>
              <a:tabLst>
                <a:tab pos="756920" algn="l"/>
              </a:tabLst>
            </a:pPr>
            <a:r>
              <a:rPr sz="2800" spc="-5" dirty="0">
                <a:cs typeface="Calibri Light" panose="020F0302020204030204" pitchFamily="34" charset="0"/>
              </a:rPr>
              <a:t>Consortium</a:t>
            </a:r>
            <a:r>
              <a:rPr sz="2800" dirty="0">
                <a:cs typeface="Calibri Light" panose="020F0302020204030204" pitchFamily="34" charset="0"/>
              </a:rPr>
              <a:t> </a:t>
            </a:r>
            <a:r>
              <a:rPr sz="2800" spc="-5" dirty="0">
                <a:cs typeface="Calibri Light" panose="020F0302020204030204" pitchFamily="34" charset="0"/>
              </a:rPr>
              <a:t>of</a:t>
            </a:r>
            <a:r>
              <a:rPr sz="2800" dirty="0">
                <a:cs typeface="Calibri Light" panose="020F0302020204030204" pitchFamily="34" charset="0"/>
              </a:rPr>
              <a:t> </a:t>
            </a:r>
            <a:r>
              <a:rPr sz="2800" spc="-10" dirty="0">
                <a:cs typeface="Calibri Light" panose="020F0302020204030204" pitchFamily="34" charset="0"/>
              </a:rPr>
              <a:t>researchers,</a:t>
            </a:r>
            <a:r>
              <a:rPr sz="2800" spc="5" dirty="0">
                <a:cs typeface="Calibri Light" panose="020F0302020204030204" pitchFamily="34" charset="0"/>
              </a:rPr>
              <a:t> </a:t>
            </a:r>
            <a:r>
              <a:rPr sz="2800" spc="-15" dirty="0">
                <a:cs typeface="Calibri Light" panose="020F0302020204030204" pitchFamily="34" charset="0"/>
              </a:rPr>
              <a:t>educators,</a:t>
            </a:r>
            <a:r>
              <a:rPr sz="2800" spc="5" dirty="0">
                <a:cs typeface="Calibri Light" panose="020F0302020204030204" pitchFamily="34" charset="0"/>
              </a:rPr>
              <a:t> </a:t>
            </a:r>
            <a:r>
              <a:rPr sz="2800" dirty="0">
                <a:cs typeface="Calibri Light" panose="020F0302020204030204" pitchFamily="34" charset="0"/>
              </a:rPr>
              <a:t>and</a:t>
            </a:r>
            <a:r>
              <a:rPr sz="2800" spc="10" dirty="0">
                <a:cs typeface="Calibri Light" panose="020F0302020204030204" pitchFamily="34" charset="0"/>
              </a:rPr>
              <a:t> </a:t>
            </a:r>
            <a:r>
              <a:rPr sz="2800" spc="-5" dirty="0">
                <a:cs typeface="Calibri Light" panose="020F0302020204030204" pitchFamily="34" charset="0"/>
              </a:rPr>
              <a:t>technology </a:t>
            </a:r>
            <a:r>
              <a:rPr sz="2800" dirty="0">
                <a:cs typeface="Calibri Light" panose="020F0302020204030204" pitchFamily="34" charset="0"/>
              </a:rPr>
              <a:t> </a:t>
            </a:r>
            <a:r>
              <a:rPr sz="2800" spc="-5" dirty="0">
                <a:cs typeface="Calibri Light" panose="020F0302020204030204" pitchFamily="34" charset="0"/>
              </a:rPr>
              <a:t>leaders</a:t>
            </a:r>
            <a:r>
              <a:rPr sz="2800" spc="-15" dirty="0">
                <a:cs typeface="Calibri Light" panose="020F0302020204030204" pitchFamily="34" charset="0"/>
              </a:rPr>
              <a:t> </a:t>
            </a:r>
            <a:r>
              <a:rPr sz="2800" spc="-10" dirty="0">
                <a:cs typeface="Calibri Light" panose="020F0302020204030204" pitchFamily="34" charset="0"/>
              </a:rPr>
              <a:t>from</a:t>
            </a:r>
            <a:r>
              <a:rPr sz="2800" spc="-5" dirty="0">
                <a:cs typeface="Calibri Light" panose="020F0302020204030204" pitchFamily="34" charset="0"/>
              </a:rPr>
              <a:t> </a:t>
            </a:r>
            <a:r>
              <a:rPr sz="2800" spc="-20" dirty="0">
                <a:cs typeface="Calibri Light" panose="020F0302020204030204" pitchFamily="34" charset="0"/>
              </a:rPr>
              <a:t>industry,</a:t>
            </a:r>
            <a:r>
              <a:rPr sz="2800" spc="5" dirty="0">
                <a:cs typeface="Calibri Light" panose="020F0302020204030204" pitchFamily="34" charset="0"/>
              </a:rPr>
              <a:t> </a:t>
            </a:r>
            <a:r>
              <a:rPr sz="2800" spc="-10" dirty="0">
                <a:cs typeface="Calibri Light" panose="020F0302020204030204" pitchFamily="34" charset="0"/>
              </a:rPr>
              <a:t>government,</a:t>
            </a:r>
            <a:r>
              <a:rPr sz="2800" spc="15" dirty="0">
                <a:cs typeface="Calibri Light" panose="020F0302020204030204" pitchFamily="34" charset="0"/>
              </a:rPr>
              <a:t> </a:t>
            </a:r>
            <a:r>
              <a:rPr sz="2800" dirty="0">
                <a:cs typeface="Calibri Light" panose="020F0302020204030204" pitchFamily="34" charset="0"/>
              </a:rPr>
              <a:t>and</a:t>
            </a:r>
            <a:r>
              <a:rPr sz="2800" spc="5" dirty="0">
                <a:cs typeface="Calibri Light" panose="020F0302020204030204" pitchFamily="34" charset="0"/>
              </a:rPr>
              <a:t> </a:t>
            </a:r>
            <a:r>
              <a:rPr sz="2800" dirty="0">
                <a:cs typeface="Calibri Light" panose="020F0302020204030204" pitchFamily="34" charset="0"/>
              </a:rPr>
              <a:t>the</a:t>
            </a:r>
            <a:r>
              <a:rPr sz="2800" spc="15" dirty="0">
                <a:cs typeface="Calibri Light" panose="020F0302020204030204" pitchFamily="34" charset="0"/>
              </a:rPr>
              <a:t> </a:t>
            </a:r>
            <a:r>
              <a:rPr sz="2800" spc="-10" dirty="0">
                <a:cs typeface="Calibri Light" panose="020F0302020204030204" pitchFamily="34" charset="0"/>
              </a:rPr>
              <a:t>international </a:t>
            </a:r>
            <a:r>
              <a:rPr sz="2800" spc="-505" dirty="0">
                <a:cs typeface="Calibri Light" panose="020F0302020204030204" pitchFamily="34" charset="0"/>
              </a:rPr>
              <a:t> </a:t>
            </a:r>
            <a:r>
              <a:rPr sz="2800" spc="-5" dirty="0">
                <a:cs typeface="Calibri Light" panose="020F0302020204030204" pitchFamily="34" charset="0"/>
              </a:rPr>
              <a:t>community</a:t>
            </a:r>
            <a:endParaRPr sz="2800" dirty="0">
              <a:cs typeface="Calibri Light" panose="020F0302020204030204" pitchFamily="34" charset="0"/>
            </a:endParaRPr>
          </a:p>
          <a:p>
            <a:pPr marL="756285" marR="655955" lvl="1" indent="-287020">
              <a:spcBef>
                <a:spcPts val="550"/>
              </a:spcBef>
              <a:buFont typeface="Arial MT"/>
              <a:buChar char="–"/>
              <a:tabLst>
                <a:tab pos="756920" algn="l"/>
              </a:tabLst>
            </a:pPr>
            <a:r>
              <a:rPr sz="2800" spc="-10" dirty="0">
                <a:cs typeface="Calibri Light" panose="020F0302020204030204" pitchFamily="34" charset="0"/>
              </a:rPr>
              <a:t>Dedicated</a:t>
            </a:r>
            <a:r>
              <a:rPr sz="2800" spc="10" dirty="0">
                <a:cs typeface="Calibri Light" panose="020F0302020204030204" pitchFamily="34" charset="0"/>
              </a:rPr>
              <a:t> </a:t>
            </a:r>
            <a:r>
              <a:rPr sz="2800" spc="-15" dirty="0">
                <a:cs typeface="Calibri Light" panose="020F0302020204030204" pitchFamily="34" charset="0"/>
              </a:rPr>
              <a:t>to</a:t>
            </a:r>
            <a:r>
              <a:rPr sz="2800" spc="15" dirty="0">
                <a:cs typeface="Calibri Light" panose="020F0302020204030204" pitchFamily="34" charset="0"/>
              </a:rPr>
              <a:t> </a:t>
            </a:r>
            <a:r>
              <a:rPr sz="2800" dirty="0">
                <a:cs typeface="Calibri Light" panose="020F0302020204030204" pitchFamily="34" charset="0"/>
              </a:rPr>
              <a:t>the</a:t>
            </a:r>
            <a:r>
              <a:rPr sz="2800" spc="10" dirty="0">
                <a:cs typeface="Calibri Light" panose="020F0302020204030204" pitchFamily="34" charset="0"/>
              </a:rPr>
              <a:t> </a:t>
            </a:r>
            <a:r>
              <a:rPr sz="2800" spc="-5" dirty="0">
                <a:cs typeface="Calibri Light" panose="020F0302020204030204" pitchFamily="34" charset="0"/>
              </a:rPr>
              <a:t>development</a:t>
            </a:r>
            <a:r>
              <a:rPr sz="2800" spc="5" dirty="0">
                <a:cs typeface="Calibri Light" panose="020F0302020204030204" pitchFamily="34" charset="0"/>
              </a:rPr>
              <a:t> </a:t>
            </a:r>
            <a:r>
              <a:rPr sz="2800" spc="-5" dirty="0">
                <a:cs typeface="Calibri Light" panose="020F0302020204030204" pitchFamily="34" charset="0"/>
              </a:rPr>
              <a:t>of </a:t>
            </a:r>
            <a:r>
              <a:rPr sz="2800" spc="-10" dirty="0">
                <a:cs typeface="Calibri Light" panose="020F0302020204030204" pitchFamily="34" charset="0"/>
              </a:rPr>
              <a:t>revolutionary</a:t>
            </a:r>
            <a:r>
              <a:rPr sz="2800" spc="-15" dirty="0">
                <a:cs typeface="Calibri Light" panose="020F0302020204030204" pitchFamily="34" charset="0"/>
              </a:rPr>
              <a:t> </a:t>
            </a:r>
            <a:r>
              <a:rPr sz="2800" spc="-10" dirty="0">
                <a:cs typeface="Calibri Light" panose="020F0302020204030204" pitchFamily="34" charset="0"/>
              </a:rPr>
              <a:t>Internet </a:t>
            </a:r>
            <a:r>
              <a:rPr sz="2800" spc="-500" dirty="0">
                <a:cs typeface="Calibri Light" panose="020F0302020204030204" pitchFamily="34" charset="0"/>
              </a:rPr>
              <a:t> </a:t>
            </a:r>
            <a:r>
              <a:rPr sz="2800" spc="-5" dirty="0">
                <a:cs typeface="Calibri Light" panose="020F0302020204030204" pitchFamily="34" charset="0"/>
              </a:rPr>
              <a:t>technologies</a:t>
            </a:r>
            <a:endParaRPr sz="2800" dirty="0">
              <a:cs typeface="Calibri Light" panose="020F0302020204030204" pitchFamily="34" charset="0"/>
            </a:endParaRPr>
          </a:p>
          <a:p>
            <a:pPr marL="756285" marR="5080" lvl="1" indent="-287020">
              <a:spcBef>
                <a:spcPts val="555"/>
              </a:spcBef>
              <a:buFont typeface="Arial MT"/>
              <a:buChar char="–"/>
              <a:tabLst>
                <a:tab pos="756920" algn="l"/>
              </a:tabLst>
            </a:pPr>
            <a:r>
              <a:rPr sz="2800" spc="-10" dirty="0">
                <a:cs typeface="Calibri Light" panose="020F0302020204030204" pitchFamily="34" charset="0"/>
              </a:rPr>
              <a:t>Research</a:t>
            </a:r>
            <a:r>
              <a:rPr sz="2800" dirty="0">
                <a:cs typeface="Calibri Light" panose="020F0302020204030204" pitchFamily="34" charset="0"/>
              </a:rPr>
              <a:t> and</a:t>
            </a:r>
            <a:r>
              <a:rPr sz="2800" spc="5" dirty="0">
                <a:cs typeface="Calibri Light" panose="020F0302020204030204" pitchFamily="34" charset="0"/>
              </a:rPr>
              <a:t> </a:t>
            </a:r>
            <a:r>
              <a:rPr sz="2800" spc="-5" dirty="0">
                <a:cs typeface="Calibri Light" panose="020F0302020204030204" pitchFamily="34" charset="0"/>
              </a:rPr>
              <a:t>development</a:t>
            </a:r>
            <a:r>
              <a:rPr sz="2800" spc="-10" dirty="0">
                <a:cs typeface="Calibri Light" panose="020F0302020204030204" pitchFamily="34" charset="0"/>
              </a:rPr>
              <a:t> tool</a:t>
            </a:r>
            <a:endParaRPr lang="en-US" sz="2800" spc="-10" dirty="0">
              <a:cs typeface="Calibri Light" panose="020F0302020204030204" pitchFamily="34" charset="0"/>
            </a:endParaRPr>
          </a:p>
          <a:p>
            <a:pPr marL="756285" marR="5080" lvl="1" indent="-287020">
              <a:spcBef>
                <a:spcPts val="555"/>
              </a:spcBef>
              <a:buFont typeface="Arial MT"/>
              <a:buChar char="–"/>
              <a:tabLst>
                <a:tab pos="756920" algn="l"/>
              </a:tabLst>
            </a:pPr>
            <a:r>
              <a:rPr lang="en-US" sz="2800" spc="-10" dirty="0">
                <a:cs typeface="Calibri Light" panose="020F0302020204030204" pitchFamily="34" charset="0"/>
              </a:rPr>
              <a:t>M</a:t>
            </a:r>
            <a:r>
              <a:rPr sz="2800" dirty="0">
                <a:cs typeface="Calibri Light" panose="020F0302020204030204" pitchFamily="34" charset="0"/>
              </a:rPr>
              <a:t>uch </a:t>
            </a:r>
            <a:r>
              <a:rPr sz="2800" spc="-5" dirty="0">
                <a:cs typeface="Calibri Light" panose="020F0302020204030204" pitchFamily="34" charset="0"/>
              </a:rPr>
              <a:t>of</a:t>
            </a:r>
            <a:r>
              <a:rPr sz="2800" dirty="0">
                <a:cs typeface="Calibri Light" panose="020F0302020204030204" pitchFamily="34" charset="0"/>
              </a:rPr>
              <a:t> </a:t>
            </a:r>
            <a:r>
              <a:rPr lang="en-US" sz="2800" spc="-5" dirty="0">
                <a:cs typeface="Calibri Light" panose="020F0302020204030204" pitchFamily="34" charset="0"/>
              </a:rPr>
              <a:t>Internet2</a:t>
            </a:r>
            <a:r>
              <a:rPr sz="2800" dirty="0">
                <a:cs typeface="Calibri Light" panose="020F0302020204030204" pitchFamily="34" charset="0"/>
              </a:rPr>
              <a:t> is</a:t>
            </a:r>
            <a:r>
              <a:rPr sz="2800" spc="5" dirty="0">
                <a:cs typeface="Calibri Light" panose="020F0302020204030204" pitchFamily="34" charset="0"/>
              </a:rPr>
              <a:t> </a:t>
            </a:r>
            <a:r>
              <a:rPr sz="2800" spc="-10" dirty="0">
                <a:cs typeface="Calibri Light" panose="020F0302020204030204" pitchFamily="34" charset="0"/>
              </a:rPr>
              <a:t>focused</a:t>
            </a:r>
            <a:r>
              <a:rPr sz="2800" spc="-5" dirty="0">
                <a:cs typeface="Calibri Light" panose="020F0302020204030204" pitchFamily="34" charset="0"/>
              </a:rPr>
              <a:t> on </a:t>
            </a:r>
            <a:r>
              <a:rPr sz="2800" spc="-505" dirty="0">
                <a:cs typeface="Calibri Light" panose="020F0302020204030204" pitchFamily="34" charset="0"/>
              </a:rPr>
              <a:t> </a:t>
            </a:r>
            <a:r>
              <a:rPr sz="2800" dirty="0">
                <a:cs typeface="Calibri Light" panose="020F0302020204030204" pitchFamily="34" charset="0"/>
              </a:rPr>
              <a:t>speed</a:t>
            </a:r>
          </a:p>
        </p:txBody>
      </p:sp>
      <p:sp>
        <p:nvSpPr>
          <p:cNvPr id="6" name="object 2">
            <a:extLst>
              <a:ext uri="{FF2B5EF4-FFF2-40B4-BE49-F238E27FC236}">
                <a16:creationId xmlns:a16="http://schemas.microsoft.com/office/drawing/2014/main" id="{F125AD84-E0FA-8340-911F-E4B277604EBA}"/>
              </a:ext>
            </a:extLst>
          </p:cNvPr>
          <p:cNvSpPr txBox="1">
            <a:spLocks/>
          </p:cNvSpPr>
          <p:nvPr/>
        </p:nvSpPr>
        <p:spPr>
          <a:xfrm>
            <a:off x="970987" y="685800"/>
            <a:ext cx="10298544" cy="689932"/>
          </a:xfrm>
          <a:prstGeom prst="rect">
            <a:avLst/>
          </a:prstGeom>
        </p:spPr>
        <p:txBody>
          <a:bodyPr vert="horz" wrap="square" lIns="0" tIns="12700" rIns="0" bIns="0" rtlCol="0">
            <a:spAutoFit/>
          </a:bodyPr>
          <a:lstStyle>
            <a:lvl1pPr>
              <a:defRPr sz="3200" b="0" i="0">
                <a:solidFill>
                  <a:schemeClr val="tx1"/>
                </a:solidFill>
                <a:latin typeface="Calibri Light" panose="020F0302020204030204" pitchFamily="34" charset="0"/>
                <a:ea typeface="+mj-ea"/>
                <a:cs typeface="Calibri Light" panose="020F0302020204030204" pitchFamily="34" charset="0"/>
              </a:defRPr>
            </a:lvl1pPr>
          </a:lstStyle>
          <a:p>
            <a:pPr marL="12700">
              <a:spcBef>
                <a:spcPts val="100"/>
              </a:spcBef>
            </a:pPr>
            <a:r>
              <a:rPr lang="en-US" sz="4400" b="1" kern="0" dirty="0"/>
              <a:t>Evolution</a:t>
            </a:r>
            <a:r>
              <a:rPr lang="en-US" sz="4400" b="1" kern="0" spc="-30" dirty="0"/>
              <a:t> </a:t>
            </a:r>
            <a:r>
              <a:rPr lang="en-US" sz="4400" b="1" kern="0" dirty="0"/>
              <a:t>of</a:t>
            </a:r>
            <a:r>
              <a:rPr lang="en-US" sz="4400" b="1" kern="0" spc="-25" dirty="0"/>
              <a:t> </a:t>
            </a:r>
            <a:r>
              <a:rPr lang="en-US" sz="4400" b="1" kern="0" dirty="0"/>
              <a:t>the</a:t>
            </a:r>
            <a:r>
              <a:rPr lang="en-US" sz="4400" b="1" kern="0" spc="-25" dirty="0"/>
              <a:t> </a:t>
            </a:r>
            <a:r>
              <a:rPr lang="en-US" sz="4400" b="1" kern="0" spc="-5" dirty="0"/>
              <a:t>Internet</a:t>
            </a:r>
            <a:endParaRPr lang="en-US" sz="4400" b="1" kern="0" dirty="0"/>
          </a:p>
        </p:txBody>
      </p:sp>
      <p:sp>
        <p:nvSpPr>
          <p:cNvPr id="2" name="Slide Number Placeholder 1">
            <a:extLst>
              <a:ext uri="{FF2B5EF4-FFF2-40B4-BE49-F238E27FC236}">
                <a16:creationId xmlns:a16="http://schemas.microsoft.com/office/drawing/2014/main" id="{D3DFC3F6-AA6F-EC72-5E90-D66103641370}"/>
              </a:ext>
            </a:extLst>
          </p:cNvPr>
          <p:cNvSpPr>
            <a:spLocks noGrp="1"/>
          </p:cNvSpPr>
          <p:nvPr>
            <p:ph type="sldNum" sz="quarter" idx="12"/>
          </p:nvPr>
        </p:nvSpPr>
        <p:spPr/>
        <p:txBody>
          <a:bodyPr/>
          <a:lstStyle/>
          <a:p>
            <a:fld id="{1AB53ACA-8745-4EEB-8B9A-1551E4B7C876}" type="slidenum">
              <a:rPr lang="en-US" smtClean="0"/>
              <a:t>6</a:t>
            </a:fld>
            <a:endParaRPr lang="en-US"/>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1066800" y="1461262"/>
            <a:ext cx="10134599" cy="5010987"/>
          </a:xfrm>
          <a:prstGeom prst="rect">
            <a:avLst/>
          </a:prstGeom>
        </p:spPr>
        <p:txBody>
          <a:bodyPr vert="horz" wrap="square" lIns="0" tIns="85725" rIns="0" bIns="0" rtlCol="0">
            <a:spAutoFit/>
          </a:bodyPr>
          <a:lstStyle/>
          <a:p>
            <a:pPr marL="756285" indent="-287020">
              <a:spcBef>
                <a:spcPts val="675"/>
              </a:spcBef>
              <a:buFont typeface="Arial MT"/>
              <a:buChar char="–"/>
              <a:tabLst>
                <a:tab pos="756920" algn="l"/>
              </a:tabLst>
            </a:pPr>
            <a:r>
              <a:rPr sz="2800" b="1" spc="-10" dirty="0">
                <a:cs typeface="Calibri Light" panose="020F0302020204030204" pitchFamily="34" charset="0"/>
              </a:rPr>
              <a:t>Adware</a:t>
            </a:r>
            <a:endParaRPr sz="2800" b="1" dirty="0">
              <a:cs typeface="Calibri Light" panose="020F0302020204030204" pitchFamily="34" charset="0"/>
            </a:endParaRPr>
          </a:p>
          <a:p>
            <a:pPr marL="1155700" lvl="1" indent="-229235">
              <a:spcBef>
                <a:spcPts val="575"/>
              </a:spcBef>
              <a:buFont typeface="Arial MT"/>
              <a:buChar char="•"/>
              <a:tabLst>
                <a:tab pos="1156335" algn="l"/>
              </a:tabLst>
            </a:pPr>
            <a:r>
              <a:rPr sz="2800" spc="-15" dirty="0">
                <a:cs typeface="Calibri Light" panose="020F0302020204030204" pitchFamily="34" charset="0"/>
              </a:rPr>
              <a:t>Software</a:t>
            </a:r>
            <a:r>
              <a:rPr sz="2800" spc="-5" dirty="0">
                <a:cs typeface="Calibri Light" panose="020F0302020204030204" pitchFamily="34" charset="0"/>
              </a:rPr>
              <a:t> </a:t>
            </a:r>
            <a:r>
              <a:rPr sz="2800" spc="-10" dirty="0">
                <a:cs typeface="Calibri Light" panose="020F0302020204030204" pitchFamily="34" charset="0"/>
              </a:rPr>
              <a:t>supported</a:t>
            </a:r>
            <a:r>
              <a:rPr sz="2800" spc="15" dirty="0">
                <a:cs typeface="Calibri Light" panose="020F0302020204030204" pitchFamily="34" charset="0"/>
              </a:rPr>
              <a:t> </a:t>
            </a:r>
            <a:r>
              <a:rPr sz="2800" spc="-10" dirty="0">
                <a:cs typeface="Calibri Light" panose="020F0302020204030204" pitchFamily="34" charset="0"/>
              </a:rPr>
              <a:t>by</a:t>
            </a:r>
            <a:r>
              <a:rPr sz="2800" dirty="0">
                <a:cs typeface="Calibri Light" panose="020F0302020204030204" pitchFamily="34" charset="0"/>
              </a:rPr>
              <a:t> </a:t>
            </a:r>
            <a:r>
              <a:rPr sz="2800" spc="-10" dirty="0">
                <a:cs typeface="Calibri Light" panose="020F0302020204030204" pitchFamily="34" charset="0"/>
              </a:rPr>
              <a:t>onscreen</a:t>
            </a:r>
            <a:r>
              <a:rPr sz="2800" dirty="0">
                <a:cs typeface="Calibri Light" panose="020F0302020204030204" pitchFamily="34" charset="0"/>
              </a:rPr>
              <a:t> </a:t>
            </a:r>
            <a:r>
              <a:rPr sz="2800" spc="-5" dirty="0">
                <a:cs typeface="Calibri Light" panose="020F0302020204030204" pitchFamily="34" charset="0"/>
              </a:rPr>
              <a:t>advertising</a:t>
            </a:r>
            <a:endParaRPr sz="2800" dirty="0">
              <a:cs typeface="Calibri Light" panose="020F0302020204030204" pitchFamily="34" charset="0"/>
            </a:endParaRPr>
          </a:p>
          <a:p>
            <a:pPr marL="1155700" lvl="1" indent="-229235">
              <a:spcBef>
                <a:spcPts val="575"/>
              </a:spcBef>
              <a:buFont typeface="Arial MT"/>
              <a:buChar char="•"/>
              <a:tabLst>
                <a:tab pos="1156335" algn="l"/>
              </a:tabLst>
            </a:pPr>
            <a:r>
              <a:rPr sz="2800" spc="-10" dirty="0">
                <a:cs typeface="Calibri Light" panose="020F0302020204030204" pitchFamily="34" charset="0"/>
              </a:rPr>
              <a:t>Often </a:t>
            </a:r>
            <a:r>
              <a:rPr sz="2800" dirty="0">
                <a:cs typeface="Calibri Light" panose="020F0302020204030204" pitchFamily="34" charset="0"/>
              </a:rPr>
              <a:t>included</a:t>
            </a:r>
            <a:r>
              <a:rPr sz="2800" spc="-5" dirty="0">
                <a:cs typeface="Calibri Light" panose="020F0302020204030204" pitchFamily="34" charset="0"/>
              </a:rPr>
              <a:t> </a:t>
            </a:r>
            <a:r>
              <a:rPr sz="2800" dirty="0">
                <a:cs typeface="Calibri Light" panose="020F0302020204030204" pitchFamily="34" charset="0"/>
              </a:rPr>
              <a:t>in</a:t>
            </a:r>
            <a:r>
              <a:rPr sz="2800" spc="-10" dirty="0">
                <a:cs typeface="Calibri Light" panose="020F0302020204030204" pitchFamily="34" charset="0"/>
              </a:rPr>
              <a:t> </a:t>
            </a:r>
            <a:r>
              <a:rPr sz="2800" spc="-15" dirty="0">
                <a:cs typeface="Calibri Light" panose="020F0302020204030204" pitchFamily="34" charset="0"/>
              </a:rPr>
              <a:t>free</a:t>
            </a:r>
            <a:r>
              <a:rPr sz="2800" dirty="0">
                <a:cs typeface="Calibri Light" panose="020F0302020204030204" pitchFamily="34" charset="0"/>
              </a:rPr>
              <a:t> </a:t>
            </a:r>
            <a:r>
              <a:rPr sz="2800" spc="-15" dirty="0">
                <a:cs typeface="Calibri Light" panose="020F0302020204030204" pitchFamily="34" charset="0"/>
              </a:rPr>
              <a:t>programs</a:t>
            </a:r>
            <a:endParaRPr sz="2800" dirty="0">
              <a:cs typeface="Calibri Light" panose="020F0302020204030204" pitchFamily="34" charset="0"/>
            </a:endParaRPr>
          </a:p>
          <a:p>
            <a:pPr marL="1155700" lvl="1" indent="-229235">
              <a:spcBef>
                <a:spcPts val="580"/>
              </a:spcBef>
              <a:buFont typeface="Arial MT"/>
              <a:buChar char="•"/>
              <a:tabLst>
                <a:tab pos="1156335" algn="l"/>
              </a:tabLst>
            </a:pPr>
            <a:r>
              <a:rPr sz="2800" spc="-5" dirty="0">
                <a:cs typeface="Calibri Light" panose="020F0302020204030204" pitchFamily="34" charset="0"/>
              </a:rPr>
              <a:t>Does</a:t>
            </a:r>
            <a:r>
              <a:rPr sz="2800" spc="-25" dirty="0">
                <a:cs typeface="Calibri Light" panose="020F0302020204030204" pitchFamily="34" charset="0"/>
              </a:rPr>
              <a:t> </a:t>
            </a:r>
            <a:r>
              <a:rPr sz="2800" spc="-10" dirty="0">
                <a:cs typeface="Calibri Light" panose="020F0302020204030204" pitchFamily="34" charset="0"/>
              </a:rPr>
              <a:t>not</a:t>
            </a:r>
            <a:r>
              <a:rPr sz="2800" spc="-15" dirty="0">
                <a:cs typeface="Calibri Light" panose="020F0302020204030204" pitchFamily="34" charset="0"/>
              </a:rPr>
              <a:t> gather </a:t>
            </a:r>
            <a:r>
              <a:rPr sz="2800" spc="-10" dirty="0">
                <a:cs typeface="Calibri Light" panose="020F0302020204030204" pitchFamily="34" charset="0"/>
              </a:rPr>
              <a:t>information</a:t>
            </a:r>
            <a:endParaRPr sz="2800" dirty="0">
              <a:cs typeface="Calibri Light" panose="020F0302020204030204" pitchFamily="34" charset="0"/>
            </a:endParaRPr>
          </a:p>
          <a:p>
            <a:pPr marL="1155700" lvl="1" indent="-229235">
              <a:spcBef>
                <a:spcPts val="575"/>
              </a:spcBef>
              <a:buFont typeface="Arial MT"/>
              <a:buChar char="•"/>
              <a:tabLst>
                <a:tab pos="1156335" algn="l"/>
              </a:tabLst>
            </a:pPr>
            <a:r>
              <a:rPr sz="2800" dirty="0">
                <a:cs typeface="Calibri Light" panose="020F0302020204030204" pitchFamily="34" charset="0"/>
              </a:rPr>
              <a:t>Is</a:t>
            </a:r>
            <a:r>
              <a:rPr sz="2800" spc="-20" dirty="0">
                <a:cs typeface="Calibri Light" panose="020F0302020204030204" pitchFamily="34" charset="0"/>
              </a:rPr>
              <a:t> </a:t>
            </a:r>
            <a:r>
              <a:rPr sz="2800" spc="-5" dirty="0">
                <a:cs typeface="Calibri Light" panose="020F0302020204030204" pitchFamily="34" charset="0"/>
              </a:rPr>
              <a:t>not</a:t>
            </a:r>
            <a:r>
              <a:rPr sz="2800" spc="-10" dirty="0">
                <a:cs typeface="Calibri Light" panose="020F0302020204030204" pitchFamily="34" charset="0"/>
              </a:rPr>
              <a:t> installed</a:t>
            </a:r>
            <a:r>
              <a:rPr sz="2800" spc="-35" dirty="0">
                <a:cs typeface="Calibri Light" panose="020F0302020204030204" pitchFamily="34" charset="0"/>
              </a:rPr>
              <a:t> </a:t>
            </a:r>
            <a:r>
              <a:rPr sz="2800" dirty="0">
                <a:cs typeface="Calibri Light" panose="020F0302020204030204" pitchFamily="34" charset="0"/>
              </a:rPr>
              <a:t>without</a:t>
            </a:r>
            <a:r>
              <a:rPr sz="2800" spc="-20" dirty="0">
                <a:cs typeface="Calibri Light" panose="020F0302020204030204" pitchFamily="34" charset="0"/>
              </a:rPr>
              <a:t> </a:t>
            </a:r>
            <a:r>
              <a:rPr sz="2800" spc="-10" dirty="0">
                <a:cs typeface="Calibri Light" panose="020F0302020204030204" pitchFamily="34" charset="0"/>
              </a:rPr>
              <a:t>user’s</a:t>
            </a:r>
            <a:r>
              <a:rPr sz="2800" spc="-25" dirty="0">
                <a:cs typeface="Calibri Light" panose="020F0302020204030204" pitchFamily="34" charset="0"/>
              </a:rPr>
              <a:t> </a:t>
            </a:r>
            <a:r>
              <a:rPr sz="2800" spc="-10" dirty="0">
                <a:cs typeface="Calibri Light" panose="020F0302020204030204" pitchFamily="34" charset="0"/>
              </a:rPr>
              <a:t>consent</a:t>
            </a:r>
            <a:endParaRPr sz="2800" dirty="0">
              <a:cs typeface="Calibri Light" panose="020F0302020204030204" pitchFamily="34" charset="0"/>
            </a:endParaRPr>
          </a:p>
          <a:p>
            <a:pPr marL="355600" indent="-343535">
              <a:spcBef>
                <a:spcPts val="575"/>
              </a:spcBef>
              <a:buFont typeface="Arial MT"/>
              <a:buChar char="•"/>
              <a:tabLst>
                <a:tab pos="355600" algn="l"/>
                <a:tab pos="356235" algn="l"/>
              </a:tabLst>
            </a:pPr>
            <a:r>
              <a:rPr sz="2800" b="1" spc="-5" dirty="0">
                <a:cs typeface="Calibri Light" panose="020F0302020204030204" pitchFamily="34" charset="0"/>
              </a:rPr>
              <a:t>E-Mail</a:t>
            </a:r>
            <a:r>
              <a:rPr sz="2800" b="1" spc="-35" dirty="0">
                <a:cs typeface="Calibri Light" panose="020F0302020204030204" pitchFamily="34" charset="0"/>
              </a:rPr>
              <a:t> </a:t>
            </a:r>
            <a:r>
              <a:rPr sz="2800" b="1" spc="-10" dirty="0">
                <a:cs typeface="Calibri Light" panose="020F0302020204030204" pitchFamily="34" charset="0"/>
              </a:rPr>
              <a:t>Privacy</a:t>
            </a:r>
            <a:endParaRPr sz="2800" b="1" dirty="0">
              <a:cs typeface="Calibri Light" panose="020F0302020204030204" pitchFamily="34" charset="0"/>
            </a:endParaRPr>
          </a:p>
          <a:p>
            <a:pPr marL="756285" lvl="1" indent="-287020">
              <a:spcBef>
                <a:spcPts val="580"/>
              </a:spcBef>
              <a:buFont typeface="Arial MT"/>
              <a:buChar char="–"/>
              <a:tabLst>
                <a:tab pos="756920" algn="l"/>
              </a:tabLst>
            </a:pPr>
            <a:r>
              <a:rPr sz="2800" spc="-5" dirty="0">
                <a:cs typeface="Calibri Light" panose="020F0302020204030204" pitchFamily="34" charset="0"/>
              </a:rPr>
              <a:t>Only encrypted</a:t>
            </a:r>
            <a:r>
              <a:rPr sz="2800" spc="-10" dirty="0">
                <a:cs typeface="Calibri Light" panose="020F0302020204030204" pitchFamily="34" charset="0"/>
              </a:rPr>
              <a:t> </a:t>
            </a:r>
            <a:r>
              <a:rPr sz="2800" spc="-5" dirty="0">
                <a:cs typeface="Calibri Light" panose="020F0302020204030204" pitchFamily="34" charset="0"/>
              </a:rPr>
              <a:t>e-mail</a:t>
            </a:r>
            <a:r>
              <a:rPr sz="2800" spc="-10" dirty="0">
                <a:cs typeface="Calibri Light" panose="020F0302020204030204" pitchFamily="34" charset="0"/>
              </a:rPr>
              <a:t> can </a:t>
            </a:r>
            <a:r>
              <a:rPr sz="2800" spc="-5" dirty="0">
                <a:cs typeface="Calibri Light" panose="020F0302020204030204" pitchFamily="34" charset="0"/>
              </a:rPr>
              <a:t>be </a:t>
            </a:r>
            <a:r>
              <a:rPr sz="2800" spc="-10" dirty="0">
                <a:cs typeface="Calibri Light" panose="020F0302020204030204" pitchFamily="34" charset="0"/>
              </a:rPr>
              <a:t>transmitted</a:t>
            </a:r>
            <a:r>
              <a:rPr sz="2800" spc="-20" dirty="0">
                <a:cs typeface="Calibri Light" panose="020F0302020204030204" pitchFamily="34" charset="0"/>
              </a:rPr>
              <a:t> </a:t>
            </a:r>
            <a:r>
              <a:rPr sz="2800" spc="-15" dirty="0">
                <a:cs typeface="Calibri Light" panose="020F0302020204030204" pitchFamily="34" charset="0"/>
              </a:rPr>
              <a:t>privately</a:t>
            </a:r>
            <a:endParaRPr sz="2800" dirty="0">
              <a:cs typeface="Calibri Light" panose="020F0302020204030204" pitchFamily="34" charset="0"/>
            </a:endParaRPr>
          </a:p>
          <a:p>
            <a:pPr marL="756285" marR="5080" lvl="1" indent="-287020">
              <a:spcBef>
                <a:spcPts val="575"/>
              </a:spcBef>
              <a:buFont typeface="Arial MT"/>
              <a:buChar char="–"/>
              <a:tabLst>
                <a:tab pos="756920" algn="l"/>
              </a:tabLst>
            </a:pPr>
            <a:r>
              <a:rPr sz="2800" spc="-10" dirty="0">
                <a:cs typeface="Calibri Light" panose="020F0302020204030204" pitchFamily="34" charset="0"/>
              </a:rPr>
              <a:t>Employers </a:t>
            </a:r>
            <a:r>
              <a:rPr sz="2800" dirty="0">
                <a:cs typeface="Calibri Light" panose="020F0302020204030204" pitchFamily="34" charset="0"/>
              </a:rPr>
              <a:t>and </a:t>
            </a:r>
            <a:r>
              <a:rPr sz="2800" spc="-15" dirty="0">
                <a:cs typeface="Calibri Light" panose="020F0302020204030204" pitchFamily="34" charset="0"/>
              </a:rPr>
              <a:t>ISPs </a:t>
            </a:r>
            <a:r>
              <a:rPr sz="2800" spc="-20" dirty="0">
                <a:cs typeface="Calibri Light" panose="020F0302020204030204" pitchFamily="34" charset="0"/>
              </a:rPr>
              <a:t>have </a:t>
            </a:r>
            <a:r>
              <a:rPr sz="2800" dirty="0">
                <a:cs typeface="Calibri Light" panose="020F0302020204030204" pitchFamily="34" charset="0"/>
              </a:rPr>
              <a:t>access </a:t>
            </a:r>
            <a:r>
              <a:rPr sz="2800" spc="-15" dirty="0">
                <a:cs typeface="Calibri Light" panose="020F0302020204030204" pitchFamily="34" charset="0"/>
              </a:rPr>
              <a:t>to </a:t>
            </a:r>
            <a:r>
              <a:rPr sz="2800" dirty="0">
                <a:cs typeface="Calibri Light" panose="020F0302020204030204" pitchFamily="34" charset="0"/>
              </a:rPr>
              <a:t>e-mails </a:t>
            </a:r>
            <a:r>
              <a:rPr sz="2800" spc="-10" dirty="0">
                <a:cs typeface="Calibri Light" panose="020F0302020204030204" pitchFamily="34" charset="0"/>
              </a:rPr>
              <a:t>sent through </a:t>
            </a:r>
            <a:r>
              <a:rPr sz="2800" spc="-530" dirty="0">
                <a:cs typeface="Calibri Light" panose="020F0302020204030204" pitchFamily="34" charset="0"/>
              </a:rPr>
              <a:t> </a:t>
            </a:r>
            <a:r>
              <a:rPr sz="2800" spc="-5" dirty="0">
                <a:cs typeface="Calibri Light" panose="020F0302020204030204" pitchFamily="34" charset="0"/>
              </a:rPr>
              <a:t>those </a:t>
            </a:r>
            <a:r>
              <a:rPr sz="2800" spc="-15" dirty="0">
                <a:cs typeface="Calibri Light" panose="020F0302020204030204" pitchFamily="34" charset="0"/>
              </a:rPr>
              <a:t>organizations</a:t>
            </a:r>
            <a:endParaRPr sz="2800" dirty="0">
              <a:cs typeface="Calibri Light" panose="020F0302020204030204" pitchFamily="34" charset="0"/>
            </a:endParaRPr>
          </a:p>
          <a:p>
            <a:pPr marL="756285" lvl="1" indent="-287020">
              <a:spcBef>
                <a:spcPts val="580"/>
              </a:spcBef>
              <a:buFont typeface="Arial MT"/>
              <a:buChar char="–"/>
              <a:tabLst>
                <a:tab pos="756920" algn="l"/>
              </a:tabLst>
            </a:pPr>
            <a:r>
              <a:rPr sz="2800" dirty="0">
                <a:cs typeface="Calibri Light" panose="020F0302020204030204" pitchFamily="34" charset="0"/>
              </a:rPr>
              <a:t>Businesses</a:t>
            </a:r>
            <a:r>
              <a:rPr sz="2800" spc="-5" dirty="0">
                <a:cs typeface="Calibri Light" panose="020F0302020204030204" pitchFamily="34" charset="0"/>
              </a:rPr>
              <a:t> </a:t>
            </a:r>
            <a:r>
              <a:rPr sz="2800" dirty="0">
                <a:cs typeface="Calibri Light" panose="020F0302020204030204" pitchFamily="34" charset="0"/>
              </a:rPr>
              <a:t>and </a:t>
            </a:r>
            <a:r>
              <a:rPr sz="2800" spc="-20" dirty="0">
                <a:cs typeface="Calibri Light" panose="020F0302020204030204" pitchFamily="34" charset="0"/>
              </a:rPr>
              <a:t>ISPs</a:t>
            </a:r>
            <a:r>
              <a:rPr sz="2800" spc="-5" dirty="0">
                <a:cs typeface="Calibri Light" panose="020F0302020204030204" pitchFamily="34" charset="0"/>
              </a:rPr>
              <a:t> typically</a:t>
            </a:r>
            <a:r>
              <a:rPr sz="2800" spc="-45" dirty="0">
                <a:cs typeface="Calibri Light" panose="020F0302020204030204" pitchFamily="34" charset="0"/>
              </a:rPr>
              <a:t> </a:t>
            </a:r>
            <a:r>
              <a:rPr sz="2800" spc="-10" dirty="0">
                <a:cs typeface="Calibri Light" panose="020F0302020204030204" pitchFamily="34" charset="0"/>
              </a:rPr>
              <a:t>archive</a:t>
            </a:r>
            <a:r>
              <a:rPr sz="2800" dirty="0">
                <a:cs typeface="Calibri Light" panose="020F0302020204030204" pitchFamily="34" charset="0"/>
              </a:rPr>
              <a:t> e-mail</a:t>
            </a:r>
            <a:r>
              <a:rPr sz="2800" spc="-15" dirty="0">
                <a:cs typeface="Calibri Light" panose="020F0302020204030204" pitchFamily="34" charset="0"/>
              </a:rPr>
              <a:t> </a:t>
            </a:r>
            <a:r>
              <a:rPr sz="2800" spc="-5" dirty="0">
                <a:cs typeface="Calibri Light" panose="020F0302020204030204" pitchFamily="34" charset="0"/>
              </a:rPr>
              <a:t>messages</a:t>
            </a:r>
            <a:endParaRPr sz="2800" dirty="0">
              <a:cs typeface="Calibri Light" panose="020F0302020204030204" pitchFamily="34" charset="0"/>
            </a:endParaRPr>
          </a:p>
        </p:txBody>
      </p:sp>
      <p:sp>
        <p:nvSpPr>
          <p:cNvPr id="6" name="object 2">
            <a:extLst>
              <a:ext uri="{FF2B5EF4-FFF2-40B4-BE49-F238E27FC236}">
                <a16:creationId xmlns:a16="http://schemas.microsoft.com/office/drawing/2014/main" id="{92AF34AB-CDA0-DD27-FFC9-FF09F5AD3818}"/>
              </a:ext>
            </a:extLst>
          </p:cNvPr>
          <p:cNvSpPr txBox="1">
            <a:spLocks noGrp="1"/>
          </p:cNvSpPr>
          <p:nvPr>
            <p:ph type="title"/>
          </p:nvPr>
        </p:nvSpPr>
        <p:spPr>
          <a:xfrm>
            <a:off x="914400" y="685800"/>
            <a:ext cx="10134600" cy="622222"/>
          </a:xfrm>
          <a:prstGeom prst="rect">
            <a:avLst/>
          </a:prstGeom>
        </p:spPr>
        <p:txBody>
          <a:bodyPr vert="horz" wrap="square" lIns="0" tIns="12700" rIns="0" bIns="0" rtlCol="0">
            <a:spAutoFit/>
          </a:bodyPr>
          <a:lstStyle/>
          <a:p>
            <a:pPr marL="12700">
              <a:spcBef>
                <a:spcPts val="100"/>
              </a:spcBef>
            </a:pPr>
            <a:r>
              <a:rPr sz="4400" b="1" spc="-5" dirty="0"/>
              <a:t>Censorship</a:t>
            </a:r>
            <a:r>
              <a:rPr sz="4400" b="1" spc="-30" dirty="0"/>
              <a:t> </a:t>
            </a:r>
            <a:r>
              <a:rPr sz="4400" b="1" dirty="0"/>
              <a:t>and</a:t>
            </a:r>
            <a:r>
              <a:rPr sz="4400" b="1" spc="-20" dirty="0"/>
              <a:t> </a:t>
            </a:r>
            <a:r>
              <a:rPr sz="4400" b="1" spc="-5" dirty="0"/>
              <a:t>Privacy</a:t>
            </a:r>
            <a:r>
              <a:rPr sz="4400" b="1" spc="-25" dirty="0"/>
              <a:t> </a:t>
            </a:r>
            <a:r>
              <a:rPr sz="4400" b="1" spc="-5" dirty="0"/>
              <a:t>Issues</a:t>
            </a:r>
            <a:endParaRPr sz="4400" b="1" dirty="0"/>
          </a:p>
        </p:txBody>
      </p:sp>
      <p:sp>
        <p:nvSpPr>
          <p:cNvPr id="2" name="Slide Number Placeholder 1">
            <a:extLst>
              <a:ext uri="{FF2B5EF4-FFF2-40B4-BE49-F238E27FC236}">
                <a16:creationId xmlns:a16="http://schemas.microsoft.com/office/drawing/2014/main" id="{9F7AEB43-DEE1-118A-73EE-1B33B2497001}"/>
              </a:ext>
            </a:extLst>
          </p:cNvPr>
          <p:cNvSpPr>
            <a:spLocks noGrp="1"/>
          </p:cNvSpPr>
          <p:nvPr>
            <p:ph type="sldNum" sz="quarter" idx="12"/>
          </p:nvPr>
        </p:nvSpPr>
        <p:spPr/>
        <p:txBody>
          <a:bodyPr/>
          <a:lstStyle/>
          <a:p>
            <a:fld id="{1AB53ACA-8745-4EEB-8B9A-1551E4B7C876}" type="slidenum">
              <a:rPr lang="en-US" smtClean="0"/>
              <a:t>60</a:t>
            </a:fld>
            <a:endParaRPr 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0600" y="762000"/>
            <a:ext cx="9296400" cy="622222"/>
          </a:xfrm>
          <a:prstGeom prst="rect">
            <a:avLst/>
          </a:prstGeom>
        </p:spPr>
        <p:txBody>
          <a:bodyPr vert="horz" wrap="square" lIns="0" tIns="12700" rIns="0" bIns="0" rtlCol="0">
            <a:spAutoFit/>
          </a:bodyPr>
          <a:lstStyle/>
          <a:p>
            <a:pPr marL="12700">
              <a:spcBef>
                <a:spcPts val="100"/>
              </a:spcBef>
            </a:pPr>
            <a:r>
              <a:rPr sz="4400" b="1" spc="-5" dirty="0"/>
              <a:t>Summary</a:t>
            </a:r>
            <a:endParaRPr sz="4400" b="1" dirty="0"/>
          </a:p>
        </p:txBody>
      </p:sp>
      <p:sp>
        <p:nvSpPr>
          <p:cNvPr id="3" name="object 3"/>
          <p:cNvSpPr txBox="1"/>
          <p:nvPr/>
        </p:nvSpPr>
        <p:spPr>
          <a:xfrm>
            <a:off x="1143000" y="1676400"/>
            <a:ext cx="10134600" cy="2548775"/>
          </a:xfrm>
          <a:prstGeom prst="rect">
            <a:avLst/>
          </a:prstGeom>
        </p:spPr>
        <p:txBody>
          <a:bodyPr vert="horz" wrap="square" lIns="0" tIns="85725" rIns="0" bIns="0" rtlCol="0">
            <a:spAutoFit/>
          </a:bodyPr>
          <a:lstStyle/>
          <a:p>
            <a:pPr marL="355600" indent="-343535">
              <a:spcBef>
                <a:spcPts val="675"/>
              </a:spcBef>
              <a:buFont typeface="Arial MT"/>
              <a:buChar char="•"/>
              <a:tabLst>
                <a:tab pos="355600" algn="l"/>
                <a:tab pos="356235" algn="l"/>
              </a:tabLst>
            </a:pPr>
            <a:r>
              <a:rPr sz="2800" spc="-15" dirty="0">
                <a:cs typeface="Calibri Light" panose="020F0302020204030204" pitchFamily="34" charset="0"/>
              </a:rPr>
              <a:t>Evolution </a:t>
            </a:r>
            <a:r>
              <a:rPr sz="2800" spc="-5" dirty="0">
                <a:cs typeface="Calibri Light" panose="020F0302020204030204" pitchFamily="34" charset="0"/>
              </a:rPr>
              <a:t>of</a:t>
            </a:r>
            <a:r>
              <a:rPr sz="2800" spc="-25" dirty="0">
                <a:cs typeface="Calibri Light" panose="020F0302020204030204" pitchFamily="34" charset="0"/>
              </a:rPr>
              <a:t> </a:t>
            </a:r>
            <a:r>
              <a:rPr sz="2800" dirty="0">
                <a:cs typeface="Calibri Light" panose="020F0302020204030204" pitchFamily="34" charset="0"/>
              </a:rPr>
              <a:t>the</a:t>
            </a:r>
            <a:r>
              <a:rPr sz="2800" spc="-20" dirty="0">
                <a:cs typeface="Calibri Light" panose="020F0302020204030204" pitchFamily="34" charset="0"/>
              </a:rPr>
              <a:t> </a:t>
            </a:r>
            <a:r>
              <a:rPr sz="2800" spc="-10" dirty="0">
                <a:cs typeface="Calibri Light" panose="020F0302020204030204" pitchFamily="34" charset="0"/>
              </a:rPr>
              <a:t>Internet</a:t>
            </a:r>
            <a:endParaRPr sz="2800" dirty="0">
              <a:cs typeface="Calibri Light" panose="020F0302020204030204" pitchFamily="34" charset="0"/>
            </a:endParaRPr>
          </a:p>
          <a:p>
            <a:pPr marL="355600" indent="-343535">
              <a:spcBef>
                <a:spcPts val="575"/>
              </a:spcBef>
              <a:buFont typeface="Arial MT"/>
              <a:buChar char="•"/>
              <a:tabLst>
                <a:tab pos="355600" algn="l"/>
                <a:tab pos="356235" algn="l"/>
              </a:tabLst>
            </a:pPr>
            <a:r>
              <a:rPr sz="2800" spc="-10" dirty="0">
                <a:cs typeface="Calibri Light" panose="020F0302020204030204" pitchFamily="34" charset="0"/>
              </a:rPr>
              <a:t>Getting</a:t>
            </a:r>
            <a:r>
              <a:rPr sz="2800" spc="-30" dirty="0">
                <a:cs typeface="Calibri Light" panose="020F0302020204030204" pitchFamily="34" charset="0"/>
              </a:rPr>
              <a:t> </a:t>
            </a:r>
            <a:r>
              <a:rPr sz="2800" spc="-5" dirty="0">
                <a:cs typeface="Calibri Light" panose="020F0302020204030204" pitchFamily="34" charset="0"/>
              </a:rPr>
              <a:t>Set</a:t>
            </a:r>
            <a:r>
              <a:rPr sz="2800" spc="-35" dirty="0">
                <a:cs typeface="Calibri Light" panose="020F0302020204030204" pitchFamily="34" charset="0"/>
              </a:rPr>
              <a:t> </a:t>
            </a:r>
            <a:r>
              <a:rPr sz="2800" dirty="0">
                <a:cs typeface="Calibri Light" panose="020F0302020204030204" pitchFamily="34" charset="0"/>
              </a:rPr>
              <a:t>Up</a:t>
            </a:r>
            <a:r>
              <a:rPr sz="2800" spc="-20" dirty="0">
                <a:cs typeface="Calibri Light" panose="020F0302020204030204" pitchFamily="34" charset="0"/>
              </a:rPr>
              <a:t> </a:t>
            </a:r>
            <a:r>
              <a:rPr sz="2800" spc="-15" dirty="0">
                <a:cs typeface="Calibri Light" panose="020F0302020204030204" pitchFamily="34" charset="0"/>
              </a:rPr>
              <a:t>to </a:t>
            </a:r>
            <a:r>
              <a:rPr sz="2800" spc="-5" dirty="0">
                <a:cs typeface="Calibri Light" panose="020F0302020204030204" pitchFamily="34" charset="0"/>
              </a:rPr>
              <a:t>Use</a:t>
            </a:r>
            <a:r>
              <a:rPr sz="2800" spc="-10" dirty="0">
                <a:cs typeface="Calibri Light" panose="020F0302020204030204" pitchFamily="34" charset="0"/>
              </a:rPr>
              <a:t> </a:t>
            </a:r>
            <a:r>
              <a:rPr sz="2800" dirty="0">
                <a:cs typeface="Calibri Light" panose="020F0302020204030204" pitchFamily="34" charset="0"/>
              </a:rPr>
              <a:t>the</a:t>
            </a:r>
            <a:r>
              <a:rPr sz="2800" spc="-10" dirty="0">
                <a:cs typeface="Calibri Light" panose="020F0302020204030204" pitchFamily="34" charset="0"/>
              </a:rPr>
              <a:t> Internet</a:t>
            </a:r>
            <a:endParaRPr sz="2800" dirty="0">
              <a:cs typeface="Calibri Light" panose="020F0302020204030204" pitchFamily="34" charset="0"/>
            </a:endParaRPr>
          </a:p>
          <a:p>
            <a:pPr marL="355600" indent="-343535">
              <a:spcBef>
                <a:spcPts val="575"/>
              </a:spcBef>
              <a:buFont typeface="Arial MT"/>
              <a:buChar char="•"/>
              <a:tabLst>
                <a:tab pos="355600" algn="l"/>
                <a:tab pos="356235" algn="l"/>
              </a:tabLst>
            </a:pPr>
            <a:r>
              <a:rPr sz="2800" spc="-5" dirty="0">
                <a:cs typeface="Calibri Light" panose="020F0302020204030204" pitchFamily="34" charset="0"/>
              </a:rPr>
              <a:t>Searching</a:t>
            </a:r>
            <a:r>
              <a:rPr sz="2800" spc="-40" dirty="0">
                <a:cs typeface="Calibri Light" panose="020F0302020204030204" pitchFamily="34" charset="0"/>
              </a:rPr>
              <a:t> </a:t>
            </a:r>
            <a:r>
              <a:rPr sz="2800" dirty="0">
                <a:cs typeface="Calibri Light" panose="020F0302020204030204" pitchFamily="34" charset="0"/>
              </a:rPr>
              <a:t>the</a:t>
            </a:r>
            <a:r>
              <a:rPr sz="2800" spc="-30" dirty="0">
                <a:cs typeface="Calibri Light" panose="020F0302020204030204" pitchFamily="34" charset="0"/>
              </a:rPr>
              <a:t> </a:t>
            </a:r>
            <a:r>
              <a:rPr sz="2800" spc="-10" dirty="0">
                <a:cs typeface="Calibri Light" panose="020F0302020204030204" pitchFamily="34" charset="0"/>
              </a:rPr>
              <a:t>Internet</a:t>
            </a:r>
            <a:endParaRPr sz="2800" dirty="0">
              <a:cs typeface="Calibri Light" panose="020F0302020204030204" pitchFamily="34" charset="0"/>
            </a:endParaRPr>
          </a:p>
          <a:p>
            <a:pPr marL="355600" indent="-343535">
              <a:spcBef>
                <a:spcPts val="580"/>
              </a:spcBef>
              <a:buFont typeface="Arial MT"/>
              <a:buChar char="•"/>
              <a:tabLst>
                <a:tab pos="355600" algn="l"/>
                <a:tab pos="356235" algn="l"/>
              </a:tabLst>
            </a:pPr>
            <a:r>
              <a:rPr sz="2800" spc="-10" dirty="0">
                <a:cs typeface="Calibri Light" panose="020F0302020204030204" pitchFamily="34" charset="0"/>
              </a:rPr>
              <a:t>Beyond</a:t>
            </a:r>
            <a:r>
              <a:rPr sz="2800" spc="-35" dirty="0">
                <a:cs typeface="Calibri Light" panose="020F0302020204030204" pitchFamily="34" charset="0"/>
              </a:rPr>
              <a:t> </a:t>
            </a:r>
            <a:r>
              <a:rPr sz="2800" spc="-15" dirty="0">
                <a:cs typeface="Calibri Light" panose="020F0302020204030204" pitchFamily="34" charset="0"/>
              </a:rPr>
              <a:t>Browsing</a:t>
            </a:r>
            <a:r>
              <a:rPr sz="2800" spc="-30" dirty="0">
                <a:cs typeface="Calibri Light" panose="020F0302020204030204" pitchFamily="34" charset="0"/>
              </a:rPr>
              <a:t> </a:t>
            </a:r>
            <a:r>
              <a:rPr sz="2800" dirty="0">
                <a:cs typeface="Calibri Light" panose="020F0302020204030204" pitchFamily="34" charset="0"/>
              </a:rPr>
              <a:t>and</a:t>
            </a:r>
            <a:r>
              <a:rPr sz="2800" spc="-15" dirty="0">
                <a:cs typeface="Calibri Light" panose="020F0302020204030204" pitchFamily="34" charset="0"/>
              </a:rPr>
              <a:t> </a:t>
            </a:r>
            <a:r>
              <a:rPr sz="2800" dirty="0">
                <a:cs typeface="Calibri Light" panose="020F0302020204030204" pitchFamily="34" charset="0"/>
              </a:rPr>
              <a:t>E-Mail</a:t>
            </a:r>
          </a:p>
          <a:p>
            <a:pPr marL="355600" indent="-343535">
              <a:spcBef>
                <a:spcPts val="575"/>
              </a:spcBef>
              <a:buFont typeface="Arial MT"/>
              <a:buChar char="•"/>
              <a:tabLst>
                <a:tab pos="355600" algn="l"/>
                <a:tab pos="356235" algn="l"/>
              </a:tabLst>
            </a:pPr>
            <a:r>
              <a:rPr sz="2800" spc="-10" dirty="0">
                <a:cs typeface="Calibri Light" panose="020F0302020204030204" pitchFamily="34" charset="0"/>
              </a:rPr>
              <a:t>Censorship</a:t>
            </a:r>
            <a:r>
              <a:rPr sz="2800" spc="-30" dirty="0">
                <a:cs typeface="Calibri Light" panose="020F0302020204030204" pitchFamily="34" charset="0"/>
              </a:rPr>
              <a:t> </a:t>
            </a:r>
            <a:r>
              <a:rPr sz="2800" dirty="0">
                <a:cs typeface="Calibri Light" panose="020F0302020204030204" pitchFamily="34" charset="0"/>
              </a:rPr>
              <a:t>and</a:t>
            </a:r>
            <a:r>
              <a:rPr sz="2800" spc="-15" dirty="0">
                <a:cs typeface="Calibri Light" panose="020F0302020204030204" pitchFamily="34" charset="0"/>
              </a:rPr>
              <a:t> </a:t>
            </a:r>
            <a:r>
              <a:rPr sz="2800" spc="-10" dirty="0">
                <a:cs typeface="Calibri Light" panose="020F0302020204030204" pitchFamily="34" charset="0"/>
              </a:rPr>
              <a:t>Privacy</a:t>
            </a:r>
            <a:r>
              <a:rPr sz="2800" spc="-15" dirty="0">
                <a:cs typeface="Calibri Light" panose="020F0302020204030204" pitchFamily="34" charset="0"/>
              </a:rPr>
              <a:t> </a:t>
            </a:r>
            <a:r>
              <a:rPr sz="2800" spc="-5" dirty="0">
                <a:cs typeface="Calibri Light" panose="020F0302020204030204" pitchFamily="34" charset="0"/>
              </a:rPr>
              <a:t>Issues</a:t>
            </a:r>
            <a:endParaRPr sz="2800" dirty="0">
              <a:cs typeface="Calibri Light" panose="020F0302020204030204" pitchFamily="34" charset="0"/>
            </a:endParaRPr>
          </a:p>
        </p:txBody>
      </p:sp>
      <p:sp>
        <p:nvSpPr>
          <p:cNvPr id="4" name="Slide Number Placeholder 3">
            <a:extLst>
              <a:ext uri="{FF2B5EF4-FFF2-40B4-BE49-F238E27FC236}">
                <a16:creationId xmlns:a16="http://schemas.microsoft.com/office/drawing/2014/main" id="{958B89B0-E8AB-2CB0-635C-BFEA35FFEA3C}"/>
              </a:ext>
            </a:extLst>
          </p:cNvPr>
          <p:cNvSpPr>
            <a:spLocks noGrp="1"/>
          </p:cNvSpPr>
          <p:nvPr>
            <p:ph type="sldNum" sz="quarter" idx="12"/>
          </p:nvPr>
        </p:nvSpPr>
        <p:spPr/>
        <p:txBody>
          <a:bodyPr/>
          <a:lstStyle/>
          <a:p>
            <a:fld id="{1AB53ACA-8745-4EEB-8B9A-1551E4B7C876}" type="slidenum">
              <a:rPr lang="en-US" smtClean="0"/>
              <a:t>61</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941742" y="1676400"/>
            <a:ext cx="6096000" cy="4310795"/>
          </a:xfrm>
          <a:prstGeom prst="rect">
            <a:avLst/>
          </a:prstGeom>
        </p:spPr>
        <p:txBody>
          <a:bodyPr vert="horz" wrap="square" lIns="0" tIns="85725" rIns="0" bIns="0" rtlCol="0">
            <a:spAutoFit/>
          </a:bodyPr>
          <a:lstStyle/>
          <a:p>
            <a:pPr marL="355600" indent="-343535">
              <a:spcBef>
                <a:spcPts val="675"/>
              </a:spcBef>
              <a:buFont typeface="Arial MT"/>
              <a:buChar char="•"/>
              <a:tabLst>
                <a:tab pos="355600" algn="l"/>
                <a:tab pos="356235" algn="l"/>
              </a:tabLst>
            </a:pPr>
            <a:r>
              <a:rPr sz="2800" spc="-5" dirty="0">
                <a:cs typeface="Calibri Light" panose="020F0302020204030204" pitchFamily="34" charset="0"/>
              </a:rPr>
              <a:t>The</a:t>
            </a:r>
            <a:r>
              <a:rPr sz="2800" spc="-10" dirty="0">
                <a:cs typeface="Calibri Light" panose="020F0302020204030204" pitchFamily="34" charset="0"/>
              </a:rPr>
              <a:t> Internet</a:t>
            </a:r>
            <a:r>
              <a:rPr sz="2800" spc="-30" dirty="0">
                <a:cs typeface="Calibri Light" panose="020F0302020204030204" pitchFamily="34" charset="0"/>
              </a:rPr>
              <a:t> </a:t>
            </a:r>
            <a:r>
              <a:rPr sz="2800" spc="-5" dirty="0">
                <a:cs typeface="Calibri Light" panose="020F0302020204030204" pitchFamily="34" charset="0"/>
              </a:rPr>
              <a:t>Community</a:t>
            </a:r>
            <a:r>
              <a:rPr sz="2800" spc="-35" dirty="0">
                <a:cs typeface="Calibri Light" panose="020F0302020204030204" pitchFamily="34" charset="0"/>
              </a:rPr>
              <a:t> </a:t>
            </a:r>
            <a:r>
              <a:rPr sz="2800" spc="-60" dirty="0">
                <a:cs typeface="Calibri Light" panose="020F0302020204030204" pitchFamily="34" charset="0"/>
              </a:rPr>
              <a:t>Today</a:t>
            </a:r>
            <a:endParaRPr sz="2800" dirty="0">
              <a:cs typeface="Calibri Light" panose="020F0302020204030204" pitchFamily="34" charset="0"/>
            </a:endParaRPr>
          </a:p>
          <a:p>
            <a:pPr marL="756285" lvl="1" indent="-287020">
              <a:spcBef>
                <a:spcPts val="575"/>
              </a:spcBef>
              <a:buFont typeface="Arial MT"/>
              <a:buChar char="–"/>
              <a:tabLst>
                <a:tab pos="756920" algn="l"/>
              </a:tabLst>
            </a:pPr>
            <a:r>
              <a:rPr sz="2800" b="1" spc="-10" dirty="0">
                <a:cs typeface="Calibri Light" panose="020F0302020204030204" pitchFamily="34" charset="0"/>
              </a:rPr>
              <a:t>Users</a:t>
            </a:r>
            <a:endParaRPr sz="2800" b="1" dirty="0">
              <a:cs typeface="Calibri Light" panose="020F0302020204030204" pitchFamily="34" charset="0"/>
            </a:endParaRPr>
          </a:p>
          <a:p>
            <a:pPr marL="1155700" lvl="2" indent="-229235">
              <a:spcBef>
                <a:spcPts val="290"/>
              </a:spcBef>
              <a:buFont typeface="Arial MT"/>
              <a:buChar char="•"/>
              <a:tabLst>
                <a:tab pos="1156335" algn="l"/>
              </a:tabLst>
            </a:pPr>
            <a:r>
              <a:rPr sz="2800" spc="-10" dirty="0">
                <a:cs typeface="Calibri Light" panose="020F0302020204030204" pitchFamily="34" charset="0"/>
              </a:rPr>
              <a:t>People</a:t>
            </a:r>
            <a:r>
              <a:rPr sz="2800" spc="-20" dirty="0">
                <a:cs typeface="Calibri Light" panose="020F0302020204030204" pitchFamily="34" charset="0"/>
              </a:rPr>
              <a:t> </a:t>
            </a:r>
            <a:r>
              <a:rPr sz="2800" dirty="0">
                <a:cs typeface="Calibri Light" panose="020F0302020204030204" pitchFamily="34" charset="0"/>
              </a:rPr>
              <a:t>who</a:t>
            </a:r>
            <a:r>
              <a:rPr sz="2800" spc="-30" dirty="0">
                <a:cs typeface="Calibri Light" panose="020F0302020204030204" pitchFamily="34" charset="0"/>
              </a:rPr>
              <a:t> </a:t>
            </a:r>
            <a:r>
              <a:rPr sz="2800" spc="-5" dirty="0">
                <a:cs typeface="Calibri Light" panose="020F0302020204030204" pitchFamily="34" charset="0"/>
              </a:rPr>
              <a:t>use</a:t>
            </a:r>
            <a:r>
              <a:rPr sz="2800" spc="-20" dirty="0">
                <a:cs typeface="Calibri Light" panose="020F0302020204030204" pitchFamily="34" charset="0"/>
              </a:rPr>
              <a:t> </a:t>
            </a:r>
            <a:r>
              <a:rPr sz="2800" dirty="0">
                <a:cs typeface="Calibri Light" panose="020F0302020204030204" pitchFamily="34" charset="0"/>
              </a:rPr>
              <a:t>the</a:t>
            </a:r>
          </a:p>
          <a:p>
            <a:pPr marL="1155700"/>
            <a:r>
              <a:rPr sz="2800" spc="-10" dirty="0">
                <a:cs typeface="Calibri Light" panose="020F0302020204030204" pitchFamily="34" charset="0"/>
              </a:rPr>
              <a:t>Internet</a:t>
            </a:r>
            <a:endParaRPr sz="2800" dirty="0">
              <a:cs typeface="Calibri Light" panose="020F0302020204030204" pitchFamily="34" charset="0"/>
            </a:endParaRPr>
          </a:p>
          <a:p>
            <a:pPr marL="756285" marR="513715" lvl="1" indent="-287020">
              <a:spcBef>
                <a:spcPts val="580"/>
              </a:spcBef>
              <a:buFont typeface="Arial MT"/>
              <a:buChar char="–"/>
              <a:tabLst>
                <a:tab pos="756920" algn="l"/>
              </a:tabLst>
            </a:pPr>
            <a:r>
              <a:rPr sz="2800" b="1" spc="-10" dirty="0">
                <a:cs typeface="Calibri Light" panose="020F0302020204030204" pitchFamily="34" charset="0"/>
              </a:rPr>
              <a:t>Internet </a:t>
            </a:r>
            <a:r>
              <a:rPr sz="2800" b="1" dirty="0">
                <a:cs typeface="Calibri Light" panose="020F0302020204030204" pitchFamily="34" charset="0"/>
              </a:rPr>
              <a:t>Service </a:t>
            </a:r>
            <a:r>
              <a:rPr sz="2800" b="1" spc="-15" dirty="0">
                <a:cs typeface="Calibri Light" panose="020F0302020204030204" pitchFamily="34" charset="0"/>
              </a:rPr>
              <a:t>Providers </a:t>
            </a:r>
            <a:r>
              <a:rPr sz="2800" b="1" spc="-530" dirty="0">
                <a:cs typeface="Calibri Light" panose="020F0302020204030204" pitchFamily="34" charset="0"/>
              </a:rPr>
              <a:t> </a:t>
            </a:r>
            <a:r>
              <a:rPr sz="2800" b="1" spc="-15" dirty="0">
                <a:cs typeface="Calibri Light" panose="020F0302020204030204" pitchFamily="34" charset="0"/>
              </a:rPr>
              <a:t>(ISPs)</a:t>
            </a:r>
            <a:endParaRPr sz="2800" b="1" dirty="0">
              <a:cs typeface="Calibri Light" panose="020F0302020204030204" pitchFamily="34" charset="0"/>
            </a:endParaRPr>
          </a:p>
          <a:p>
            <a:pPr marL="1155700" marR="42545" lvl="2" indent="-228600">
              <a:spcBef>
                <a:spcPts val="575"/>
              </a:spcBef>
              <a:buFont typeface="Arial MT"/>
              <a:buChar char="•"/>
              <a:tabLst>
                <a:tab pos="1156335" algn="l"/>
              </a:tabLst>
            </a:pPr>
            <a:r>
              <a:rPr sz="2800" spc="-10" dirty="0">
                <a:cs typeface="Calibri Light" panose="020F0302020204030204" pitchFamily="34" charset="0"/>
              </a:rPr>
              <a:t>Provide </a:t>
            </a:r>
            <a:r>
              <a:rPr sz="2800" dirty="0">
                <a:cs typeface="Calibri Light" panose="020F0302020204030204" pitchFamily="34" charset="0"/>
              </a:rPr>
              <a:t>access </a:t>
            </a:r>
            <a:r>
              <a:rPr sz="2800" spc="-15" dirty="0">
                <a:cs typeface="Calibri Light" panose="020F0302020204030204" pitchFamily="34" charset="0"/>
              </a:rPr>
              <a:t>to </a:t>
            </a:r>
            <a:r>
              <a:rPr sz="2800" dirty="0">
                <a:cs typeface="Calibri Light" panose="020F0302020204030204" pitchFamily="34" charset="0"/>
              </a:rPr>
              <a:t>the </a:t>
            </a:r>
            <a:r>
              <a:rPr sz="2800" spc="5" dirty="0">
                <a:cs typeface="Calibri Light" panose="020F0302020204030204" pitchFamily="34" charset="0"/>
              </a:rPr>
              <a:t> </a:t>
            </a:r>
            <a:r>
              <a:rPr sz="2800" spc="-10" dirty="0">
                <a:cs typeface="Calibri Light" panose="020F0302020204030204" pitchFamily="34" charset="0"/>
              </a:rPr>
              <a:t>Internet,</a:t>
            </a:r>
            <a:r>
              <a:rPr sz="2800" spc="-25" dirty="0">
                <a:cs typeface="Calibri Light" panose="020F0302020204030204" pitchFamily="34" charset="0"/>
              </a:rPr>
              <a:t> </a:t>
            </a:r>
            <a:r>
              <a:rPr sz="2800" spc="-5" dirty="0">
                <a:cs typeface="Calibri Light" panose="020F0302020204030204" pitchFamily="34" charset="0"/>
              </a:rPr>
              <a:t>typically</a:t>
            </a:r>
            <a:r>
              <a:rPr sz="2800" spc="-35" dirty="0">
                <a:cs typeface="Calibri Light" panose="020F0302020204030204" pitchFamily="34" charset="0"/>
              </a:rPr>
              <a:t> </a:t>
            </a:r>
            <a:r>
              <a:rPr sz="2800" spc="-20" dirty="0">
                <a:cs typeface="Calibri Light" panose="020F0302020204030204" pitchFamily="34" charset="0"/>
              </a:rPr>
              <a:t>for</a:t>
            </a:r>
            <a:r>
              <a:rPr sz="2800" spc="-15" dirty="0">
                <a:cs typeface="Calibri Light" panose="020F0302020204030204" pitchFamily="34" charset="0"/>
              </a:rPr>
              <a:t> </a:t>
            </a:r>
            <a:r>
              <a:rPr sz="2800" dirty="0">
                <a:cs typeface="Calibri Light" panose="020F0302020204030204" pitchFamily="34" charset="0"/>
              </a:rPr>
              <a:t>a</a:t>
            </a:r>
            <a:r>
              <a:rPr sz="2800" spc="-10" dirty="0">
                <a:cs typeface="Calibri Light" panose="020F0302020204030204" pitchFamily="34" charset="0"/>
              </a:rPr>
              <a:t> </a:t>
            </a:r>
            <a:r>
              <a:rPr sz="2800" spc="-25" dirty="0">
                <a:cs typeface="Calibri Light" panose="020F0302020204030204" pitchFamily="34" charset="0"/>
              </a:rPr>
              <a:t>fee</a:t>
            </a:r>
            <a:endParaRPr sz="2800" dirty="0">
              <a:cs typeface="Calibri Light" panose="020F0302020204030204" pitchFamily="34" charset="0"/>
            </a:endParaRPr>
          </a:p>
          <a:p>
            <a:pPr marL="1155700" marR="5080" lvl="2" indent="-228600">
              <a:spcBef>
                <a:spcPts val="575"/>
              </a:spcBef>
              <a:buFont typeface="Arial MT"/>
              <a:buChar char="•"/>
              <a:tabLst>
                <a:tab pos="1156335" algn="l"/>
              </a:tabLst>
            </a:pPr>
            <a:r>
              <a:rPr sz="2800" dirty="0">
                <a:cs typeface="Calibri Light" panose="020F0302020204030204" pitchFamily="34" charset="0"/>
              </a:rPr>
              <a:t>Include </a:t>
            </a:r>
            <a:r>
              <a:rPr sz="2800" spc="-10" dirty="0">
                <a:cs typeface="Calibri Light" panose="020F0302020204030204" pitchFamily="34" charset="0"/>
              </a:rPr>
              <a:t>most </a:t>
            </a:r>
            <a:r>
              <a:rPr sz="2800" spc="-5" dirty="0">
                <a:cs typeface="Calibri Light" panose="020F0302020204030204" pitchFamily="34" charset="0"/>
              </a:rPr>
              <a:t> </a:t>
            </a:r>
            <a:r>
              <a:rPr sz="2800" spc="-10" dirty="0">
                <a:cs typeface="Calibri Light" panose="020F0302020204030204" pitchFamily="34" charset="0"/>
              </a:rPr>
              <a:t>communication</a:t>
            </a:r>
            <a:r>
              <a:rPr sz="2800" spc="-60" dirty="0">
                <a:cs typeface="Calibri Light" panose="020F0302020204030204" pitchFamily="34" charset="0"/>
              </a:rPr>
              <a:t> </a:t>
            </a:r>
            <a:r>
              <a:rPr sz="2800" dirty="0">
                <a:cs typeface="Calibri Light" panose="020F0302020204030204" pitchFamily="34" charset="0"/>
              </a:rPr>
              <a:t>and</a:t>
            </a:r>
            <a:r>
              <a:rPr sz="2800" spc="-30" dirty="0">
                <a:cs typeface="Calibri Light" panose="020F0302020204030204" pitchFamily="34" charset="0"/>
              </a:rPr>
              <a:t> </a:t>
            </a:r>
            <a:r>
              <a:rPr sz="2800" spc="-5" dirty="0">
                <a:cs typeface="Calibri Light" panose="020F0302020204030204" pitchFamily="34" charset="0"/>
              </a:rPr>
              <a:t>media </a:t>
            </a:r>
            <a:r>
              <a:rPr sz="2800" spc="-525" dirty="0">
                <a:cs typeface="Calibri Light" panose="020F0302020204030204" pitchFamily="34" charset="0"/>
              </a:rPr>
              <a:t> </a:t>
            </a:r>
            <a:r>
              <a:rPr sz="2800" spc="-10" dirty="0">
                <a:cs typeface="Calibri Light" panose="020F0302020204030204" pitchFamily="34" charset="0"/>
              </a:rPr>
              <a:t>companies</a:t>
            </a:r>
            <a:endParaRPr sz="2800" dirty="0">
              <a:cs typeface="Calibri Light" panose="020F0302020204030204" pitchFamily="34" charset="0"/>
            </a:endParaRPr>
          </a:p>
        </p:txBody>
      </p:sp>
      <p:pic>
        <p:nvPicPr>
          <p:cNvPr id="9" name="Picture 8">
            <a:extLst>
              <a:ext uri="{FF2B5EF4-FFF2-40B4-BE49-F238E27FC236}">
                <a16:creationId xmlns:a16="http://schemas.microsoft.com/office/drawing/2014/main" id="{E4356E9B-5686-9304-946B-9E5B2A3B95D3}"/>
              </a:ext>
            </a:extLst>
          </p:cNvPr>
          <p:cNvPicPr>
            <a:picLocks noChangeAspect="1"/>
          </p:cNvPicPr>
          <p:nvPr/>
        </p:nvPicPr>
        <p:blipFill>
          <a:blip r:embed="rId2"/>
          <a:stretch>
            <a:fillRect/>
          </a:stretch>
        </p:blipFill>
        <p:spPr>
          <a:xfrm>
            <a:off x="7315200" y="2006934"/>
            <a:ext cx="4133850" cy="3219450"/>
          </a:xfrm>
          <a:prstGeom prst="rect">
            <a:avLst/>
          </a:prstGeom>
        </p:spPr>
      </p:pic>
      <p:sp>
        <p:nvSpPr>
          <p:cNvPr id="12" name="object 2">
            <a:extLst>
              <a:ext uri="{FF2B5EF4-FFF2-40B4-BE49-F238E27FC236}">
                <a16:creationId xmlns:a16="http://schemas.microsoft.com/office/drawing/2014/main" id="{FA45C821-971A-6F4E-570D-A0BDFBD482C4}"/>
              </a:ext>
            </a:extLst>
          </p:cNvPr>
          <p:cNvSpPr txBox="1">
            <a:spLocks noGrp="1"/>
          </p:cNvSpPr>
          <p:nvPr>
            <p:ph type="title"/>
          </p:nvPr>
        </p:nvSpPr>
        <p:spPr>
          <a:xfrm>
            <a:off x="952500" y="719655"/>
            <a:ext cx="10287000" cy="622222"/>
          </a:xfrm>
          <a:prstGeom prst="rect">
            <a:avLst/>
          </a:prstGeom>
        </p:spPr>
        <p:txBody>
          <a:bodyPr vert="horz" wrap="square" lIns="0" tIns="12700" rIns="0" bIns="0" rtlCol="0">
            <a:spAutoFit/>
          </a:bodyPr>
          <a:lstStyle/>
          <a:p>
            <a:pPr marL="12700">
              <a:spcBef>
                <a:spcPts val="100"/>
              </a:spcBef>
            </a:pPr>
            <a:r>
              <a:rPr sz="4400" b="1" dirty="0"/>
              <a:t>Evolution</a:t>
            </a:r>
            <a:r>
              <a:rPr sz="4400" b="1" spc="-30" dirty="0"/>
              <a:t> </a:t>
            </a:r>
            <a:r>
              <a:rPr sz="4400" b="1" dirty="0"/>
              <a:t>of</a:t>
            </a:r>
            <a:r>
              <a:rPr sz="4400" b="1" spc="-25" dirty="0"/>
              <a:t> </a:t>
            </a:r>
            <a:r>
              <a:rPr sz="4400" b="1" dirty="0"/>
              <a:t>the</a:t>
            </a:r>
            <a:r>
              <a:rPr sz="4400" b="1" spc="-25" dirty="0"/>
              <a:t> </a:t>
            </a:r>
            <a:r>
              <a:rPr sz="4400" b="1" spc="-5" dirty="0"/>
              <a:t>Internet</a:t>
            </a:r>
            <a:endParaRPr sz="4400" b="1" dirty="0"/>
          </a:p>
        </p:txBody>
      </p:sp>
      <p:sp>
        <p:nvSpPr>
          <p:cNvPr id="2" name="Slide Number Placeholder 1">
            <a:extLst>
              <a:ext uri="{FF2B5EF4-FFF2-40B4-BE49-F238E27FC236}">
                <a16:creationId xmlns:a16="http://schemas.microsoft.com/office/drawing/2014/main" id="{1E820F90-9602-E98A-9CA3-388AF54E1E27}"/>
              </a:ext>
            </a:extLst>
          </p:cNvPr>
          <p:cNvSpPr>
            <a:spLocks noGrp="1"/>
          </p:cNvSpPr>
          <p:nvPr>
            <p:ph type="sldNum" sz="quarter" idx="12"/>
          </p:nvPr>
        </p:nvSpPr>
        <p:spPr/>
        <p:txBody>
          <a:bodyPr/>
          <a:lstStyle/>
          <a:p>
            <a:fld id="{1AB53ACA-8745-4EEB-8B9A-1551E4B7C876}" type="slidenum">
              <a:rPr lang="en-US" smtClean="0"/>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961015" y="1825676"/>
            <a:ext cx="10621385" cy="3786293"/>
          </a:xfrm>
          <a:prstGeom prst="rect">
            <a:avLst/>
          </a:prstGeom>
        </p:spPr>
        <p:txBody>
          <a:bodyPr vert="horz" wrap="square" lIns="0" tIns="48895" rIns="0" bIns="0" rtlCol="0">
            <a:spAutoFit/>
          </a:bodyPr>
          <a:lstStyle/>
          <a:p>
            <a:pPr marL="299085" indent="-287020">
              <a:spcBef>
                <a:spcPts val="385"/>
              </a:spcBef>
              <a:buFont typeface="Arial MT"/>
              <a:buChar char="–"/>
              <a:tabLst>
                <a:tab pos="299720" algn="l"/>
              </a:tabLst>
            </a:pPr>
            <a:r>
              <a:rPr sz="2800" b="1" spc="-10" dirty="0">
                <a:cs typeface="Calibri Light" panose="020F0302020204030204" pitchFamily="34" charset="0"/>
              </a:rPr>
              <a:t>Internet</a:t>
            </a:r>
            <a:r>
              <a:rPr sz="2800" b="1" spc="-25" dirty="0">
                <a:cs typeface="Calibri Light" panose="020F0302020204030204" pitchFamily="34" charset="0"/>
              </a:rPr>
              <a:t> </a:t>
            </a:r>
            <a:r>
              <a:rPr sz="2800" b="1" spc="-15" dirty="0">
                <a:cs typeface="Calibri Light" panose="020F0302020204030204" pitchFamily="34" charset="0"/>
              </a:rPr>
              <a:t>Content</a:t>
            </a:r>
            <a:r>
              <a:rPr sz="2800" b="1" spc="-20" dirty="0">
                <a:cs typeface="Calibri Light" panose="020F0302020204030204" pitchFamily="34" charset="0"/>
              </a:rPr>
              <a:t> </a:t>
            </a:r>
            <a:r>
              <a:rPr sz="2800" b="1" spc="-15" dirty="0">
                <a:cs typeface="Calibri Light" panose="020F0302020204030204" pitchFamily="34" charset="0"/>
              </a:rPr>
              <a:t>Providers</a:t>
            </a:r>
            <a:endParaRPr sz="2800" b="1" dirty="0">
              <a:cs typeface="Calibri Light" panose="020F0302020204030204" pitchFamily="34" charset="0"/>
            </a:endParaRPr>
          </a:p>
          <a:p>
            <a:pPr marL="697865" lvl="1" indent="-229235">
              <a:spcBef>
                <a:spcPts val="290"/>
              </a:spcBef>
              <a:buFont typeface="Arial MT"/>
              <a:buChar char="•"/>
              <a:tabLst>
                <a:tab pos="698500" algn="l"/>
              </a:tabLst>
            </a:pPr>
            <a:r>
              <a:rPr sz="2800" spc="-15" dirty="0">
                <a:cs typeface="Calibri Light" panose="020F0302020204030204" pitchFamily="34" charset="0"/>
              </a:rPr>
              <a:t>Persons</a:t>
            </a:r>
            <a:r>
              <a:rPr sz="2800" spc="-10" dirty="0">
                <a:cs typeface="Calibri Light" panose="020F0302020204030204" pitchFamily="34" charset="0"/>
              </a:rPr>
              <a:t> or</a:t>
            </a:r>
            <a:r>
              <a:rPr sz="2800" spc="-5" dirty="0">
                <a:cs typeface="Calibri Light" panose="020F0302020204030204" pitchFamily="34" charset="0"/>
              </a:rPr>
              <a:t> </a:t>
            </a:r>
            <a:r>
              <a:rPr sz="2800" spc="-15" dirty="0">
                <a:cs typeface="Calibri Light" panose="020F0302020204030204" pitchFamily="34" charset="0"/>
              </a:rPr>
              <a:t>organizations</a:t>
            </a:r>
            <a:r>
              <a:rPr sz="2800" spc="-10" dirty="0">
                <a:cs typeface="Calibri Light" panose="020F0302020204030204" pitchFamily="34" charset="0"/>
              </a:rPr>
              <a:t> that</a:t>
            </a:r>
            <a:r>
              <a:rPr sz="2800" spc="-20" dirty="0">
                <a:cs typeface="Calibri Light" panose="020F0302020204030204" pitchFamily="34" charset="0"/>
              </a:rPr>
              <a:t> </a:t>
            </a:r>
            <a:r>
              <a:rPr sz="2800" spc="-10" dirty="0">
                <a:cs typeface="Calibri Light" panose="020F0302020204030204" pitchFamily="34" charset="0"/>
              </a:rPr>
              <a:t>provide</a:t>
            </a:r>
            <a:r>
              <a:rPr sz="2800" spc="-5" dirty="0">
                <a:cs typeface="Calibri Light" panose="020F0302020204030204" pitchFamily="34" charset="0"/>
              </a:rPr>
              <a:t> </a:t>
            </a:r>
            <a:r>
              <a:rPr sz="2800" spc="-10" dirty="0">
                <a:cs typeface="Calibri Light" panose="020F0302020204030204" pitchFamily="34" charset="0"/>
              </a:rPr>
              <a:t>Internet</a:t>
            </a:r>
            <a:r>
              <a:rPr sz="2800" dirty="0">
                <a:cs typeface="Calibri Light" panose="020F0302020204030204" pitchFamily="34" charset="0"/>
              </a:rPr>
              <a:t> </a:t>
            </a:r>
            <a:r>
              <a:rPr sz="2800" spc="-15" dirty="0">
                <a:cs typeface="Calibri Light" panose="020F0302020204030204" pitchFamily="34" charset="0"/>
              </a:rPr>
              <a:t>content</a:t>
            </a:r>
            <a:endParaRPr sz="2800" dirty="0">
              <a:cs typeface="Calibri Light" panose="020F0302020204030204" pitchFamily="34" charset="0"/>
            </a:endParaRPr>
          </a:p>
          <a:p>
            <a:pPr marL="1155065" marR="186055" lvl="2" indent="-228600">
              <a:lnSpc>
                <a:spcPts val="2590"/>
              </a:lnSpc>
              <a:spcBef>
                <a:spcPts val="615"/>
              </a:spcBef>
              <a:buFont typeface="Arial MT"/>
              <a:buChar char="–"/>
              <a:tabLst>
                <a:tab pos="1155700" algn="l"/>
              </a:tabLst>
            </a:pPr>
            <a:r>
              <a:rPr sz="2800" dirty="0">
                <a:cs typeface="Calibri Light" panose="020F0302020204030204" pitchFamily="34" charset="0"/>
              </a:rPr>
              <a:t>Businesses,</a:t>
            </a:r>
            <a:r>
              <a:rPr sz="2800" spc="-5" dirty="0">
                <a:cs typeface="Calibri Light" panose="020F0302020204030204" pitchFamily="34" charset="0"/>
              </a:rPr>
              <a:t> </a:t>
            </a:r>
            <a:r>
              <a:rPr sz="2800" spc="-10" dirty="0">
                <a:cs typeface="Calibri Light" panose="020F0302020204030204" pitchFamily="34" charset="0"/>
              </a:rPr>
              <a:t>non-profit </a:t>
            </a:r>
            <a:r>
              <a:rPr sz="2800" spc="-15" dirty="0">
                <a:cs typeface="Calibri Light" panose="020F0302020204030204" pitchFamily="34" charset="0"/>
              </a:rPr>
              <a:t>organizations,</a:t>
            </a:r>
            <a:r>
              <a:rPr sz="2800" spc="-5" dirty="0">
                <a:cs typeface="Calibri Light" panose="020F0302020204030204" pitchFamily="34" charset="0"/>
              </a:rPr>
              <a:t> educational </a:t>
            </a:r>
            <a:r>
              <a:rPr sz="2800" spc="-530" dirty="0">
                <a:cs typeface="Calibri Light" panose="020F0302020204030204" pitchFamily="34" charset="0"/>
              </a:rPr>
              <a:t> </a:t>
            </a:r>
            <a:r>
              <a:rPr sz="2800" spc="-5" dirty="0">
                <a:cs typeface="Calibri Light" panose="020F0302020204030204" pitchFamily="34" charset="0"/>
              </a:rPr>
              <a:t>institutions</a:t>
            </a:r>
            <a:r>
              <a:rPr lang="en-US" sz="2800" spc="-5" dirty="0">
                <a:cs typeface="Calibri Light" panose="020F0302020204030204" pitchFamily="34" charset="0"/>
              </a:rPr>
              <a:t>, </a:t>
            </a:r>
            <a:r>
              <a:rPr sz="2800" dirty="0">
                <a:cs typeface="Calibri Light" panose="020F0302020204030204" pitchFamily="34" charset="0"/>
              </a:rPr>
              <a:t>individuals</a:t>
            </a:r>
          </a:p>
          <a:p>
            <a:pPr marL="299085" indent="-287020">
              <a:spcBef>
                <a:spcPts val="254"/>
              </a:spcBef>
              <a:buFont typeface="Arial MT"/>
              <a:buChar char="–"/>
              <a:tabLst>
                <a:tab pos="299720" algn="l"/>
              </a:tabLst>
            </a:pPr>
            <a:r>
              <a:rPr sz="2800" b="1" spc="-5" dirty="0">
                <a:cs typeface="Calibri Light" panose="020F0302020204030204" pitchFamily="34" charset="0"/>
              </a:rPr>
              <a:t>Application</a:t>
            </a:r>
            <a:r>
              <a:rPr sz="2800" b="1" spc="-25" dirty="0">
                <a:cs typeface="Calibri Light" panose="020F0302020204030204" pitchFamily="34" charset="0"/>
              </a:rPr>
              <a:t> </a:t>
            </a:r>
            <a:r>
              <a:rPr sz="2800" b="1" dirty="0">
                <a:cs typeface="Calibri Light" panose="020F0302020204030204" pitchFamily="34" charset="0"/>
              </a:rPr>
              <a:t>Service</a:t>
            </a:r>
            <a:r>
              <a:rPr sz="2800" b="1" spc="-10" dirty="0">
                <a:cs typeface="Calibri Light" panose="020F0302020204030204" pitchFamily="34" charset="0"/>
              </a:rPr>
              <a:t> </a:t>
            </a:r>
            <a:r>
              <a:rPr sz="2800" b="1" spc="-15" dirty="0">
                <a:cs typeface="Calibri Light" panose="020F0302020204030204" pitchFamily="34" charset="0"/>
              </a:rPr>
              <a:t>Providers</a:t>
            </a:r>
            <a:r>
              <a:rPr sz="2800" b="1" spc="-5" dirty="0">
                <a:cs typeface="Calibri Light" panose="020F0302020204030204" pitchFamily="34" charset="0"/>
              </a:rPr>
              <a:t> </a:t>
            </a:r>
            <a:r>
              <a:rPr sz="2800" b="1" spc="-10" dirty="0">
                <a:cs typeface="Calibri Light" panose="020F0302020204030204" pitchFamily="34" charset="0"/>
              </a:rPr>
              <a:t>(ASPs)</a:t>
            </a:r>
            <a:endParaRPr sz="2800" b="1" dirty="0">
              <a:cs typeface="Calibri Light" panose="020F0302020204030204" pitchFamily="34" charset="0"/>
            </a:endParaRPr>
          </a:p>
          <a:p>
            <a:pPr marL="697865" marR="422909" lvl="1" indent="-228600">
              <a:lnSpc>
                <a:spcPts val="2590"/>
              </a:lnSpc>
              <a:spcBef>
                <a:spcPts val="615"/>
              </a:spcBef>
              <a:buFont typeface="Arial MT"/>
              <a:buChar char="•"/>
              <a:tabLst>
                <a:tab pos="698500" algn="l"/>
              </a:tabLst>
            </a:pPr>
            <a:r>
              <a:rPr sz="2800" spc="-5" dirty="0">
                <a:cs typeface="Calibri Light" panose="020F0302020204030204" pitchFamily="34" charset="0"/>
              </a:rPr>
              <a:t>Companies </a:t>
            </a:r>
            <a:r>
              <a:rPr sz="2800" spc="-10" dirty="0">
                <a:cs typeface="Calibri Light" panose="020F0302020204030204" pitchFamily="34" charset="0"/>
              </a:rPr>
              <a:t>that </a:t>
            </a:r>
            <a:r>
              <a:rPr sz="2800" spc="-5" dirty="0">
                <a:cs typeface="Calibri Light" panose="020F0302020204030204" pitchFamily="34" charset="0"/>
              </a:rPr>
              <a:t>manage </a:t>
            </a:r>
            <a:r>
              <a:rPr sz="2800" dirty="0">
                <a:cs typeface="Calibri Light" panose="020F0302020204030204" pitchFamily="34" charset="0"/>
              </a:rPr>
              <a:t>and </a:t>
            </a:r>
            <a:r>
              <a:rPr sz="2800" spc="-10" dirty="0">
                <a:cs typeface="Calibri Light" panose="020F0302020204030204" pitchFamily="34" charset="0"/>
              </a:rPr>
              <a:t>distribute </a:t>
            </a:r>
            <a:r>
              <a:rPr sz="2800" spc="-15" dirty="0">
                <a:cs typeface="Calibri Light" panose="020F0302020204030204" pitchFamily="34" charset="0"/>
              </a:rPr>
              <a:t>Web-based </a:t>
            </a:r>
            <a:r>
              <a:rPr sz="2800" spc="-530" dirty="0">
                <a:cs typeface="Calibri Light" panose="020F0302020204030204" pitchFamily="34" charset="0"/>
              </a:rPr>
              <a:t> </a:t>
            </a:r>
            <a:r>
              <a:rPr sz="2800" spc="-15" dirty="0">
                <a:cs typeface="Calibri Light" panose="020F0302020204030204" pitchFamily="34" charset="0"/>
              </a:rPr>
              <a:t>software</a:t>
            </a:r>
            <a:r>
              <a:rPr sz="2800" spc="-5" dirty="0">
                <a:cs typeface="Calibri Light" panose="020F0302020204030204" pitchFamily="34" charset="0"/>
              </a:rPr>
              <a:t> </a:t>
            </a:r>
            <a:r>
              <a:rPr sz="2800" dirty="0">
                <a:cs typeface="Calibri Light" panose="020F0302020204030204" pitchFamily="34" charset="0"/>
              </a:rPr>
              <a:t>services</a:t>
            </a:r>
            <a:r>
              <a:rPr sz="2800" spc="-15" dirty="0">
                <a:cs typeface="Calibri Light" panose="020F0302020204030204" pitchFamily="34" charset="0"/>
              </a:rPr>
              <a:t> over</a:t>
            </a:r>
            <a:r>
              <a:rPr sz="2800" spc="10" dirty="0">
                <a:cs typeface="Calibri Light" panose="020F0302020204030204" pitchFamily="34" charset="0"/>
              </a:rPr>
              <a:t> </a:t>
            </a:r>
            <a:r>
              <a:rPr sz="2800" dirty="0">
                <a:cs typeface="Calibri Light" panose="020F0302020204030204" pitchFamily="34" charset="0"/>
              </a:rPr>
              <a:t>the </a:t>
            </a:r>
            <a:r>
              <a:rPr sz="2800" spc="-10" dirty="0">
                <a:cs typeface="Calibri Light" panose="020F0302020204030204" pitchFamily="34" charset="0"/>
              </a:rPr>
              <a:t>Internet</a:t>
            </a:r>
            <a:endParaRPr sz="2800" dirty="0">
              <a:cs typeface="Calibri Light" panose="020F0302020204030204" pitchFamily="34" charset="0"/>
            </a:endParaRPr>
          </a:p>
          <a:p>
            <a:pPr marL="1155065" marR="706120" lvl="2" indent="-228600">
              <a:lnSpc>
                <a:spcPts val="2590"/>
              </a:lnSpc>
              <a:spcBef>
                <a:spcPts val="585"/>
              </a:spcBef>
              <a:buFont typeface="Arial MT"/>
              <a:buChar char="–"/>
              <a:tabLst>
                <a:tab pos="1155700" algn="l"/>
              </a:tabLst>
            </a:pPr>
            <a:r>
              <a:rPr sz="2800" spc="-5" dirty="0">
                <a:cs typeface="Calibri Light" panose="020F0302020204030204" pitchFamily="34" charset="0"/>
              </a:rPr>
              <a:t>Cloud </a:t>
            </a:r>
            <a:r>
              <a:rPr sz="2800" spc="-10" dirty="0">
                <a:cs typeface="Calibri Light" panose="020F0302020204030204" pitchFamily="34" charset="0"/>
              </a:rPr>
              <a:t>software,</a:t>
            </a:r>
            <a:r>
              <a:rPr lang="en-US" sz="2800" spc="-10" dirty="0">
                <a:cs typeface="Calibri Light" panose="020F0302020204030204" pitchFamily="34" charset="0"/>
              </a:rPr>
              <a:t> </a:t>
            </a:r>
            <a:r>
              <a:rPr sz="2800" spc="-15" dirty="0">
                <a:cs typeface="Calibri Light" panose="020F0302020204030204" pitchFamily="34" charset="0"/>
              </a:rPr>
              <a:t>Software </a:t>
            </a:r>
            <a:r>
              <a:rPr sz="2800" dirty="0">
                <a:cs typeface="Calibri Light" panose="020F0302020204030204" pitchFamily="34" charset="0"/>
              </a:rPr>
              <a:t>as a Service (SaaS), </a:t>
            </a:r>
            <a:r>
              <a:rPr sz="2800" spc="-530" dirty="0">
                <a:cs typeface="Calibri Light" panose="020F0302020204030204" pitchFamily="34" charset="0"/>
              </a:rPr>
              <a:t> </a:t>
            </a:r>
            <a:r>
              <a:rPr sz="2800" spc="-10" dirty="0">
                <a:cs typeface="Calibri Light" panose="020F0302020204030204" pitchFamily="34" charset="0"/>
              </a:rPr>
              <a:t>cloudware</a:t>
            </a:r>
            <a:endParaRPr sz="2800" dirty="0">
              <a:cs typeface="Calibri Light" panose="020F0302020204030204" pitchFamily="34" charset="0"/>
            </a:endParaRPr>
          </a:p>
          <a:p>
            <a:pPr marL="1155065" lvl="2" indent="-229235">
              <a:spcBef>
                <a:spcPts val="250"/>
              </a:spcBef>
              <a:buFont typeface="Arial MT"/>
              <a:buChar char="–"/>
              <a:tabLst>
                <a:tab pos="1155700" algn="l"/>
              </a:tabLst>
            </a:pPr>
            <a:r>
              <a:rPr sz="2800" spc="-10" dirty="0">
                <a:cs typeface="Calibri Light" panose="020F0302020204030204" pitchFamily="34" charset="0"/>
              </a:rPr>
              <a:t>Often</a:t>
            </a:r>
            <a:r>
              <a:rPr sz="2800" spc="-20" dirty="0">
                <a:cs typeface="Calibri Light" panose="020F0302020204030204" pitchFamily="34" charset="0"/>
              </a:rPr>
              <a:t> </a:t>
            </a:r>
            <a:r>
              <a:rPr sz="2800" spc="-10" dirty="0">
                <a:cs typeface="Calibri Light" panose="020F0302020204030204" pitchFamily="34" charset="0"/>
              </a:rPr>
              <a:t>fee-based </a:t>
            </a:r>
            <a:r>
              <a:rPr sz="2800" spc="-5" dirty="0">
                <a:cs typeface="Calibri Light" panose="020F0302020204030204" pitchFamily="34" charset="0"/>
              </a:rPr>
              <a:t>business</a:t>
            </a:r>
            <a:r>
              <a:rPr sz="2800" spc="-25" dirty="0">
                <a:cs typeface="Calibri Light" panose="020F0302020204030204" pitchFamily="34" charset="0"/>
              </a:rPr>
              <a:t> </a:t>
            </a:r>
            <a:r>
              <a:rPr sz="2800" spc="-10" dirty="0">
                <a:cs typeface="Calibri Light" panose="020F0302020204030204" pitchFamily="34" charset="0"/>
              </a:rPr>
              <a:t>software</a:t>
            </a:r>
            <a:endParaRPr lang="en-US" sz="2800" spc="-10" dirty="0">
              <a:cs typeface="Calibri Light" panose="020F0302020204030204" pitchFamily="34" charset="0"/>
            </a:endParaRPr>
          </a:p>
        </p:txBody>
      </p:sp>
      <p:sp>
        <p:nvSpPr>
          <p:cNvPr id="8" name="object 2">
            <a:extLst>
              <a:ext uri="{FF2B5EF4-FFF2-40B4-BE49-F238E27FC236}">
                <a16:creationId xmlns:a16="http://schemas.microsoft.com/office/drawing/2014/main" id="{82A78F53-F6EA-7205-37C7-9EAA7B5A0F95}"/>
              </a:ext>
            </a:extLst>
          </p:cNvPr>
          <p:cNvSpPr txBox="1">
            <a:spLocks noGrp="1"/>
          </p:cNvSpPr>
          <p:nvPr>
            <p:ph type="title"/>
          </p:nvPr>
        </p:nvSpPr>
        <p:spPr>
          <a:xfrm>
            <a:off x="990599" y="643455"/>
            <a:ext cx="10287000" cy="622222"/>
          </a:xfrm>
          <a:prstGeom prst="rect">
            <a:avLst/>
          </a:prstGeom>
        </p:spPr>
        <p:txBody>
          <a:bodyPr vert="horz" wrap="square" lIns="0" tIns="12700" rIns="0" bIns="0" rtlCol="0">
            <a:spAutoFit/>
          </a:bodyPr>
          <a:lstStyle/>
          <a:p>
            <a:pPr marL="12700">
              <a:spcBef>
                <a:spcPts val="100"/>
              </a:spcBef>
            </a:pPr>
            <a:r>
              <a:rPr sz="4400" b="1" dirty="0"/>
              <a:t>Evolution</a:t>
            </a:r>
            <a:r>
              <a:rPr sz="4400" b="1" spc="-30" dirty="0"/>
              <a:t> </a:t>
            </a:r>
            <a:r>
              <a:rPr sz="4400" b="1" dirty="0"/>
              <a:t>of</a:t>
            </a:r>
            <a:r>
              <a:rPr sz="4400" b="1" spc="-25" dirty="0"/>
              <a:t> </a:t>
            </a:r>
            <a:r>
              <a:rPr sz="4400" b="1" dirty="0"/>
              <a:t>the</a:t>
            </a:r>
            <a:r>
              <a:rPr sz="4400" b="1" spc="-25" dirty="0"/>
              <a:t> </a:t>
            </a:r>
            <a:r>
              <a:rPr sz="4400" b="1" spc="-5" dirty="0"/>
              <a:t>Internet</a:t>
            </a:r>
            <a:endParaRPr sz="4400" b="1" dirty="0"/>
          </a:p>
        </p:txBody>
      </p:sp>
      <p:sp>
        <p:nvSpPr>
          <p:cNvPr id="2" name="Slide Number Placeholder 1">
            <a:extLst>
              <a:ext uri="{FF2B5EF4-FFF2-40B4-BE49-F238E27FC236}">
                <a16:creationId xmlns:a16="http://schemas.microsoft.com/office/drawing/2014/main" id="{F94B5CC5-3232-8F3C-4DC7-4DFFF17BBA77}"/>
              </a:ext>
            </a:extLst>
          </p:cNvPr>
          <p:cNvSpPr>
            <a:spLocks noGrp="1"/>
          </p:cNvSpPr>
          <p:nvPr>
            <p:ph type="sldNum" sz="quarter" idx="12"/>
          </p:nvPr>
        </p:nvSpPr>
        <p:spPr/>
        <p:txBody>
          <a:bodyPr/>
          <a:lstStyle/>
          <a:p>
            <a:fld id="{1AB53ACA-8745-4EEB-8B9A-1551E4B7C876}" type="slidenum">
              <a:rPr lang="en-US" smtClean="0"/>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object 3"/>
          <p:cNvPicPr/>
          <p:nvPr/>
        </p:nvPicPr>
        <p:blipFill>
          <a:blip r:embed="rId2" cstate="print"/>
          <a:stretch>
            <a:fillRect/>
          </a:stretch>
        </p:blipFill>
        <p:spPr>
          <a:xfrm>
            <a:off x="6629400" y="2044778"/>
            <a:ext cx="4855284" cy="3596829"/>
          </a:xfrm>
          <a:prstGeom prst="rect">
            <a:avLst/>
          </a:prstGeom>
        </p:spPr>
      </p:pic>
      <p:sp>
        <p:nvSpPr>
          <p:cNvPr id="9" name="object 2">
            <a:extLst>
              <a:ext uri="{FF2B5EF4-FFF2-40B4-BE49-F238E27FC236}">
                <a16:creationId xmlns:a16="http://schemas.microsoft.com/office/drawing/2014/main" id="{35256065-EF17-D5A5-1285-CF8FB9882A65}"/>
              </a:ext>
            </a:extLst>
          </p:cNvPr>
          <p:cNvSpPr txBox="1">
            <a:spLocks noGrp="1"/>
          </p:cNvSpPr>
          <p:nvPr>
            <p:ph type="title"/>
          </p:nvPr>
        </p:nvSpPr>
        <p:spPr>
          <a:xfrm>
            <a:off x="969084" y="736420"/>
            <a:ext cx="10287000" cy="622222"/>
          </a:xfrm>
          <a:prstGeom prst="rect">
            <a:avLst/>
          </a:prstGeom>
        </p:spPr>
        <p:txBody>
          <a:bodyPr vert="horz" wrap="square" lIns="0" tIns="12700" rIns="0" bIns="0" rtlCol="0">
            <a:spAutoFit/>
          </a:bodyPr>
          <a:lstStyle/>
          <a:p>
            <a:pPr marL="12700">
              <a:spcBef>
                <a:spcPts val="100"/>
              </a:spcBef>
            </a:pPr>
            <a:r>
              <a:rPr lang="en-US" sz="4400" b="1"/>
              <a:t>Evolution</a:t>
            </a:r>
            <a:r>
              <a:rPr lang="en-US" sz="4400" b="1" spc="-30"/>
              <a:t> </a:t>
            </a:r>
            <a:r>
              <a:rPr lang="en-US" sz="4400" b="1"/>
              <a:t>of</a:t>
            </a:r>
            <a:r>
              <a:rPr lang="en-US" sz="4400" b="1" spc="-25"/>
              <a:t> </a:t>
            </a:r>
            <a:r>
              <a:rPr lang="en-US" sz="4400" b="1"/>
              <a:t>the</a:t>
            </a:r>
            <a:r>
              <a:rPr lang="en-US" sz="4400" b="1" spc="-25"/>
              <a:t> </a:t>
            </a:r>
            <a:r>
              <a:rPr lang="en-US" sz="4400" b="1" spc="-5"/>
              <a:t>Internet</a:t>
            </a:r>
            <a:endParaRPr lang="en-US" sz="4400" b="1" dirty="0"/>
          </a:p>
        </p:txBody>
      </p:sp>
      <p:sp>
        <p:nvSpPr>
          <p:cNvPr id="11" name="TextBox 10">
            <a:extLst>
              <a:ext uri="{FF2B5EF4-FFF2-40B4-BE49-F238E27FC236}">
                <a16:creationId xmlns:a16="http://schemas.microsoft.com/office/drawing/2014/main" id="{C57FDB79-3BBC-2633-BBAA-5D82E93AE6D3}"/>
              </a:ext>
            </a:extLst>
          </p:cNvPr>
          <p:cNvSpPr txBox="1"/>
          <p:nvPr/>
        </p:nvSpPr>
        <p:spPr>
          <a:xfrm>
            <a:off x="381001" y="1887275"/>
            <a:ext cx="6172200" cy="3745769"/>
          </a:xfrm>
          <a:prstGeom prst="rect">
            <a:avLst/>
          </a:prstGeom>
          <a:noFill/>
        </p:spPr>
        <p:txBody>
          <a:bodyPr wrap="square">
            <a:spAutoFit/>
          </a:bodyPr>
          <a:lstStyle/>
          <a:p>
            <a:pPr marL="469265" marR="139065" lvl="1">
              <a:lnSpc>
                <a:spcPts val="2590"/>
              </a:lnSpc>
              <a:spcBef>
                <a:spcPts val="615"/>
              </a:spcBef>
              <a:tabLst>
                <a:tab pos="698500" algn="l"/>
              </a:tabLst>
            </a:pPr>
            <a:r>
              <a:rPr lang="en-US" sz="2800" b="1" spc="-5" dirty="0">
                <a:cs typeface="Calibri Light" panose="020F0302020204030204" pitchFamily="34" charset="0"/>
              </a:rPr>
              <a:t>Web Services</a:t>
            </a:r>
            <a:endParaRPr lang="en-US" sz="2800" spc="-10" dirty="0">
              <a:cs typeface="Calibri Light" panose="020F0302020204030204" pitchFamily="34" charset="0"/>
            </a:endParaRPr>
          </a:p>
          <a:p>
            <a:pPr marL="697865" marR="139065" lvl="1" indent="-228600">
              <a:lnSpc>
                <a:spcPts val="2590"/>
              </a:lnSpc>
              <a:spcBef>
                <a:spcPts val="615"/>
              </a:spcBef>
              <a:buFont typeface="Arial MT"/>
              <a:buChar char="•"/>
              <a:tabLst>
                <a:tab pos="698500" algn="l"/>
              </a:tabLst>
            </a:pPr>
            <a:r>
              <a:rPr lang="en-US" sz="2800" spc="-10" dirty="0">
                <a:cs typeface="Calibri Light" panose="020F0302020204030204" pitchFamily="34" charset="0"/>
              </a:rPr>
              <a:t>Self-contained</a:t>
            </a:r>
            <a:r>
              <a:rPr lang="en-US" sz="2800" spc="10" dirty="0">
                <a:cs typeface="Calibri Light" panose="020F0302020204030204" pitchFamily="34" charset="0"/>
              </a:rPr>
              <a:t> </a:t>
            </a:r>
            <a:r>
              <a:rPr lang="en-US" sz="2800" spc="-5" dirty="0">
                <a:cs typeface="Calibri Light" panose="020F0302020204030204" pitchFamily="34" charset="0"/>
              </a:rPr>
              <a:t>business application</a:t>
            </a:r>
            <a:r>
              <a:rPr lang="en-US" sz="2800" spc="-20" dirty="0">
                <a:cs typeface="Calibri Light" panose="020F0302020204030204" pitchFamily="34" charset="0"/>
              </a:rPr>
              <a:t> </a:t>
            </a:r>
            <a:r>
              <a:rPr lang="en-US" sz="2800" spc="-10" dirty="0">
                <a:cs typeface="Calibri Light" panose="020F0302020204030204" pitchFamily="34" charset="0"/>
              </a:rPr>
              <a:t>that </a:t>
            </a:r>
            <a:r>
              <a:rPr lang="en-US" sz="2800" spc="-530" dirty="0">
                <a:cs typeface="Calibri Light" panose="020F0302020204030204" pitchFamily="34" charset="0"/>
              </a:rPr>
              <a:t> </a:t>
            </a:r>
            <a:r>
              <a:rPr lang="en-US" sz="2800" spc="-15" dirty="0">
                <a:cs typeface="Calibri Light" panose="020F0302020204030204" pitchFamily="34" charset="0"/>
              </a:rPr>
              <a:t>operates</a:t>
            </a:r>
            <a:r>
              <a:rPr lang="en-US" sz="2800" spc="-20" dirty="0">
                <a:cs typeface="Calibri Light" panose="020F0302020204030204" pitchFamily="34" charset="0"/>
              </a:rPr>
              <a:t> </a:t>
            </a:r>
            <a:r>
              <a:rPr lang="en-US" sz="2800" spc="-15" dirty="0">
                <a:cs typeface="Calibri Light" panose="020F0302020204030204" pitchFamily="34" charset="0"/>
              </a:rPr>
              <a:t>over</a:t>
            </a:r>
            <a:r>
              <a:rPr lang="en-US" sz="2800" spc="10" dirty="0">
                <a:cs typeface="Calibri Light" panose="020F0302020204030204" pitchFamily="34" charset="0"/>
              </a:rPr>
              <a:t> </a:t>
            </a:r>
            <a:r>
              <a:rPr lang="en-US" sz="2800" dirty="0">
                <a:cs typeface="Calibri Light" panose="020F0302020204030204" pitchFamily="34" charset="0"/>
              </a:rPr>
              <a:t>the </a:t>
            </a:r>
            <a:r>
              <a:rPr lang="en-US" sz="2800" spc="-10" dirty="0">
                <a:cs typeface="Calibri Light" panose="020F0302020204030204" pitchFamily="34" charset="0"/>
              </a:rPr>
              <a:t>Internet</a:t>
            </a:r>
          </a:p>
          <a:p>
            <a:pPr marL="697865" marR="139065" lvl="1" indent="-228600">
              <a:lnSpc>
                <a:spcPts val="2590"/>
              </a:lnSpc>
              <a:spcBef>
                <a:spcPts val="615"/>
              </a:spcBef>
              <a:buFont typeface="Arial MT"/>
              <a:buChar char="•"/>
              <a:tabLst>
                <a:tab pos="698500" algn="l"/>
              </a:tabLst>
            </a:pPr>
            <a:r>
              <a:rPr lang="en-US" sz="2800" dirty="0">
                <a:cs typeface="Calibri Light" panose="020F0302020204030204" pitchFamily="34" charset="0"/>
              </a:rPr>
              <a:t>Not stand-alone application</a:t>
            </a:r>
          </a:p>
          <a:p>
            <a:pPr marL="697865" marR="139065" lvl="1" indent="-228600">
              <a:lnSpc>
                <a:spcPts val="2590"/>
              </a:lnSpc>
              <a:spcBef>
                <a:spcPts val="615"/>
              </a:spcBef>
              <a:buFont typeface="Arial MT"/>
              <a:buChar char="•"/>
              <a:tabLst>
                <a:tab pos="698500" algn="l"/>
              </a:tabLst>
            </a:pPr>
            <a:r>
              <a:rPr lang="en-US" sz="2800" dirty="0">
                <a:cs typeface="Calibri Light" panose="020F0302020204030204" pitchFamily="34" charset="0"/>
              </a:rPr>
              <a:t>Standardized way of allowing Web-based applications to share data and work together</a:t>
            </a:r>
          </a:p>
          <a:p>
            <a:pPr marL="697865" marR="139065" lvl="1" indent="-228600">
              <a:lnSpc>
                <a:spcPts val="2590"/>
              </a:lnSpc>
              <a:spcBef>
                <a:spcPts val="615"/>
              </a:spcBef>
              <a:buFont typeface="Arial MT"/>
              <a:buChar char="•"/>
              <a:tabLst>
                <a:tab pos="698500" algn="l"/>
              </a:tabLst>
            </a:pPr>
            <a:r>
              <a:rPr lang="en-US" sz="2800" dirty="0"/>
              <a:t>This Web service enables Web developers to use Amazon’s authentication system for users.</a:t>
            </a:r>
          </a:p>
        </p:txBody>
      </p:sp>
      <p:sp>
        <p:nvSpPr>
          <p:cNvPr id="2" name="Slide Number Placeholder 1">
            <a:extLst>
              <a:ext uri="{FF2B5EF4-FFF2-40B4-BE49-F238E27FC236}">
                <a16:creationId xmlns:a16="http://schemas.microsoft.com/office/drawing/2014/main" id="{5AB78D5B-5DF3-340C-6DA1-4548A18FA99E}"/>
              </a:ext>
            </a:extLst>
          </p:cNvPr>
          <p:cNvSpPr>
            <a:spLocks noGrp="1"/>
          </p:cNvSpPr>
          <p:nvPr>
            <p:ph type="sldNum" sz="quarter" idx="12"/>
          </p:nvPr>
        </p:nvSpPr>
        <p:spPr/>
        <p:txBody>
          <a:bodyPr/>
          <a:lstStyle/>
          <a:p>
            <a:pPr marL="38100">
              <a:spcBef>
                <a:spcPts val="190"/>
              </a:spcBef>
            </a:pPr>
            <a:fld id="{81D60167-4931-47E6-BA6A-407CBD079E47}" type="slidenum">
              <a:rPr lang="en-US" smtClean="0"/>
              <a:pPr marL="38100">
                <a:spcBef>
                  <a:spcPts val="190"/>
                </a:spcBef>
              </a:pPr>
              <a:t>9</a:t>
            </a:fld>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605</TotalTime>
  <Words>3513</Words>
  <Application>Microsoft Office PowerPoint</Application>
  <PresentationFormat>Widescreen</PresentationFormat>
  <Paragraphs>501</Paragraphs>
  <Slides>61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61</vt:i4>
      </vt:variant>
    </vt:vector>
  </HeadingPairs>
  <TitlesOfParts>
    <vt:vector size="66" baseType="lpstr">
      <vt:lpstr>Arial</vt:lpstr>
      <vt:lpstr>Arial MT</vt:lpstr>
      <vt:lpstr>Calibri</vt:lpstr>
      <vt:lpstr>Calibri Light</vt:lpstr>
      <vt:lpstr>Office Theme</vt:lpstr>
      <vt:lpstr>GE100 - Application of Information and Communication Technologies</vt:lpstr>
      <vt:lpstr>Learning Objectives</vt:lpstr>
      <vt:lpstr>Evolution of the Internet</vt:lpstr>
      <vt:lpstr>Evolution of the Internet</vt:lpstr>
      <vt:lpstr>Evolution of the Internet</vt:lpstr>
      <vt:lpstr>PowerPoint Presentation</vt:lpstr>
      <vt:lpstr>Evolution of the Internet</vt:lpstr>
      <vt:lpstr>Evolution of the Internet</vt:lpstr>
      <vt:lpstr>Evolution of the Internet</vt:lpstr>
      <vt:lpstr>Evolution of the Internet</vt:lpstr>
      <vt:lpstr>Evolution of the Internet</vt:lpstr>
      <vt:lpstr>Myths About the Internet</vt:lpstr>
      <vt:lpstr>PowerPoint Presentation</vt:lpstr>
      <vt:lpstr>Getting Set Up to Use the Internet</vt:lpstr>
      <vt:lpstr>Type of Devices</vt:lpstr>
      <vt:lpstr>Types of Devices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Searching the Internet</vt:lpstr>
      <vt:lpstr>Searching the Internet</vt:lpstr>
      <vt:lpstr>Searching the Internet</vt:lpstr>
      <vt:lpstr>Search Strategies</vt:lpstr>
      <vt:lpstr>Search Strategies</vt:lpstr>
      <vt:lpstr>Search Strategies</vt:lpstr>
      <vt:lpstr>Search Strategies</vt:lpstr>
      <vt:lpstr>Evaluating Search Results</vt:lpstr>
      <vt:lpstr>Citing Internet Resources</vt:lpstr>
      <vt:lpstr>Citing Internet Resources</vt:lpstr>
      <vt:lpstr>Beyond Browsing, Searching  and E-Mail</vt:lpstr>
      <vt:lpstr>Beyond Browsing, Searching  and E-Mail</vt:lpstr>
      <vt:lpstr>Beyond Browsing, Searching  and E-Mail</vt:lpstr>
      <vt:lpstr>Beyond Browsing, Searching  and E-Mail</vt:lpstr>
      <vt:lpstr>Beyond Browsing, Searching  and E-Mail</vt:lpstr>
      <vt:lpstr>Beyond Browsing, Searching  and E-Mail</vt:lpstr>
      <vt:lpstr>Beyond Browsing, Searching  and E-Mail</vt:lpstr>
      <vt:lpstr>Beyond Browsing, Searching  and E-Mail</vt:lpstr>
      <vt:lpstr>Online Shopping and Investing</vt:lpstr>
      <vt:lpstr>Online Entertainment</vt:lpstr>
      <vt:lpstr>Online Entertainment</vt:lpstr>
      <vt:lpstr>Online Entertainment</vt:lpstr>
      <vt:lpstr>Online News, Reference, and  Information</vt:lpstr>
      <vt:lpstr>Online News, Reference, and  Information</vt:lpstr>
      <vt:lpstr>Online News, Reference, and  Information</vt:lpstr>
      <vt:lpstr>Online Education and Writing</vt:lpstr>
      <vt:lpstr>Online Education and Writing</vt:lpstr>
      <vt:lpstr>Online Education and Writing</vt:lpstr>
      <vt:lpstr>Censorship and Privacy Issues</vt:lpstr>
      <vt:lpstr>PowerPoint Presentation</vt:lpstr>
      <vt:lpstr>Censorship and Privacy Issues</vt:lpstr>
      <vt:lpstr>Censorship and Privacy Issues</vt:lpstr>
      <vt:lpstr>Censorship and Privacy Issues</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Debbie</dc:creator>
  <cp:lastModifiedBy>pakistanbusiness.biz</cp:lastModifiedBy>
  <cp:revision>115</cp:revision>
  <dcterms:created xsi:type="dcterms:W3CDTF">2023-10-23T08:39:22Z</dcterms:created>
  <dcterms:modified xsi:type="dcterms:W3CDTF">2024-09-23T04:38:20Z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2018-10-11T00:00:00Z</vt:filetime>
  </property>
  <property fmtid="{D5CDD505-2E9C-101B-9397-08002B2CF9AE}" pid="3" name="Creator">
    <vt:lpwstr>Microsoft® PowerPoint® 2013</vt:lpwstr>
  </property>
  <property fmtid="{D5CDD505-2E9C-101B-9397-08002B2CF9AE}" pid="4" name="LastSaved">
    <vt:filetime>2023-10-23T00:00:00Z</vt:filetime>
  </property>
</Properties>
</file>