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937" r:id="rId1"/>
  </p:sldMasterIdLst>
  <p:notesMasterIdLst>
    <p:notesMasterId r:id="rId65"/>
  </p:notesMasterIdLst>
  <p:sldIdLst>
    <p:sldId id="325" r:id="rId2"/>
    <p:sldId id="257" r:id="rId3"/>
    <p:sldId id="260" r:id="rId4"/>
    <p:sldId id="261" r:id="rId5"/>
    <p:sldId id="262" r:id="rId6"/>
    <p:sldId id="263" r:id="rId7"/>
    <p:sldId id="326" r:id="rId8"/>
    <p:sldId id="264" r:id="rId9"/>
    <p:sldId id="265" r:id="rId10"/>
    <p:sldId id="266" r:id="rId11"/>
    <p:sldId id="267" r:id="rId12"/>
    <p:sldId id="268" r:id="rId13"/>
    <p:sldId id="269" r:id="rId14"/>
    <p:sldId id="271" r:id="rId15"/>
    <p:sldId id="272" r:id="rId16"/>
    <p:sldId id="327" r:id="rId17"/>
    <p:sldId id="274" r:id="rId18"/>
    <p:sldId id="275" r:id="rId19"/>
    <p:sldId id="328" r:id="rId20"/>
    <p:sldId id="329" r:id="rId21"/>
    <p:sldId id="276" r:id="rId22"/>
    <p:sldId id="330" r:id="rId23"/>
    <p:sldId id="277" r:id="rId24"/>
    <p:sldId id="278" r:id="rId25"/>
    <p:sldId id="280" r:id="rId26"/>
    <p:sldId id="281" r:id="rId27"/>
    <p:sldId id="282" r:id="rId28"/>
    <p:sldId id="284" r:id="rId29"/>
    <p:sldId id="286" r:id="rId30"/>
    <p:sldId id="331" r:id="rId31"/>
    <p:sldId id="287" r:id="rId32"/>
    <p:sldId id="288" r:id="rId33"/>
    <p:sldId id="289" r:id="rId34"/>
    <p:sldId id="290" r:id="rId35"/>
    <p:sldId id="292" r:id="rId36"/>
    <p:sldId id="293" r:id="rId37"/>
    <p:sldId id="295" r:id="rId38"/>
    <p:sldId id="296" r:id="rId39"/>
    <p:sldId id="341" r:id="rId40"/>
    <p:sldId id="332" r:id="rId41"/>
    <p:sldId id="297" r:id="rId42"/>
    <p:sldId id="333" r:id="rId43"/>
    <p:sldId id="334" r:id="rId44"/>
    <p:sldId id="338" r:id="rId45"/>
    <p:sldId id="339" r:id="rId46"/>
    <p:sldId id="340" r:id="rId47"/>
    <p:sldId id="337" r:id="rId48"/>
    <p:sldId id="335" r:id="rId49"/>
    <p:sldId id="336" r:id="rId50"/>
    <p:sldId id="303" r:id="rId51"/>
    <p:sldId id="305" r:id="rId52"/>
    <p:sldId id="306" r:id="rId53"/>
    <p:sldId id="307" r:id="rId54"/>
    <p:sldId id="308" r:id="rId55"/>
    <p:sldId id="309" r:id="rId56"/>
    <p:sldId id="310" r:id="rId57"/>
    <p:sldId id="311" r:id="rId58"/>
    <p:sldId id="312" r:id="rId59"/>
    <p:sldId id="313" r:id="rId60"/>
    <p:sldId id="343" r:id="rId61"/>
    <p:sldId id="342" r:id="rId62"/>
    <p:sldId id="321" r:id="rId63"/>
    <p:sldId id="323" r:id="rId64"/>
  </p:sldIdLst>
  <p:sldSz cx="12192000" cy="6858000"/>
  <p:notesSz cx="9144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60"/>
  </p:normalViewPr>
  <p:slideViewPr>
    <p:cSldViewPr>
      <p:cViewPr varScale="1">
        <p:scale>
          <a:sx n="106" d="100"/>
          <a:sy n="106" d="100"/>
        </p:scale>
        <p:origin x="654" y="96"/>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ED6B57B-A798-4F5D-B852-0AD6B66CC936}" type="datetimeFigureOut">
              <a:rPr lang="en-GB" smtClean="0"/>
              <a:t>21/10/2024</a:t>
            </a:fld>
            <a:endParaRPr lang="en-GB"/>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52C99B6-6E13-4CC2-BA30-B7D56F99FDF7}" type="slidenum">
              <a:rPr lang="en-GB" smtClean="0"/>
              <a:t>‹#›</a:t>
            </a:fld>
            <a:endParaRPr lang="en-GB"/>
          </a:p>
        </p:txBody>
      </p:sp>
    </p:spTree>
    <p:extLst>
      <p:ext uri="{BB962C8B-B14F-4D97-AF65-F5344CB8AC3E}">
        <p14:creationId xmlns:p14="http://schemas.microsoft.com/office/powerpoint/2010/main" val="175177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9FA44-B6D1-425E-AA48-F6F82ABAC50D}" type="slidenum">
              <a:rPr lang="en-US" smtClean="0"/>
              <a:t>1</a:t>
            </a:fld>
            <a:endParaRPr lang="en-US"/>
          </a:p>
        </p:txBody>
      </p:sp>
    </p:spTree>
    <p:extLst>
      <p:ext uri="{BB962C8B-B14F-4D97-AF65-F5344CB8AC3E}">
        <p14:creationId xmlns:p14="http://schemas.microsoft.com/office/powerpoint/2010/main" val="93083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called "dynamic" because it requires constant refreshing to maintain the data stored in its memory cells,</a:t>
            </a:r>
          </a:p>
          <a:p>
            <a:r>
              <a:rPr lang="en-US" dirty="0" smtClean="0"/>
              <a:t>his synchronization improves its speed and performance by allowing it to send and receive data in sync with the CPU, reducing the time the processor spends waiting for memory operations.</a:t>
            </a:r>
            <a:endParaRPr lang="en-US" dirty="0"/>
          </a:p>
        </p:txBody>
      </p:sp>
      <p:sp>
        <p:nvSpPr>
          <p:cNvPr id="4" name="Slide Number Placeholder 3"/>
          <p:cNvSpPr>
            <a:spLocks noGrp="1"/>
          </p:cNvSpPr>
          <p:nvPr>
            <p:ph type="sldNum" sz="quarter" idx="10"/>
          </p:nvPr>
        </p:nvSpPr>
        <p:spPr/>
        <p:txBody>
          <a:bodyPr/>
          <a:lstStyle/>
          <a:p>
            <a:fld id="{B52C99B6-6E13-4CC2-BA30-B7D56F99FDF7}" type="slidenum">
              <a:rPr lang="en-GB" smtClean="0"/>
              <a:t>30</a:t>
            </a:fld>
            <a:endParaRPr lang="en-GB"/>
          </a:p>
        </p:txBody>
      </p:sp>
    </p:spTree>
    <p:extLst>
      <p:ext uri="{BB962C8B-B14F-4D97-AF65-F5344CB8AC3E}">
        <p14:creationId xmlns:p14="http://schemas.microsoft.com/office/powerpoint/2010/main" val="279490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GPU, NIC,</a:t>
            </a:r>
            <a:r>
              <a:rPr lang="en-US" baseline="0" dirty="0" smtClean="0"/>
              <a:t> Sound Card etc.</a:t>
            </a:r>
            <a:endParaRPr lang="en-US" dirty="0"/>
          </a:p>
        </p:txBody>
      </p:sp>
      <p:sp>
        <p:nvSpPr>
          <p:cNvPr id="4" name="Slide Number Placeholder 3"/>
          <p:cNvSpPr>
            <a:spLocks noGrp="1"/>
          </p:cNvSpPr>
          <p:nvPr>
            <p:ph type="sldNum" sz="quarter" idx="10"/>
          </p:nvPr>
        </p:nvSpPr>
        <p:spPr/>
        <p:txBody>
          <a:bodyPr/>
          <a:lstStyle/>
          <a:p>
            <a:fld id="{B52C99B6-6E13-4CC2-BA30-B7D56F99FDF7}" type="slidenum">
              <a:rPr lang="en-GB" smtClean="0"/>
              <a:t>36</a:t>
            </a:fld>
            <a:endParaRPr lang="en-GB"/>
          </a:p>
        </p:txBody>
      </p:sp>
    </p:spTree>
    <p:extLst>
      <p:ext uri="{BB962C8B-B14F-4D97-AF65-F5344CB8AC3E}">
        <p14:creationId xmlns:p14="http://schemas.microsoft.com/office/powerpoint/2010/main" val="279042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2C99B6-6E13-4CC2-BA30-B7D56F99FDF7}" type="slidenum">
              <a:rPr lang="en-GB" smtClean="0"/>
              <a:t>37</a:t>
            </a:fld>
            <a:endParaRPr lang="en-GB"/>
          </a:p>
        </p:txBody>
      </p:sp>
    </p:spTree>
    <p:extLst>
      <p:ext uri="{BB962C8B-B14F-4D97-AF65-F5344CB8AC3E}">
        <p14:creationId xmlns:p14="http://schemas.microsoft.com/office/powerpoint/2010/main" val="182993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2C99B6-6E13-4CC2-BA30-B7D56F99FDF7}" type="slidenum">
              <a:rPr lang="en-GB" smtClean="0"/>
              <a:t>40</a:t>
            </a:fld>
            <a:endParaRPr lang="en-GB"/>
          </a:p>
        </p:txBody>
      </p:sp>
    </p:spTree>
    <p:extLst>
      <p:ext uri="{BB962C8B-B14F-4D97-AF65-F5344CB8AC3E}">
        <p14:creationId xmlns:p14="http://schemas.microsoft.com/office/powerpoint/2010/main" val="1617273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Serial Advanced Technology Attachment</a:t>
            </a:r>
            <a:endParaRPr lang="en-US" dirty="0"/>
          </a:p>
        </p:txBody>
      </p:sp>
      <p:sp>
        <p:nvSpPr>
          <p:cNvPr id="4" name="Slide Number Placeholder 3"/>
          <p:cNvSpPr>
            <a:spLocks noGrp="1"/>
          </p:cNvSpPr>
          <p:nvPr>
            <p:ph type="sldNum" sz="quarter" idx="10"/>
          </p:nvPr>
        </p:nvSpPr>
        <p:spPr/>
        <p:txBody>
          <a:bodyPr/>
          <a:lstStyle/>
          <a:p>
            <a:fld id="{B52C99B6-6E13-4CC2-BA30-B7D56F99FDF7}" type="slidenum">
              <a:rPr lang="en-GB" smtClean="0"/>
              <a:t>46</a:t>
            </a:fld>
            <a:endParaRPr lang="en-GB"/>
          </a:p>
        </p:txBody>
      </p:sp>
    </p:spTree>
    <p:extLst>
      <p:ext uri="{BB962C8B-B14F-4D97-AF65-F5344CB8AC3E}">
        <p14:creationId xmlns:p14="http://schemas.microsoft.com/office/powerpoint/2010/main" val="1694028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5BB5D3-9B7F-45AF-8BD2-7322001506B9}" type="datetime1">
              <a:rPr lang="en-US" smtClean="0"/>
              <a:t>10/21/2024</a:t>
            </a:fld>
            <a:endParaRPr lang="en-US"/>
          </a:p>
        </p:txBody>
      </p:sp>
      <p:sp>
        <p:nvSpPr>
          <p:cNvPr id="5" name="Footer Placeholder 4"/>
          <p:cNvSpPr>
            <a:spLocks noGrp="1"/>
          </p:cNvSpPr>
          <p:nvPr>
            <p:ph type="ftr" sz="quarter" idx="11"/>
          </p:nvPr>
        </p:nvSpPr>
        <p:spPr/>
        <p:txBody>
          <a:bodyPr/>
          <a:lstStyle/>
          <a:p>
            <a:pPr marL="12700">
              <a:spcBef>
                <a:spcPts val="105"/>
              </a:spcBef>
            </a:pPr>
            <a:r>
              <a:rPr lang="en-GB" spc="-10" smtClean="0">
                <a:latin typeface="Calibri Light" panose="020F0302020204030204" pitchFamily="34" charset="0"/>
                <a:cs typeface="Calibri Light" panose="020F0302020204030204" pitchFamily="34" charset="0"/>
              </a:rPr>
              <a:t>Understanding</a:t>
            </a:r>
            <a:r>
              <a:rPr lang="en-GB" spc="-30"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Computers: Today</a:t>
            </a:r>
            <a:r>
              <a:rPr lang="en-GB" spc="-2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and</a:t>
            </a:r>
            <a:r>
              <a:rPr lang="en-GB" spc="-2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Tomorrow,</a:t>
            </a:r>
            <a:r>
              <a:rPr lang="en-GB" spc="-1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15th</a:t>
            </a:r>
            <a:r>
              <a:rPr lang="en-GB" spc="-3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Edition</a:t>
            </a:r>
            <a:endParaRPr lang="en-GB" spc="-10" dirty="0">
              <a:latin typeface="Calibri Light" panose="020F0302020204030204" pitchFamily="34" charset="0"/>
              <a:cs typeface="Calibri Light" panose="020F0302020204030204" pitchFamily="34" charset="0"/>
            </a:endParaRPr>
          </a:p>
        </p:txBody>
      </p:sp>
      <p:sp>
        <p:nvSpPr>
          <p:cNvPr id="6" name="Slide Number Placeholder 5"/>
          <p:cNvSpPr>
            <a:spLocks noGrp="1"/>
          </p:cNvSpPr>
          <p:nvPr>
            <p:ph type="sldNum" sz="quarter" idx="12"/>
          </p:nvPr>
        </p:nvSpPr>
        <p:spPr/>
        <p:txBody>
          <a:bodyPr/>
          <a:lstStyle/>
          <a:p>
            <a:pPr marL="38100">
              <a:spcBef>
                <a:spcPts val="105"/>
              </a:spcBef>
            </a:pPr>
            <a:fld id="{81D60167-4931-47E6-BA6A-407CBD079E47}" type="slidenum">
              <a:rPr lang="en-GB" spc="-25" smtClean="0"/>
              <a:pPr marL="38100">
                <a:spcBef>
                  <a:spcPts val="105"/>
                </a:spcBef>
              </a:pPr>
              <a:t>‹#›</a:t>
            </a:fld>
            <a:endParaRPr lang="en-GB" spc="-25" dirty="0"/>
          </a:p>
        </p:txBody>
      </p:sp>
    </p:spTree>
    <p:extLst>
      <p:ext uri="{BB962C8B-B14F-4D97-AF65-F5344CB8AC3E}">
        <p14:creationId xmlns:p14="http://schemas.microsoft.com/office/powerpoint/2010/main" val="126333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5BD248-AFFE-45D6-A7F7-680F634436E7}" type="datetime1">
              <a:rPr lang="en-US" smtClean="0"/>
              <a:t>10/21/2024</a:t>
            </a:fld>
            <a:endParaRPr lang="en-US"/>
          </a:p>
        </p:txBody>
      </p:sp>
      <p:sp>
        <p:nvSpPr>
          <p:cNvPr id="5" name="Footer Placeholder 4"/>
          <p:cNvSpPr>
            <a:spLocks noGrp="1"/>
          </p:cNvSpPr>
          <p:nvPr>
            <p:ph type="ftr" sz="quarter" idx="11"/>
          </p:nvPr>
        </p:nvSpPr>
        <p:spPr/>
        <p:txBody>
          <a:bodyPr/>
          <a:lstStyle/>
          <a:p>
            <a:pPr marL="12700">
              <a:spcBef>
                <a:spcPts val="105"/>
              </a:spcBef>
            </a:pPr>
            <a:r>
              <a:rPr lang="en-GB" spc="-10" smtClean="0">
                <a:latin typeface="Calibri Light" panose="020F0302020204030204" pitchFamily="34" charset="0"/>
                <a:cs typeface="Calibri Light" panose="020F0302020204030204" pitchFamily="34" charset="0"/>
              </a:rPr>
              <a:t>Understanding</a:t>
            </a:r>
            <a:r>
              <a:rPr lang="en-GB" spc="-30"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Computers: Today</a:t>
            </a:r>
            <a:r>
              <a:rPr lang="en-GB" spc="-2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and</a:t>
            </a:r>
            <a:r>
              <a:rPr lang="en-GB" spc="-2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Tomorrow,</a:t>
            </a:r>
            <a:r>
              <a:rPr lang="en-GB" spc="-1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15th</a:t>
            </a:r>
            <a:r>
              <a:rPr lang="en-GB" spc="-3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Edition</a:t>
            </a:r>
            <a:endParaRPr lang="en-GB" spc="-10" dirty="0">
              <a:latin typeface="Calibri Light" panose="020F0302020204030204" pitchFamily="34" charset="0"/>
              <a:cs typeface="Calibri Light" panose="020F0302020204030204" pitchFamily="34" charset="0"/>
            </a:endParaRPr>
          </a:p>
        </p:txBody>
      </p:sp>
      <p:sp>
        <p:nvSpPr>
          <p:cNvPr id="6" name="Slide Number Placeholder 5"/>
          <p:cNvSpPr>
            <a:spLocks noGrp="1"/>
          </p:cNvSpPr>
          <p:nvPr>
            <p:ph type="sldNum" sz="quarter" idx="12"/>
          </p:nvPr>
        </p:nvSpPr>
        <p:spPr/>
        <p:txBody>
          <a:bodyPr/>
          <a:lstStyle/>
          <a:p>
            <a:pPr marL="38100">
              <a:spcBef>
                <a:spcPts val="105"/>
              </a:spcBef>
            </a:pPr>
            <a:fld id="{81D60167-4931-47E6-BA6A-407CBD079E47}" type="slidenum">
              <a:rPr lang="en-GB" spc="-25" smtClean="0"/>
              <a:pPr marL="38100">
                <a:spcBef>
                  <a:spcPts val="105"/>
                </a:spcBef>
              </a:pPr>
              <a:t>‹#›</a:t>
            </a:fld>
            <a:endParaRPr lang="en-GB" spc="-25" dirty="0"/>
          </a:p>
        </p:txBody>
      </p:sp>
    </p:spTree>
    <p:extLst>
      <p:ext uri="{BB962C8B-B14F-4D97-AF65-F5344CB8AC3E}">
        <p14:creationId xmlns:p14="http://schemas.microsoft.com/office/powerpoint/2010/main" val="194960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3F765-2E57-47A1-AFC2-2D556150FC91}" type="datetime1">
              <a:rPr lang="en-US" smtClean="0"/>
              <a:t>10/21/2024</a:t>
            </a:fld>
            <a:endParaRPr lang="en-US"/>
          </a:p>
        </p:txBody>
      </p:sp>
      <p:sp>
        <p:nvSpPr>
          <p:cNvPr id="5" name="Footer Placeholder 4"/>
          <p:cNvSpPr>
            <a:spLocks noGrp="1"/>
          </p:cNvSpPr>
          <p:nvPr>
            <p:ph type="ftr" sz="quarter" idx="11"/>
          </p:nvPr>
        </p:nvSpPr>
        <p:spPr/>
        <p:txBody>
          <a:bodyPr/>
          <a:lstStyle/>
          <a:p>
            <a:pPr marL="12700">
              <a:spcBef>
                <a:spcPts val="105"/>
              </a:spcBef>
            </a:pPr>
            <a:r>
              <a:rPr lang="en-GB" spc="-10" smtClean="0">
                <a:latin typeface="Calibri Light" panose="020F0302020204030204" pitchFamily="34" charset="0"/>
                <a:cs typeface="Calibri Light" panose="020F0302020204030204" pitchFamily="34" charset="0"/>
              </a:rPr>
              <a:t>Understanding</a:t>
            </a:r>
            <a:r>
              <a:rPr lang="en-GB" spc="-30"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Computers: Today</a:t>
            </a:r>
            <a:r>
              <a:rPr lang="en-GB" spc="-2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and</a:t>
            </a:r>
            <a:r>
              <a:rPr lang="en-GB" spc="-2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Tomorrow,</a:t>
            </a:r>
            <a:r>
              <a:rPr lang="en-GB" spc="-1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15th</a:t>
            </a:r>
            <a:r>
              <a:rPr lang="en-GB" spc="-3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Edition</a:t>
            </a:r>
            <a:endParaRPr lang="en-GB" spc="-10" dirty="0">
              <a:latin typeface="Calibri Light" panose="020F0302020204030204" pitchFamily="34" charset="0"/>
              <a:cs typeface="Calibri Light" panose="020F0302020204030204" pitchFamily="34" charset="0"/>
            </a:endParaRPr>
          </a:p>
        </p:txBody>
      </p:sp>
      <p:sp>
        <p:nvSpPr>
          <p:cNvPr id="6" name="Slide Number Placeholder 5"/>
          <p:cNvSpPr>
            <a:spLocks noGrp="1"/>
          </p:cNvSpPr>
          <p:nvPr>
            <p:ph type="sldNum" sz="quarter" idx="12"/>
          </p:nvPr>
        </p:nvSpPr>
        <p:spPr/>
        <p:txBody>
          <a:bodyPr/>
          <a:lstStyle/>
          <a:p>
            <a:pPr marL="38100">
              <a:spcBef>
                <a:spcPts val="105"/>
              </a:spcBef>
            </a:pPr>
            <a:fld id="{81D60167-4931-47E6-BA6A-407CBD079E47}" type="slidenum">
              <a:rPr lang="en-GB" spc="-25" smtClean="0"/>
              <a:pPr marL="38100">
                <a:spcBef>
                  <a:spcPts val="105"/>
                </a:spcBef>
              </a:pPr>
              <a:t>‹#›</a:t>
            </a:fld>
            <a:endParaRPr lang="en-GB" spc="-25" dirty="0"/>
          </a:p>
        </p:txBody>
      </p:sp>
    </p:spTree>
    <p:extLst>
      <p:ext uri="{BB962C8B-B14F-4D97-AF65-F5344CB8AC3E}">
        <p14:creationId xmlns:p14="http://schemas.microsoft.com/office/powerpoint/2010/main" val="1836126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99647-BDFF-4ED6-B883-FE8CAD7F9F74}" type="datetime1">
              <a:rPr lang="en-US" smtClean="0"/>
              <a:t>10/21/2024</a:t>
            </a:fld>
            <a:endParaRPr lang="en-US"/>
          </a:p>
        </p:txBody>
      </p:sp>
      <p:sp>
        <p:nvSpPr>
          <p:cNvPr id="5" name="Footer Placeholder 4"/>
          <p:cNvSpPr>
            <a:spLocks noGrp="1"/>
          </p:cNvSpPr>
          <p:nvPr>
            <p:ph type="ftr" sz="quarter" idx="11"/>
          </p:nvPr>
        </p:nvSpPr>
        <p:spPr/>
        <p:txBody>
          <a:bodyPr/>
          <a:lstStyle/>
          <a:p>
            <a:pPr marL="12700">
              <a:spcBef>
                <a:spcPts val="105"/>
              </a:spcBef>
            </a:pPr>
            <a:r>
              <a:rPr lang="en-GB" spc="-10" smtClean="0">
                <a:latin typeface="Calibri Light" panose="020F0302020204030204" pitchFamily="34" charset="0"/>
                <a:cs typeface="Calibri Light" panose="020F0302020204030204" pitchFamily="34" charset="0"/>
              </a:rPr>
              <a:t>Understanding</a:t>
            </a:r>
            <a:r>
              <a:rPr lang="en-GB" spc="-30"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Computers: Today</a:t>
            </a:r>
            <a:r>
              <a:rPr lang="en-GB" spc="-2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and</a:t>
            </a:r>
            <a:r>
              <a:rPr lang="en-GB" spc="-2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Tomorrow,</a:t>
            </a:r>
            <a:r>
              <a:rPr lang="en-GB" spc="-1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15th</a:t>
            </a:r>
            <a:r>
              <a:rPr lang="en-GB" spc="-3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Edition</a:t>
            </a:r>
            <a:endParaRPr lang="en-GB" spc="-10" dirty="0">
              <a:latin typeface="Calibri Light" panose="020F0302020204030204" pitchFamily="34" charset="0"/>
              <a:cs typeface="Calibri Light" panose="020F0302020204030204" pitchFamily="34" charset="0"/>
            </a:endParaRPr>
          </a:p>
        </p:txBody>
      </p:sp>
      <p:sp>
        <p:nvSpPr>
          <p:cNvPr id="6" name="Slide Number Placeholder 5"/>
          <p:cNvSpPr>
            <a:spLocks noGrp="1"/>
          </p:cNvSpPr>
          <p:nvPr>
            <p:ph type="sldNum" sz="quarter" idx="12"/>
          </p:nvPr>
        </p:nvSpPr>
        <p:spPr/>
        <p:txBody>
          <a:bodyPr/>
          <a:lstStyle/>
          <a:p>
            <a:pPr marL="38100">
              <a:spcBef>
                <a:spcPts val="105"/>
              </a:spcBef>
            </a:pPr>
            <a:fld id="{81D60167-4931-47E6-BA6A-407CBD079E47}" type="slidenum">
              <a:rPr lang="en-GB" spc="-25" smtClean="0"/>
              <a:pPr marL="38100">
                <a:spcBef>
                  <a:spcPts val="105"/>
                </a:spcBef>
              </a:pPr>
              <a:t>‹#›</a:t>
            </a:fld>
            <a:endParaRPr lang="en-GB" spc="-25" dirty="0"/>
          </a:p>
        </p:txBody>
      </p:sp>
    </p:spTree>
    <p:extLst>
      <p:ext uri="{BB962C8B-B14F-4D97-AF65-F5344CB8AC3E}">
        <p14:creationId xmlns:p14="http://schemas.microsoft.com/office/powerpoint/2010/main" val="100903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A75DD7-6ABE-4495-95BF-EE9A670EFAB9}"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Understanding Computers: Today and Tomorrow, 15th Edition</a:t>
            </a:r>
            <a:endParaRPr lang="en-US"/>
          </a:p>
        </p:txBody>
      </p:sp>
      <p:sp>
        <p:nvSpPr>
          <p:cNvPr id="6" name="Slide Number Placeholder 5"/>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387129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2AC9DD-235D-404D-9FB9-467DD5D8A0A7}" type="datetime1">
              <a:rPr lang="en-US" smtClean="0"/>
              <a:t>10/21/2024</a:t>
            </a:fld>
            <a:endParaRPr lang="en-US"/>
          </a:p>
        </p:txBody>
      </p:sp>
      <p:sp>
        <p:nvSpPr>
          <p:cNvPr id="6" name="Footer Placeholder 5"/>
          <p:cNvSpPr>
            <a:spLocks noGrp="1"/>
          </p:cNvSpPr>
          <p:nvPr>
            <p:ph type="ftr" sz="quarter" idx="11"/>
          </p:nvPr>
        </p:nvSpPr>
        <p:spPr/>
        <p:txBody>
          <a:bodyPr/>
          <a:lstStyle/>
          <a:p>
            <a:pPr marL="12700">
              <a:spcBef>
                <a:spcPts val="105"/>
              </a:spcBef>
            </a:pPr>
            <a:r>
              <a:rPr lang="en-GB" spc="-10" smtClean="0">
                <a:latin typeface="Calibri Light" panose="020F0302020204030204" pitchFamily="34" charset="0"/>
                <a:cs typeface="Calibri Light" panose="020F0302020204030204" pitchFamily="34" charset="0"/>
              </a:rPr>
              <a:t>Understanding</a:t>
            </a:r>
            <a:r>
              <a:rPr lang="en-GB" spc="-30"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Computers: Today</a:t>
            </a:r>
            <a:r>
              <a:rPr lang="en-GB" spc="-2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and</a:t>
            </a:r>
            <a:r>
              <a:rPr lang="en-GB" spc="-2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Tomorrow,</a:t>
            </a:r>
            <a:r>
              <a:rPr lang="en-GB" spc="-1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15th</a:t>
            </a:r>
            <a:r>
              <a:rPr lang="en-GB" spc="-3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Edition</a:t>
            </a:r>
            <a:endParaRPr lang="en-GB" spc="-10" dirty="0">
              <a:latin typeface="Calibri Light" panose="020F0302020204030204" pitchFamily="34" charset="0"/>
              <a:cs typeface="Calibri Light" panose="020F0302020204030204" pitchFamily="34" charset="0"/>
            </a:endParaRPr>
          </a:p>
        </p:txBody>
      </p:sp>
      <p:sp>
        <p:nvSpPr>
          <p:cNvPr id="7" name="Slide Number Placeholder 6"/>
          <p:cNvSpPr>
            <a:spLocks noGrp="1"/>
          </p:cNvSpPr>
          <p:nvPr>
            <p:ph type="sldNum" sz="quarter" idx="12"/>
          </p:nvPr>
        </p:nvSpPr>
        <p:spPr/>
        <p:txBody>
          <a:bodyPr/>
          <a:lstStyle/>
          <a:p>
            <a:pPr marL="38100">
              <a:spcBef>
                <a:spcPts val="105"/>
              </a:spcBef>
            </a:pPr>
            <a:fld id="{81D60167-4931-47E6-BA6A-407CBD079E47}" type="slidenum">
              <a:rPr lang="en-GB" spc="-25" smtClean="0"/>
              <a:pPr marL="38100">
                <a:spcBef>
                  <a:spcPts val="105"/>
                </a:spcBef>
              </a:pPr>
              <a:t>‹#›</a:t>
            </a:fld>
            <a:endParaRPr lang="en-GB" spc="-25" dirty="0"/>
          </a:p>
        </p:txBody>
      </p:sp>
    </p:spTree>
    <p:extLst>
      <p:ext uri="{BB962C8B-B14F-4D97-AF65-F5344CB8AC3E}">
        <p14:creationId xmlns:p14="http://schemas.microsoft.com/office/powerpoint/2010/main" val="327099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21F2A0-280E-4246-A37C-68E860C0632B}" type="datetime1">
              <a:rPr lang="en-US" smtClean="0"/>
              <a:t>10/21/2024</a:t>
            </a:fld>
            <a:endParaRPr lang="en-US"/>
          </a:p>
        </p:txBody>
      </p:sp>
      <p:sp>
        <p:nvSpPr>
          <p:cNvPr id="8" name="Footer Placeholder 7"/>
          <p:cNvSpPr>
            <a:spLocks noGrp="1"/>
          </p:cNvSpPr>
          <p:nvPr>
            <p:ph type="ftr" sz="quarter" idx="11"/>
          </p:nvPr>
        </p:nvSpPr>
        <p:spPr/>
        <p:txBody>
          <a:bodyPr/>
          <a:lstStyle/>
          <a:p>
            <a:pPr marL="12700">
              <a:spcBef>
                <a:spcPts val="105"/>
              </a:spcBef>
            </a:pPr>
            <a:r>
              <a:rPr lang="en-GB" spc="-10" smtClean="0">
                <a:latin typeface="Calibri Light" panose="020F0302020204030204" pitchFamily="34" charset="0"/>
                <a:cs typeface="Calibri Light" panose="020F0302020204030204" pitchFamily="34" charset="0"/>
              </a:rPr>
              <a:t>Understanding</a:t>
            </a:r>
            <a:r>
              <a:rPr lang="en-GB" spc="-30"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Computers: Today</a:t>
            </a:r>
            <a:r>
              <a:rPr lang="en-GB" spc="-2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and</a:t>
            </a:r>
            <a:r>
              <a:rPr lang="en-GB" spc="-2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Tomorrow,</a:t>
            </a:r>
            <a:r>
              <a:rPr lang="en-GB" spc="-1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15th</a:t>
            </a:r>
            <a:r>
              <a:rPr lang="en-GB" spc="-3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Edition</a:t>
            </a:r>
            <a:endParaRPr lang="en-GB" spc="-10" dirty="0">
              <a:latin typeface="Calibri Light" panose="020F0302020204030204" pitchFamily="34" charset="0"/>
              <a:cs typeface="Calibri Light" panose="020F0302020204030204" pitchFamily="34" charset="0"/>
            </a:endParaRPr>
          </a:p>
        </p:txBody>
      </p:sp>
      <p:sp>
        <p:nvSpPr>
          <p:cNvPr id="9" name="Slide Number Placeholder 8"/>
          <p:cNvSpPr>
            <a:spLocks noGrp="1"/>
          </p:cNvSpPr>
          <p:nvPr>
            <p:ph type="sldNum" sz="quarter" idx="12"/>
          </p:nvPr>
        </p:nvSpPr>
        <p:spPr/>
        <p:txBody>
          <a:bodyPr/>
          <a:lstStyle/>
          <a:p>
            <a:pPr marL="38100">
              <a:spcBef>
                <a:spcPts val="105"/>
              </a:spcBef>
            </a:pPr>
            <a:fld id="{81D60167-4931-47E6-BA6A-407CBD079E47}" type="slidenum">
              <a:rPr lang="en-GB" spc="-25" smtClean="0"/>
              <a:pPr marL="38100">
                <a:spcBef>
                  <a:spcPts val="105"/>
                </a:spcBef>
              </a:pPr>
              <a:t>‹#›</a:t>
            </a:fld>
            <a:endParaRPr lang="en-GB" spc="-25" dirty="0"/>
          </a:p>
        </p:txBody>
      </p:sp>
    </p:spTree>
    <p:extLst>
      <p:ext uri="{BB962C8B-B14F-4D97-AF65-F5344CB8AC3E}">
        <p14:creationId xmlns:p14="http://schemas.microsoft.com/office/powerpoint/2010/main" val="410087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62F914-E662-4D2B-84BD-0D94AC3F0E77}" type="datetime1">
              <a:rPr lang="en-US" smtClean="0"/>
              <a:t>10/21/2024</a:t>
            </a:fld>
            <a:endParaRPr lang="en-US"/>
          </a:p>
        </p:txBody>
      </p:sp>
      <p:sp>
        <p:nvSpPr>
          <p:cNvPr id="4" name="Footer Placeholder 3"/>
          <p:cNvSpPr>
            <a:spLocks noGrp="1"/>
          </p:cNvSpPr>
          <p:nvPr>
            <p:ph type="ftr" sz="quarter" idx="11"/>
          </p:nvPr>
        </p:nvSpPr>
        <p:spPr/>
        <p:txBody>
          <a:bodyPr/>
          <a:lstStyle/>
          <a:p>
            <a:pPr marL="12700">
              <a:spcBef>
                <a:spcPts val="105"/>
              </a:spcBef>
            </a:pPr>
            <a:r>
              <a:rPr lang="en-GB" spc="-10" smtClean="0">
                <a:latin typeface="Calibri Light" panose="020F0302020204030204" pitchFamily="34" charset="0"/>
                <a:cs typeface="Calibri Light" panose="020F0302020204030204" pitchFamily="34" charset="0"/>
              </a:rPr>
              <a:t>Understanding</a:t>
            </a:r>
            <a:r>
              <a:rPr lang="en-GB" spc="-30"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Computers: Today</a:t>
            </a:r>
            <a:r>
              <a:rPr lang="en-GB" spc="-2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and</a:t>
            </a:r>
            <a:r>
              <a:rPr lang="en-GB" spc="-2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Tomorrow,</a:t>
            </a:r>
            <a:r>
              <a:rPr lang="en-GB" spc="-1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15th</a:t>
            </a:r>
            <a:r>
              <a:rPr lang="en-GB" spc="-3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Edition</a:t>
            </a:r>
            <a:endParaRPr lang="en-GB" spc="-10" dirty="0">
              <a:latin typeface="Calibri Light" panose="020F0302020204030204" pitchFamily="34" charset="0"/>
              <a:cs typeface="Calibri Light" panose="020F0302020204030204" pitchFamily="34" charset="0"/>
            </a:endParaRPr>
          </a:p>
        </p:txBody>
      </p:sp>
      <p:sp>
        <p:nvSpPr>
          <p:cNvPr id="5" name="Slide Number Placeholder 4"/>
          <p:cNvSpPr>
            <a:spLocks noGrp="1"/>
          </p:cNvSpPr>
          <p:nvPr>
            <p:ph type="sldNum" sz="quarter" idx="12"/>
          </p:nvPr>
        </p:nvSpPr>
        <p:spPr/>
        <p:txBody>
          <a:bodyPr/>
          <a:lstStyle/>
          <a:p>
            <a:pPr marL="38100">
              <a:spcBef>
                <a:spcPts val="105"/>
              </a:spcBef>
            </a:pPr>
            <a:fld id="{81D60167-4931-47E6-BA6A-407CBD079E47}" type="slidenum">
              <a:rPr lang="en-GB" spc="-25" smtClean="0"/>
              <a:pPr marL="38100">
                <a:spcBef>
                  <a:spcPts val="105"/>
                </a:spcBef>
              </a:pPr>
              <a:t>‹#›</a:t>
            </a:fld>
            <a:endParaRPr lang="en-GB" spc="-25" dirty="0"/>
          </a:p>
        </p:txBody>
      </p:sp>
    </p:spTree>
    <p:extLst>
      <p:ext uri="{BB962C8B-B14F-4D97-AF65-F5344CB8AC3E}">
        <p14:creationId xmlns:p14="http://schemas.microsoft.com/office/powerpoint/2010/main" val="36638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13422-AD5F-4050-B160-BC2803AB908F}" type="datetime1">
              <a:rPr lang="en-US" smtClean="0"/>
              <a:t>10/21/2024</a:t>
            </a:fld>
            <a:endParaRPr lang="en-US"/>
          </a:p>
        </p:txBody>
      </p:sp>
      <p:sp>
        <p:nvSpPr>
          <p:cNvPr id="3" name="Footer Placeholder 2"/>
          <p:cNvSpPr>
            <a:spLocks noGrp="1"/>
          </p:cNvSpPr>
          <p:nvPr>
            <p:ph type="ftr" sz="quarter" idx="11"/>
          </p:nvPr>
        </p:nvSpPr>
        <p:spPr/>
        <p:txBody>
          <a:bodyPr/>
          <a:lstStyle/>
          <a:p>
            <a:pPr marL="12700">
              <a:spcBef>
                <a:spcPts val="105"/>
              </a:spcBef>
            </a:pPr>
            <a:r>
              <a:rPr lang="en-GB" spc="-10" smtClean="0">
                <a:latin typeface="Calibri Light" panose="020F0302020204030204" pitchFamily="34" charset="0"/>
                <a:cs typeface="Calibri Light" panose="020F0302020204030204" pitchFamily="34" charset="0"/>
              </a:rPr>
              <a:t>Understanding</a:t>
            </a:r>
            <a:r>
              <a:rPr lang="en-GB" spc="-30"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Computers: Today</a:t>
            </a:r>
            <a:r>
              <a:rPr lang="en-GB" spc="-2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and</a:t>
            </a:r>
            <a:r>
              <a:rPr lang="en-GB" spc="-2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Tomorrow,</a:t>
            </a:r>
            <a:r>
              <a:rPr lang="en-GB" spc="-1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15th</a:t>
            </a:r>
            <a:r>
              <a:rPr lang="en-GB" spc="-3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Edition</a:t>
            </a:r>
            <a:endParaRPr lang="en-GB" spc="-10" dirty="0">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pPr marL="38100">
                <a:spcBef>
                  <a:spcPts val="105"/>
                </a:spcBef>
              </a:pPr>
              <a:t>‹#›</a:t>
            </a:fld>
            <a:endParaRPr lang="en-GB" spc="-25" dirty="0"/>
          </a:p>
        </p:txBody>
      </p:sp>
    </p:spTree>
    <p:extLst>
      <p:ext uri="{BB962C8B-B14F-4D97-AF65-F5344CB8AC3E}">
        <p14:creationId xmlns:p14="http://schemas.microsoft.com/office/powerpoint/2010/main" val="407185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8BEE76-B77A-44DA-B1DB-D93D3F54929A}" type="datetime1">
              <a:rPr lang="en-US" smtClean="0"/>
              <a:t>10/21/2024</a:t>
            </a:fld>
            <a:endParaRPr lang="en-US"/>
          </a:p>
        </p:txBody>
      </p:sp>
      <p:sp>
        <p:nvSpPr>
          <p:cNvPr id="6" name="Footer Placeholder 5"/>
          <p:cNvSpPr>
            <a:spLocks noGrp="1"/>
          </p:cNvSpPr>
          <p:nvPr>
            <p:ph type="ftr" sz="quarter" idx="11"/>
          </p:nvPr>
        </p:nvSpPr>
        <p:spPr/>
        <p:txBody>
          <a:bodyPr/>
          <a:lstStyle/>
          <a:p>
            <a:pPr marL="12700">
              <a:spcBef>
                <a:spcPts val="105"/>
              </a:spcBef>
            </a:pPr>
            <a:r>
              <a:rPr lang="en-GB" spc="-10" smtClean="0">
                <a:latin typeface="Calibri Light" panose="020F0302020204030204" pitchFamily="34" charset="0"/>
                <a:cs typeface="Calibri Light" panose="020F0302020204030204" pitchFamily="34" charset="0"/>
              </a:rPr>
              <a:t>Understanding</a:t>
            </a:r>
            <a:r>
              <a:rPr lang="en-GB" spc="-30"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Computers: Today</a:t>
            </a:r>
            <a:r>
              <a:rPr lang="en-GB" spc="-2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and</a:t>
            </a:r>
            <a:r>
              <a:rPr lang="en-GB" spc="-2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Tomorrow,</a:t>
            </a:r>
            <a:r>
              <a:rPr lang="en-GB" spc="-1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15th</a:t>
            </a:r>
            <a:r>
              <a:rPr lang="en-GB" spc="-3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Edition</a:t>
            </a:r>
            <a:endParaRPr lang="en-GB" spc="-10" dirty="0">
              <a:latin typeface="Calibri Light" panose="020F0302020204030204" pitchFamily="34" charset="0"/>
              <a:cs typeface="Calibri Light" panose="020F0302020204030204" pitchFamily="34" charset="0"/>
            </a:endParaRPr>
          </a:p>
        </p:txBody>
      </p:sp>
      <p:sp>
        <p:nvSpPr>
          <p:cNvPr id="7" name="Slide Number Placeholder 6"/>
          <p:cNvSpPr>
            <a:spLocks noGrp="1"/>
          </p:cNvSpPr>
          <p:nvPr>
            <p:ph type="sldNum" sz="quarter" idx="12"/>
          </p:nvPr>
        </p:nvSpPr>
        <p:spPr/>
        <p:txBody>
          <a:bodyPr/>
          <a:lstStyle/>
          <a:p>
            <a:pPr marL="38100">
              <a:spcBef>
                <a:spcPts val="105"/>
              </a:spcBef>
            </a:pPr>
            <a:fld id="{81D60167-4931-47E6-BA6A-407CBD079E47}" type="slidenum">
              <a:rPr lang="en-GB" spc="-25" smtClean="0"/>
              <a:pPr marL="38100">
                <a:spcBef>
                  <a:spcPts val="105"/>
                </a:spcBef>
              </a:pPr>
              <a:t>‹#›</a:t>
            </a:fld>
            <a:endParaRPr lang="en-GB" spc="-25" dirty="0"/>
          </a:p>
        </p:txBody>
      </p:sp>
    </p:spTree>
    <p:extLst>
      <p:ext uri="{BB962C8B-B14F-4D97-AF65-F5344CB8AC3E}">
        <p14:creationId xmlns:p14="http://schemas.microsoft.com/office/powerpoint/2010/main" val="61799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F2BA7C-54A3-48DF-BD4F-D419D5AE17C0}" type="datetime1">
              <a:rPr lang="en-US" smtClean="0"/>
              <a:t>10/21/2024</a:t>
            </a:fld>
            <a:endParaRPr lang="en-US"/>
          </a:p>
        </p:txBody>
      </p:sp>
      <p:sp>
        <p:nvSpPr>
          <p:cNvPr id="6" name="Footer Placeholder 5"/>
          <p:cNvSpPr>
            <a:spLocks noGrp="1"/>
          </p:cNvSpPr>
          <p:nvPr>
            <p:ph type="ftr" sz="quarter" idx="11"/>
          </p:nvPr>
        </p:nvSpPr>
        <p:spPr/>
        <p:txBody>
          <a:bodyPr/>
          <a:lstStyle/>
          <a:p>
            <a:pPr marL="12700">
              <a:spcBef>
                <a:spcPts val="105"/>
              </a:spcBef>
            </a:pPr>
            <a:r>
              <a:rPr lang="en-GB" spc="-10" smtClean="0">
                <a:latin typeface="Calibri Light" panose="020F0302020204030204" pitchFamily="34" charset="0"/>
                <a:cs typeface="Calibri Light" panose="020F0302020204030204" pitchFamily="34" charset="0"/>
              </a:rPr>
              <a:t>Understanding</a:t>
            </a:r>
            <a:r>
              <a:rPr lang="en-GB" spc="-30"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Computers: Today</a:t>
            </a:r>
            <a:r>
              <a:rPr lang="en-GB" spc="-2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and</a:t>
            </a:r>
            <a:r>
              <a:rPr lang="en-GB" spc="-2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Tomorrow,</a:t>
            </a:r>
            <a:r>
              <a:rPr lang="en-GB" spc="-1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15th</a:t>
            </a:r>
            <a:r>
              <a:rPr lang="en-GB" spc="-3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Edition</a:t>
            </a:r>
            <a:endParaRPr lang="en-GB" spc="-10" dirty="0">
              <a:latin typeface="Calibri Light" panose="020F0302020204030204" pitchFamily="34" charset="0"/>
              <a:cs typeface="Calibri Light" panose="020F0302020204030204" pitchFamily="34" charset="0"/>
            </a:endParaRPr>
          </a:p>
        </p:txBody>
      </p:sp>
      <p:sp>
        <p:nvSpPr>
          <p:cNvPr id="7" name="Slide Number Placeholder 6"/>
          <p:cNvSpPr>
            <a:spLocks noGrp="1"/>
          </p:cNvSpPr>
          <p:nvPr>
            <p:ph type="sldNum" sz="quarter" idx="12"/>
          </p:nvPr>
        </p:nvSpPr>
        <p:spPr/>
        <p:txBody>
          <a:bodyPr/>
          <a:lstStyle/>
          <a:p>
            <a:pPr marL="38100">
              <a:spcBef>
                <a:spcPts val="105"/>
              </a:spcBef>
            </a:pPr>
            <a:fld id="{81D60167-4931-47E6-BA6A-407CBD079E47}" type="slidenum">
              <a:rPr lang="en-GB" spc="-25" smtClean="0"/>
              <a:pPr marL="38100">
                <a:spcBef>
                  <a:spcPts val="105"/>
                </a:spcBef>
              </a:pPr>
              <a:t>‹#›</a:t>
            </a:fld>
            <a:endParaRPr lang="en-GB" spc="-25" dirty="0"/>
          </a:p>
        </p:txBody>
      </p:sp>
    </p:spTree>
    <p:extLst>
      <p:ext uri="{BB962C8B-B14F-4D97-AF65-F5344CB8AC3E}">
        <p14:creationId xmlns:p14="http://schemas.microsoft.com/office/powerpoint/2010/main" val="31048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34EA5-0B02-49D7-9508-A9EB3C28C81E}" type="datetime1">
              <a:rPr lang="en-US" smtClean="0"/>
              <a:t>10/21/2024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12700">
              <a:spcBef>
                <a:spcPts val="105"/>
              </a:spcBef>
            </a:pPr>
            <a:r>
              <a:rPr lang="en-GB" spc="-10" smtClean="0">
                <a:latin typeface="Calibri Light" panose="020F0302020204030204" pitchFamily="34" charset="0"/>
                <a:cs typeface="Calibri Light" panose="020F0302020204030204" pitchFamily="34" charset="0"/>
              </a:rPr>
              <a:t>Understanding</a:t>
            </a:r>
            <a:r>
              <a:rPr lang="en-GB" spc="-30"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Computers: Today</a:t>
            </a:r>
            <a:r>
              <a:rPr lang="en-GB" spc="-2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and</a:t>
            </a:r>
            <a:r>
              <a:rPr lang="en-GB" spc="-2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Tomorrow,</a:t>
            </a:r>
            <a:r>
              <a:rPr lang="en-GB" spc="-15" smtClean="0">
                <a:latin typeface="Calibri Light" panose="020F0302020204030204" pitchFamily="34" charset="0"/>
                <a:cs typeface="Calibri Light" panose="020F0302020204030204" pitchFamily="34" charset="0"/>
              </a:rPr>
              <a:t> </a:t>
            </a:r>
            <a:r>
              <a:rPr lang="en-GB" smtClean="0">
                <a:latin typeface="Calibri Light" panose="020F0302020204030204" pitchFamily="34" charset="0"/>
                <a:cs typeface="Calibri Light" panose="020F0302020204030204" pitchFamily="34" charset="0"/>
              </a:rPr>
              <a:t>15th</a:t>
            </a:r>
            <a:r>
              <a:rPr lang="en-GB" spc="-30" smtClean="0">
                <a:latin typeface="Calibri Light" panose="020F0302020204030204" pitchFamily="34" charset="0"/>
                <a:cs typeface="Calibri Light" panose="020F0302020204030204" pitchFamily="34" charset="0"/>
              </a:rPr>
              <a:t> </a:t>
            </a:r>
            <a:r>
              <a:rPr lang="en-GB" spc="-10" smtClean="0">
                <a:latin typeface="Calibri Light" panose="020F0302020204030204" pitchFamily="34" charset="0"/>
                <a:cs typeface="Calibri Light" panose="020F0302020204030204" pitchFamily="34" charset="0"/>
              </a:rPr>
              <a:t>Edition</a:t>
            </a:r>
            <a:endParaRPr lang="en-GB" spc="-10" dirty="0">
              <a:latin typeface="Calibri Light" panose="020F0302020204030204" pitchFamily="34" charset="0"/>
              <a:cs typeface="Calibri Light" panose="020F0302020204030204" pitchFamily="34" charset="0"/>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spcBef>
                <a:spcPts val="105"/>
              </a:spcBef>
            </a:pPr>
            <a:fld id="{81D60167-4931-47E6-BA6A-407CBD079E47}" type="slidenum">
              <a:rPr lang="en-GB" spc="-25" smtClean="0"/>
              <a:pPr marL="38100">
                <a:spcBef>
                  <a:spcPts val="105"/>
                </a:spcBef>
              </a:pPr>
              <a:t>‹#›</a:t>
            </a:fld>
            <a:endParaRPr lang="en-GB" spc="-25" dirty="0"/>
          </a:p>
        </p:txBody>
      </p:sp>
    </p:spTree>
    <p:extLst>
      <p:ext uri="{BB962C8B-B14F-4D97-AF65-F5344CB8AC3E}">
        <p14:creationId xmlns:p14="http://schemas.microsoft.com/office/powerpoint/2010/main" val="771437183"/>
      </p:ext>
    </p:extLst>
  </p:cSld>
  <p:clrMap bg1="dk1" tx1="lt1" bg2="dk2" tx2="lt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Google Shape;88;p13"/>
          <p:cNvSpPr txBox="1">
            <a:spLocks/>
          </p:cNvSpPr>
          <p:nvPr/>
        </p:nvSpPr>
        <p:spPr>
          <a:xfrm>
            <a:off x="1524000" y="1041400"/>
            <a:ext cx="9144000" cy="2387600"/>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spcBef>
                <a:spcPts val="0"/>
              </a:spcBef>
              <a:buClr>
                <a:schemeClr val="dk1"/>
              </a:buClr>
              <a:buSzPts val="4800"/>
              <a:buFont typeface="Calibri"/>
              <a:buNone/>
            </a:pPr>
            <a:r>
              <a:rPr lang="en-US" sz="4800" b="1" smtClean="0">
                <a:solidFill>
                  <a:schemeClr val="bg1"/>
                </a:solidFill>
              </a:rPr>
              <a:t>GE100 - Application of Information and Communication Technologies</a:t>
            </a:r>
            <a:endParaRPr lang="en-US" sz="4800" dirty="0">
              <a:solidFill>
                <a:schemeClr val="bg1"/>
              </a:solidFill>
            </a:endParaRPr>
          </a:p>
        </p:txBody>
      </p:sp>
      <p:sp>
        <p:nvSpPr>
          <p:cNvPr id="5" name="Google Shape;89;p13"/>
          <p:cNvSpPr txBox="1">
            <a:spLocks/>
          </p:cNvSpPr>
          <p:nvPr/>
        </p:nvSpPr>
        <p:spPr>
          <a:xfrm>
            <a:off x="1524000" y="4984018"/>
            <a:ext cx="8731170" cy="979794"/>
          </a:xfrm>
          <a:prstGeom prst="rect">
            <a:avLst/>
          </a:prstGeom>
          <a:noFill/>
          <a:ln>
            <a:noFill/>
          </a:ln>
        </p:spPr>
        <p:txBody>
          <a:bodyPr spcFirstLastPara="1" vert="horz" wrap="square" lIns="91425" tIns="45700" rIns="91425" bIns="4570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r">
              <a:spcBef>
                <a:spcPts val="0"/>
              </a:spcBef>
              <a:buClr>
                <a:schemeClr val="dk1"/>
              </a:buClr>
              <a:buSzPts val="2800"/>
            </a:pPr>
            <a:r>
              <a:rPr lang="en-US" sz="2800" smtClean="0">
                <a:solidFill>
                  <a:schemeClr val="bg1"/>
                </a:solidFill>
              </a:rPr>
              <a:t>Instructor: Alina Maryum</a:t>
            </a:r>
            <a:endParaRPr lang="en-US">
              <a:solidFill>
                <a:schemeClr val="bg1"/>
              </a:solidFill>
            </a:endParaRPr>
          </a:p>
        </p:txBody>
      </p:sp>
      <p:pic>
        <p:nvPicPr>
          <p:cNvPr id="6" name="Google Shape;90;p13"/>
          <p:cNvPicPr preferRelativeResize="0"/>
          <p:nvPr/>
        </p:nvPicPr>
        <p:blipFill rotWithShape="1">
          <a:blip r:embed="rId3">
            <a:alphaModFix amt="7000"/>
          </a:blip>
          <a:srcRect/>
          <a:stretch/>
        </p:blipFill>
        <p:spPr>
          <a:xfrm>
            <a:off x="2674213" y="0"/>
            <a:ext cx="6858000" cy="6858000"/>
          </a:xfrm>
          <a:prstGeom prst="rect">
            <a:avLst/>
          </a:prstGeom>
          <a:noFill/>
          <a:ln>
            <a:noFill/>
          </a:ln>
        </p:spPr>
      </p:pic>
      <p:sp>
        <p:nvSpPr>
          <p:cNvPr id="7" name="Google Shape;91;p13"/>
          <p:cNvSpPr txBox="1"/>
          <p:nvPr/>
        </p:nvSpPr>
        <p:spPr>
          <a:xfrm>
            <a:off x="1524000" y="3716612"/>
            <a:ext cx="9144000" cy="979794"/>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endParaRPr sz="2400" b="1" i="0" u="none" strike="noStrike" cap="none" dirty="0">
              <a:solidFill>
                <a:schemeClr val="bg1"/>
              </a:solidFill>
              <a:latin typeface="Calibri"/>
              <a:ea typeface="Calibri"/>
              <a:cs typeface="Calibri"/>
              <a:sym typeface="Calibri"/>
            </a:endParaRPr>
          </a:p>
          <a:p>
            <a:pPr lvl="0" algn="ctr">
              <a:lnSpc>
                <a:spcPct val="90000"/>
              </a:lnSpc>
              <a:spcBef>
                <a:spcPts val="1000"/>
              </a:spcBef>
              <a:buClr>
                <a:schemeClr val="dk1"/>
              </a:buClr>
              <a:buSzPts val="3200"/>
            </a:pPr>
            <a:r>
              <a:rPr lang="en-US" sz="3100" b="1" i="0" u="none" strike="noStrike" cap="none" dirty="0" err="1">
                <a:solidFill>
                  <a:schemeClr val="bg1"/>
                </a:solidFill>
                <a:latin typeface="Calibri"/>
                <a:ea typeface="Calibri"/>
                <a:cs typeface="Calibri"/>
                <a:sym typeface="Calibri"/>
              </a:rPr>
              <a:t>Lec</a:t>
            </a:r>
            <a:r>
              <a:rPr lang="en-US" sz="3100" b="1" i="0" u="none" strike="noStrike" cap="none" dirty="0">
                <a:solidFill>
                  <a:schemeClr val="bg1"/>
                </a:solidFill>
                <a:latin typeface="Calibri"/>
                <a:ea typeface="Calibri"/>
                <a:cs typeface="Calibri"/>
                <a:sym typeface="Calibri"/>
              </a:rPr>
              <a:t> # </a:t>
            </a:r>
            <a:r>
              <a:rPr lang="en-US" sz="3100" b="1" dirty="0">
                <a:solidFill>
                  <a:schemeClr val="bg1"/>
                </a:solidFill>
                <a:latin typeface="Calibri"/>
                <a:ea typeface="Calibri"/>
                <a:cs typeface="Calibri"/>
                <a:sym typeface="Calibri"/>
              </a:rPr>
              <a:t>4</a:t>
            </a:r>
            <a:r>
              <a:rPr lang="en-US" sz="3100" b="1" i="0" u="none" strike="noStrike" cap="none" dirty="0" smtClean="0">
                <a:solidFill>
                  <a:schemeClr val="bg1"/>
                </a:solidFill>
                <a:latin typeface="Calibri"/>
                <a:ea typeface="Calibri"/>
                <a:cs typeface="Calibri"/>
                <a:sym typeface="Calibri"/>
              </a:rPr>
              <a:t>: </a:t>
            </a:r>
            <a:r>
              <a:rPr lang="en-GB" sz="3100" b="1" dirty="0" smtClean="0">
                <a:solidFill>
                  <a:schemeClr val="bg1"/>
                </a:solidFill>
              </a:rPr>
              <a:t>System Unit-Processing and Memory</a:t>
            </a:r>
            <a:endParaRPr sz="3100" b="1" dirty="0">
              <a:solidFill>
                <a:schemeClr val="bg1"/>
              </a:solidFill>
            </a:endParaRPr>
          </a:p>
        </p:txBody>
      </p:sp>
      <p:sp>
        <p:nvSpPr>
          <p:cNvPr id="8" name="Rectangle 7"/>
          <p:cNvSpPr/>
          <p:nvPr/>
        </p:nvSpPr>
        <p:spPr>
          <a:xfrm>
            <a:off x="5978820" y="3275112"/>
            <a:ext cx="248786" cy="369332"/>
          </a:xfrm>
          <a:prstGeom prst="rect">
            <a:avLst/>
          </a:prstGeom>
        </p:spPr>
        <p:txBody>
          <a:bodyPr wrap="none">
            <a:spAutoFit/>
          </a:bodyPr>
          <a:lstStyle/>
          <a:p>
            <a:r>
              <a:rPr lang="en-US" dirty="0">
                <a:solidFill>
                  <a:schemeClr val="bg1"/>
                </a:solidFill>
              </a:rPr>
              <a:t> </a:t>
            </a:r>
          </a:p>
        </p:txBody>
      </p:sp>
    </p:spTree>
    <p:extLst>
      <p:ext uri="{BB962C8B-B14F-4D97-AF65-F5344CB8AC3E}">
        <p14:creationId xmlns:p14="http://schemas.microsoft.com/office/powerpoint/2010/main" val="114862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414855"/>
            <a:ext cx="10821249" cy="622222"/>
          </a:xfrm>
          <a:prstGeom prst="rect">
            <a:avLst/>
          </a:prstGeom>
        </p:spPr>
        <p:txBody>
          <a:bodyPr vert="horz" wrap="square" lIns="0" tIns="12700" rIns="0" bIns="0" rtlCol="0">
            <a:spAutoFit/>
          </a:bodyPr>
          <a:lstStyle/>
          <a:p>
            <a:pPr marL="12700" marR="5080">
              <a:spcBef>
                <a:spcPts val="100"/>
              </a:spcBef>
            </a:pPr>
            <a:r>
              <a:rPr b="1" dirty="0">
                <a:solidFill>
                  <a:schemeClr val="bg1"/>
                </a:solidFill>
              </a:rPr>
              <a:t>Coding</a:t>
            </a:r>
            <a:r>
              <a:rPr b="1" spc="-65" dirty="0">
                <a:solidFill>
                  <a:schemeClr val="bg1"/>
                </a:solidFill>
              </a:rPr>
              <a:t> </a:t>
            </a:r>
            <a:r>
              <a:rPr b="1" dirty="0">
                <a:solidFill>
                  <a:schemeClr val="bg1"/>
                </a:solidFill>
              </a:rPr>
              <a:t>Systems</a:t>
            </a:r>
            <a:r>
              <a:rPr b="1" spc="-65" dirty="0">
                <a:solidFill>
                  <a:schemeClr val="bg1"/>
                </a:solidFill>
              </a:rPr>
              <a:t> </a:t>
            </a:r>
            <a:r>
              <a:rPr b="1" dirty="0">
                <a:solidFill>
                  <a:schemeClr val="bg1"/>
                </a:solidFill>
              </a:rPr>
              <a:t>for</a:t>
            </a:r>
            <a:r>
              <a:rPr b="1" spc="-80" dirty="0">
                <a:solidFill>
                  <a:schemeClr val="bg1"/>
                </a:solidFill>
              </a:rPr>
              <a:t> </a:t>
            </a:r>
            <a:r>
              <a:rPr b="1" dirty="0">
                <a:solidFill>
                  <a:schemeClr val="bg1"/>
                </a:solidFill>
              </a:rPr>
              <a:t>Other</a:t>
            </a:r>
            <a:r>
              <a:rPr b="1" spc="-65" dirty="0">
                <a:solidFill>
                  <a:schemeClr val="bg1"/>
                </a:solidFill>
              </a:rPr>
              <a:t> </a:t>
            </a:r>
            <a:r>
              <a:rPr b="1" dirty="0">
                <a:solidFill>
                  <a:schemeClr val="bg1"/>
                </a:solidFill>
              </a:rPr>
              <a:t>Types</a:t>
            </a:r>
            <a:r>
              <a:rPr b="1" spc="-65" dirty="0">
                <a:solidFill>
                  <a:schemeClr val="bg1"/>
                </a:solidFill>
              </a:rPr>
              <a:t> </a:t>
            </a:r>
            <a:r>
              <a:rPr b="1" spc="-25" dirty="0">
                <a:solidFill>
                  <a:schemeClr val="bg1"/>
                </a:solidFill>
              </a:rPr>
              <a:t>of </a:t>
            </a:r>
            <a:r>
              <a:rPr b="1" spc="-20" dirty="0">
                <a:solidFill>
                  <a:schemeClr val="bg1"/>
                </a:solidFill>
              </a:rPr>
              <a:t>Data</a:t>
            </a:r>
            <a:endParaRPr b="1" dirty="0">
              <a:solidFill>
                <a:schemeClr val="bg1"/>
              </a:solidFill>
            </a:endParaRPr>
          </a:p>
        </p:txBody>
      </p:sp>
      <p:sp>
        <p:nvSpPr>
          <p:cNvPr id="3" name="object 3"/>
          <p:cNvSpPr txBox="1"/>
          <p:nvPr/>
        </p:nvSpPr>
        <p:spPr>
          <a:xfrm>
            <a:off x="990600" y="1461262"/>
            <a:ext cx="10591800" cy="3672159"/>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sz="2600" b="1" dirty="0">
                <a:solidFill>
                  <a:schemeClr val="bg1"/>
                </a:solidFill>
                <a:latin typeface="Calibri"/>
                <a:cs typeface="Calibri"/>
              </a:rPr>
              <a:t>Graphics</a:t>
            </a:r>
            <a:r>
              <a:rPr sz="2600" b="1" spc="-60" dirty="0">
                <a:solidFill>
                  <a:schemeClr val="bg1"/>
                </a:solidFill>
                <a:latin typeface="Calibri"/>
                <a:cs typeface="Calibri"/>
              </a:rPr>
              <a:t> </a:t>
            </a:r>
            <a:r>
              <a:rPr sz="2600" b="1" dirty="0">
                <a:solidFill>
                  <a:schemeClr val="bg1"/>
                </a:solidFill>
                <a:latin typeface="Calibri"/>
                <a:cs typeface="Calibri"/>
              </a:rPr>
              <a:t>Data</a:t>
            </a:r>
            <a:r>
              <a:rPr sz="2600" b="1" spc="-50" dirty="0">
                <a:solidFill>
                  <a:schemeClr val="bg1"/>
                </a:solidFill>
                <a:latin typeface="Calibri"/>
                <a:cs typeface="Calibri"/>
              </a:rPr>
              <a:t> </a:t>
            </a:r>
            <a:r>
              <a:rPr sz="2600" b="1" dirty="0">
                <a:solidFill>
                  <a:schemeClr val="bg1"/>
                </a:solidFill>
                <a:latin typeface="Calibri"/>
                <a:cs typeface="Calibri"/>
              </a:rPr>
              <a:t>(still</a:t>
            </a:r>
            <a:r>
              <a:rPr sz="2600" b="1" spc="-70" dirty="0">
                <a:solidFill>
                  <a:schemeClr val="bg1"/>
                </a:solidFill>
                <a:latin typeface="Calibri"/>
                <a:cs typeface="Calibri"/>
              </a:rPr>
              <a:t> </a:t>
            </a:r>
            <a:r>
              <a:rPr sz="2600" b="1" dirty="0">
                <a:solidFill>
                  <a:schemeClr val="bg1"/>
                </a:solidFill>
                <a:latin typeface="Calibri"/>
                <a:cs typeface="Calibri"/>
              </a:rPr>
              <a:t>images</a:t>
            </a:r>
            <a:r>
              <a:rPr sz="2600" b="1" spc="-50" dirty="0">
                <a:solidFill>
                  <a:schemeClr val="bg1"/>
                </a:solidFill>
                <a:latin typeface="Calibri"/>
                <a:cs typeface="Calibri"/>
              </a:rPr>
              <a:t> </a:t>
            </a:r>
            <a:r>
              <a:rPr sz="2600" b="1" dirty="0">
                <a:solidFill>
                  <a:schemeClr val="bg1"/>
                </a:solidFill>
                <a:latin typeface="Calibri"/>
                <a:cs typeface="Calibri"/>
              </a:rPr>
              <a:t>such</a:t>
            </a:r>
            <a:r>
              <a:rPr sz="2600" b="1" spc="-45" dirty="0">
                <a:solidFill>
                  <a:schemeClr val="bg1"/>
                </a:solidFill>
                <a:latin typeface="Calibri"/>
                <a:cs typeface="Calibri"/>
              </a:rPr>
              <a:t> </a:t>
            </a:r>
            <a:r>
              <a:rPr sz="2600" b="1" dirty="0">
                <a:solidFill>
                  <a:schemeClr val="bg1"/>
                </a:solidFill>
                <a:latin typeface="Calibri"/>
                <a:cs typeface="Calibri"/>
              </a:rPr>
              <a:t>as</a:t>
            </a:r>
            <a:r>
              <a:rPr sz="2600" b="1" spc="-40" dirty="0">
                <a:solidFill>
                  <a:schemeClr val="bg1"/>
                </a:solidFill>
                <a:latin typeface="Calibri"/>
                <a:cs typeface="Calibri"/>
              </a:rPr>
              <a:t> </a:t>
            </a:r>
            <a:r>
              <a:rPr sz="2600" b="1" dirty="0">
                <a:solidFill>
                  <a:schemeClr val="bg1"/>
                </a:solidFill>
                <a:latin typeface="Calibri"/>
                <a:cs typeface="Calibri"/>
              </a:rPr>
              <a:t>photos</a:t>
            </a:r>
            <a:r>
              <a:rPr sz="2600" b="1" spc="-55" dirty="0">
                <a:solidFill>
                  <a:schemeClr val="bg1"/>
                </a:solidFill>
                <a:latin typeface="Calibri"/>
                <a:cs typeface="Calibri"/>
              </a:rPr>
              <a:t> </a:t>
            </a:r>
            <a:r>
              <a:rPr sz="2600" b="1" dirty="0">
                <a:solidFill>
                  <a:schemeClr val="bg1"/>
                </a:solidFill>
                <a:latin typeface="Calibri"/>
                <a:cs typeface="Calibri"/>
              </a:rPr>
              <a:t>or</a:t>
            </a:r>
            <a:r>
              <a:rPr sz="2600" b="1" spc="-40" dirty="0">
                <a:solidFill>
                  <a:schemeClr val="bg1"/>
                </a:solidFill>
                <a:latin typeface="Calibri"/>
                <a:cs typeface="Calibri"/>
              </a:rPr>
              <a:t> </a:t>
            </a:r>
            <a:r>
              <a:rPr sz="2600" b="1" spc="-10" dirty="0">
                <a:solidFill>
                  <a:schemeClr val="bg1"/>
                </a:solidFill>
                <a:latin typeface="Calibri"/>
                <a:cs typeface="Calibri"/>
              </a:rPr>
              <a:t>drawings)</a:t>
            </a:r>
            <a:endParaRPr sz="2600" b="1" dirty="0">
              <a:solidFill>
                <a:schemeClr val="bg1"/>
              </a:solidFill>
              <a:latin typeface="Calibri"/>
              <a:cs typeface="Calibri"/>
            </a:endParaRPr>
          </a:p>
          <a:p>
            <a:pPr marL="755015" lvl="1" indent="-285115">
              <a:spcBef>
                <a:spcPts val="575"/>
              </a:spcBef>
              <a:buFont typeface="Arial MT"/>
              <a:buChar char="–"/>
              <a:tabLst>
                <a:tab pos="755015" algn="l"/>
              </a:tabLst>
            </a:pPr>
            <a:r>
              <a:rPr sz="2600" b="1" dirty="0">
                <a:solidFill>
                  <a:schemeClr val="bg1"/>
                </a:solidFill>
                <a:latin typeface="Calibri"/>
                <a:cs typeface="Calibri"/>
              </a:rPr>
              <a:t>Bitmapped</a:t>
            </a:r>
            <a:r>
              <a:rPr sz="2600" b="1" spc="-90" dirty="0">
                <a:solidFill>
                  <a:schemeClr val="bg1"/>
                </a:solidFill>
                <a:latin typeface="Calibri"/>
                <a:cs typeface="Calibri"/>
              </a:rPr>
              <a:t> </a:t>
            </a:r>
            <a:r>
              <a:rPr sz="2600" b="1" spc="-10" dirty="0">
                <a:solidFill>
                  <a:schemeClr val="bg1"/>
                </a:solidFill>
                <a:latin typeface="Calibri"/>
                <a:cs typeface="Calibri"/>
              </a:rPr>
              <a:t>images</a:t>
            </a:r>
            <a:endParaRPr sz="2600" b="1" dirty="0">
              <a:solidFill>
                <a:schemeClr val="bg1"/>
              </a:solidFill>
              <a:latin typeface="Calibri"/>
              <a:cs typeface="Calibri"/>
            </a:endParaRPr>
          </a:p>
          <a:p>
            <a:pPr marL="1154430" lvl="2" indent="-227329">
              <a:spcBef>
                <a:spcPts val="575"/>
              </a:spcBef>
              <a:buFont typeface="Arial MT"/>
              <a:buChar char="•"/>
              <a:tabLst>
                <a:tab pos="1154430" algn="l"/>
              </a:tabLst>
            </a:pPr>
            <a:r>
              <a:rPr sz="2400" dirty="0">
                <a:solidFill>
                  <a:schemeClr val="bg1"/>
                </a:solidFill>
                <a:latin typeface="Calibri"/>
                <a:cs typeface="Calibri"/>
              </a:rPr>
              <a:t>Image</a:t>
            </a:r>
            <a:r>
              <a:rPr sz="2400" spc="-45" dirty="0">
                <a:solidFill>
                  <a:schemeClr val="bg1"/>
                </a:solidFill>
                <a:latin typeface="Calibri"/>
                <a:cs typeface="Calibri"/>
              </a:rPr>
              <a:t> </a:t>
            </a:r>
            <a:r>
              <a:rPr sz="2400" dirty="0">
                <a:solidFill>
                  <a:schemeClr val="bg1"/>
                </a:solidFill>
                <a:latin typeface="Calibri"/>
                <a:cs typeface="Calibri"/>
              </a:rPr>
              <a:t>made</a:t>
            </a:r>
            <a:r>
              <a:rPr sz="2400" spc="-40" dirty="0">
                <a:solidFill>
                  <a:schemeClr val="bg1"/>
                </a:solidFill>
                <a:latin typeface="Calibri"/>
                <a:cs typeface="Calibri"/>
              </a:rPr>
              <a:t> </a:t>
            </a:r>
            <a:r>
              <a:rPr sz="2400" dirty="0">
                <a:solidFill>
                  <a:schemeClr val="bg1"/>
                </a:solidFill>
                <a:latin typeface="Calibri"/>
                <a:cs typeface="Calibri"/>
              </a:rPr>
              <a:t>of</a:t>
            </a:r>
            <a:r>
              <a:rPr sz="2400" spc="-35" dirty="0">
                <a:solidFill>
                  <a:schemeClr val="bg1"/>
                </a:solidFill>
                <a:latin typeface="Calibri"/>
                <a:cs typeface="Calibri"/>
              </a:rPr>
              <a:t> </a:t>
            </a:r>
            <a:r>
              <a:rPr sz="2400" dirty="0">
                <a:solidFill>
                  <a:schemeClr val="bg1"/>
                </a:solidFill>
                <a:latin typeface="Calibri"/>
                <a:cs typeface="Calibri"/>
              </a:rPr>
              <a:t>up</a:t>
            </a:r>
            <a:r>
              <a:rPr sz="2400" spc="-35" dirty="0">
                <a:solidFill>
                  <a:schemeClr val="bg1"/>
                </a:solidFill>
                <a:latin typeface="Calibri"/>
                <a:cs typeface="Calibri"/>
              </a:rPr>
              <a:t> </a:t>
            </a:r>
            <a:r>
              <a:rPr sz="2400" dirty="0">
                <a:solidFill>
                  <a:schemeClr val="bg1"/>
                </a:solidFill>
                <a:latin typeface="Calibri"/>
                <a:cs typeface="Calibri"/>
              </a:rPr>
              <a:t>of</a:t>
            </a:r>
            <a:r>
              <a:rPr sz="2400" spc="-40" dirty="0">
                <a:solidFill>
                  <a:schemeClr val="bg1"/>
                </a:solidFill>
                <a:latin typeface="Calibri"/>
                <a:cs typeface="Calibri"/>
              </a:rPr>
              <a:t> </a:t>
            </a:r>
            <a:r>
              <a:rPr sz="2400" dirty="0">
                <a:solidFill>
                  <a:schemeClr val="bg1"/>
                </a:solidFill>
                <a:latin typeface="Calibri"/>
                <a:cs typeface="Calibri"/>
              </a:rPr>
              <a:t>a</a:t>
            </a:r>
            <a:r>
              <a:rPr sz="2400" spc="-35" dirty="0">
                <a:solidFill>
                  <a:schemeClr val="bg1"/>
                </a:solidFill>
                <a:latin typeface="Calibri"/>
                <a:cs typeface="Calibri"/>
              </a:rPr>
              <a:t> </a:t>
            </a:r>
            <a:r>
              <a:rPr sz="2400" dirty="0">
                <a:solidFill>
                  <a:schemeClr val="bg1"/>
                </a:solidFill>
                <a:latin typeface="Calibri"/>
                <a:cs typeface="Calibri"/>
              </a:rPr>
              <a:t>grid</a:t>
            </a:r>
            <a:r>
              <a:rPr sz="2400" spc="-45" dirty="0">
                <a:solidFill>
                  <a:schemeClr val="bg1"/>
                </a:solidFill>
                <a:latin typeface="Calibri"/>
                <a:cs typeface="Calibri"/>
              </a:rPr>
              <a:t> </a:t>
            </a:r>
            <a:r>
              <a:rPr sz="2400" dirty="0">
                <a:solidFill>
                  <a:schemeClr val="bg1"/>
                </a:solidFill>
                <a:latin typeface="Calibri"/>
                <a:cs typeface="Calibri"/>
              </a:rPr>
              <a:t>of</a:t>
            </a:r>
            <a:r>
              <a:rPr sz="2400" spc="-35" dirty="0">
                <a:solidFill>
                  <a:schemeClr val="bg1"/>
                </a:solidFill>
                <a:latin typeface="Calibri"/>
                <a:cs typeface="Calibri"/>
              </a:rPr>
              <a:t> </a:t>
            </a:r>
            <a:r>
              <a:rPr sz="2400" dirty="0">
                <a:solidFill>
                  <a:schemeClr val="bg1"/>
                </a:solidFill>
                <a:latin typeface="Calibri"/>
                <a:cs typeface="Calibri"/>
              </a:rPr>
              <a:t>small</a:t>
            </a:r>
            <a:r>
              <a:rPr sz="2400" spc="-45" dirty="0">
                <a:solidFill>
                  <a:schemeClr val="bg1"/>
                </a:solidFill>
                <a:latin typeface="Calibri"/>
                <a:cs typeface="Calibri"/>
              </a:rPr>
              <a:t> </a:t>
            </a:r>
            <a:r>
              <a:rPr sz="2400" dirty="0">
                <a:solidFill>
                  <a:schemeClr val="bg1"/>
                </a:solidFill>
                <a:latin typeface="Calibri"/>
                <a:cs typeface="Calibri"/>
              </a:rPr>
              <a:t>dots</a:t>
            </a:r>
            <a:r>
              <a:rPr sz="2400" spc="-40" dirty="0">
                <a:solidFill>
                  <a:schemeClr val="bg1"/>
                </a:solidFill>
                <a:latin typeface="Calibri"/>
                <a:cs typeface="Calibri"/>
              </a:rPr>
              <a:t> </a:t>
            </a:r>
            <a:r>
              <a:rPr sz="2400" dirty="0">
                <a:solidFill>
                  <a:schemeClr val="bg1"/>
                </a:solidFill>
                <a:latin typeface="Calibri"/>
                <a:cs typeface="Calibri"/>
              </a:rPr>
              <a:t>called</a:t>
            </a:r>
            <a:r>
              <a:rPr sz="2400" spc="-50" dirty="0">
                <a:solidFill>
                  <a:schemeClr val="bg1"/>
                </a:solidFill>
                <a:latin typeface="Calibri"/>
                <a:cs typeface="Calibri"/>
              </a:rPr>
              <a:t> </a:t>
            </a:r>
            <a:r>
              <a:rPr sz="2400" spc="-10" dirty="0">
                <a:solidFill>
                  <a:schemeClr val="bg1"/>
                </a:solidFill>
                <a:latin typeface="Calibri"/>
                <a:cs typeface="Calibri"/>
              </a:rPr>
              <a:t>pixels</a:t>
            </a:r>
            <a:endParaRPr sz="2400" dirty="0">
              <a:solidFill>
                <a:schemeClr val="bg1"/>
              </a:solidFill>
              <a:latin typeface="Calibri"/>
              <a:cs typeface="Calibri"/>
            </a:endParaRPr>
          </a:p>
          <a:p>
            <a:pPr marL="1154430" lvl="2" indent="-227329">
              <a:spcBef>
                <a:spcPts val="580"/>
              </a:spcBef>
              <a:buFont typeface="Arial MT"/>
              <a:buChar char="•"/>
              <a:tabLst>
                <a:tab pos="1154430" algn="l"/>
              </a:tabLst>
            </a:pPr>
            <a:r>
              <a:rPr sz="2400" dirty="0">
                <a:solidFill>
                  <a:schemeClr val="bg1"/>
                </a:solidFill>
                <a:latin typeface="Calibri"/>
                <a:cs typeface="Calibri"/>
              </a:rPr>
              <a:t>Monochrome</a:t>
            </a:r>
            <a:r>
              <a:rPr sz="2400" spc="-50" dirty="0">
                <a:solidFill>
                  <a:schemeClr val="bg1"/>
                </a:solidFill>
                <a:latin typeface="Calibri"/>
                <a:cs typeface="Calibri"/>
              </a:rPr>
              <a:t> </a:t>
            </a:r>
            <a:r>
              <a:rPr sz="2400" dirty="0">
                <a:solidFill>
                  <a:schemeClr val="bg1"/>
                </a:solidFill>
                <a:latin typeface="Calibri"/>
                <a:cs typeface="Calibri"/>
              </a:rPr>
              <a:t>graphic</a:t>
            </a:r>
            <a:r>
              <a:rPr sz="2400" spc="-45" dirty="0">
                <a:solidFill>
                  <a:schemeClr val="bg1"/>
                </a:solidFill>
                <a:latin typeface="Calibri"/>
                <a:cs typeface="Calibri"/>
              </a:rPr>
              <a:t> </a:t>
            </a:r>
            <a:r>
              <a:rPr sz="2400" dirty="0">
                <a:solidFill>
                  <a:schemeClr val="bg1"/>
                </a:solidFill>
                <a:latin typeface="Calibri"/>
                <a:cs typeface="Calibri"/>
              </a:rPr>
              <a:t>can</a:t>
            </a:r>
            <a:r>
              <a:rPr sz="2400" spc="-45" dirty="0">
                <a:solidFill>
                  <a:schemeClr val="bg1"/>
                </a:solidFill>
                <a:latin typeface="Calibri"/>
                <a:cs typeface="Calibri"/>
              </a:rPr>
              <a:t> </a:t>
            </a:r>
            <a:r>
              <a:rPr sz="2400" dirty="0">
                <a:solidFill>
                  <a:schemeClr val="bg1"/>
                </a:solidFill>
                <a:latin typeface="Calibri"/>
                <a:cs typeface="Calibri"/>
              </a:rPr>
              <a:t>only</a:t>
            </a:r>
            <a:r>
              <a:rPr sz="2400" spc="-30" dirty="0">
                <a:solidFill>
                  <a:schemeClr val="bg1"/>
                </a:solidFill>
                <a:latin typeface="Calibri"/>
                <a:cs typeface="Calibri"/>
              </a:rPr>
              <a:t> </a:t>
            </a:r>
            <a:r>
              <a:rPr sz="2400" dirty="0">
                <a:solidFill>
                  <a:schemeClr val="bg1"/>
                </a:solidFill>
                <a:latin typeface="Calibri"/>
                <a:cs typeface="Calibri"/>
              </a:rPr>
              <a:t>be</a:t>
            </a:r>
            <a:r>
              <a:rPr sz="2400" spc="-30" dirty="0">
                <a:solidFill>
                  <a:schemeClr val="bg1"/>
                </a:solidFill>
                <a:latin typeface="Calibri"/>
                <a:cs typeface="Calibri"/>
              </a:rPr>
              <a:t> </a:t>
            </a:r>
            <a:r>
              <a:rPr sz="2400" dirty="0">
                <a:solidFill>
                  <a:schemeClr val="bg1"/>
                </a:solidFill>
                <a:latin typeface="Calibri"/>
                <a:cs typeface="Calibri"/>
              </a:rPr>
              <a:t>one</a:t>
            </a:r>
            <a:r>
              <a:rPr sz="2400" spc="-30" dirty="0">
                <a:solidFill>
                  <a:schemeClr val="bg1"/>
                </a:solidFill>
                <a:latin typeface="Calibri"/>
                <a:cs typeface="Calibri"/>
              </a:rPr>
              <a:t> </a:t>
            </a:r>
            <a:r>
              <a:rPr sz="2400" dirty="0">
                <a:solidFill>
                  <a:schemeClr val="bg1"/>
                </a:solidFill>
                <a:latin typeface="Calibri"/>
                <a:cs typeface="Calibri"/>
              </a:rPr>
              <a:t>of</a:t>
            </a:r>
            <a:r>
              <a:rPr sz="2400" spc="-35" dirty="0">
                <a:solidFill>
                  <a:schemeClr val="bg1"/>
                </a:solidFill>
                <a:latin typeface="Calibri"/>
                <a:cs typeface="Calibri"/>
              </a:rPr>
              <a:t> </a:t>
            </a:r>
            <a:r>
              <a:rPr sz="2400" dirty="0">
                <a:solidFill>
                  <a:schemeClr val="bg1"/>
                </a:solidFill>
                <a:latin typeface="Calibri"/>
                <a:cs typeface="Calibri"/>
              </a:rPr>
              <a:t>two</a:t>
            </a:r>
            <a:r>
              <a:rPr sz="2400" spc="-55" dirty="0">
                <a:solidFill>
                  <a:schemeClr val="bg1"/>
                </a:solidFill>
                <a:latin typeface="Calibri"/>
                <a:cs typeface="Calibri"/>
              </a:rPr>
              <a:t> </a:t>
            </a:r>
            <a:r>
              <a:rPr sz="2400" spc="-10" dirty="0">
                <a:solidFill>
                  <a:schemeClr val="bg1"/>
                </a:solidFill>
                <a:latin typeface="Calibri"/>
                <a:cs typeface="Calibri"/>
              </a:rPr>
              <a:t>colors</a:t>
            </a:r>
            <a:endParaRPr sz="2400" dirty="0">
              <a:solidFill>
                <a:schemeClr val="bg1"/>
              </a:solidFill>
              <a:latin typeface="Calibri"/>
              <a:cs typeface="Calibri"/>
            </a:endParaRPr>
          </a:p>
          <a:p>
            <a:pPr marL="1611630" lvl="3" indent="-227329">
              <a:spcBef>
                <a:spcPts val="575"/>
              </a:spcBef>
              <a:buFont typeface="Arial MT"/>
              <a:buChar char="–"/>
              <a:tabLst>
                <a:tab pos="1611630" algn="l"/>
              </a:tabLst>
            </a:pPr>
            <a:r>
              <a:rPr sz="2400" spc="-10" dirty="0">
                <a:solidFill>
                  <a:schemeClr val="bg1"/>
                </a:solidFill>
                <a:latin typeface="Calibri"/>
                <a:cs typeface="Calibri"/>
              </a:rPr>
              <a:t>Requires</a:t>
            </a:r>
            <a:r>
              <a:rPr sz="2400" spc="-65" dirty="0">
                <a:solidFill>
                  <a:schemeClr val="bg1"/>
                </a:solidFill>
                <a:latin typeface="Calibri"/>
                <a:cs typeface="Calibri"/>
              </a:rPr>
              <a:t> </a:t>
            </a:r>
            <a:r>
              <a:rPr sz="2400" dirty="0">
                <a:solidFill>
                  <a:schemeClr val="bg1"/>
                </a:solidFill>
                <a:latin typeface="Calibri"/>
                <a:cs typeface="Calibri"/>
              </a:rPr>
              <a:t>just</a:t>
            </a:r>
            <a:r>
              <a:rPr sz="2400" spc="-50" dirty="0">
                <a:solidFill>
                  <a:schemeClr val="bg1"/>
                </a:solidFill>
                <a:latin typeface="Calibri"/>
                <a:cs typeface="Calibri"/>
              </a:rPr>
              <a:t> </a:t>
            </a:r>
            <a:r>
              <a:rPr sz="2400" dirty="0">
                <a:solidFill>
                  <a:schemeClr val="bg1"/>
                </a:solidFill>
                <a:latin typeface="Calibri"/>
                <a:cs typeface="Calibri"/>
              </a:rPr>
              <a:t>one</a:t>
            </a:r>
            <a:r>
              <a:rPr sz="2400" spc="-45" dirty="0">
                <a:solidFill>
                  <a:schemeClr val="bg1"/>
                </a:solidFill>
                <a:latin typeface="Calibri"/>
                <a:cs typeface="Calibri"/>
              </a:rPr>
              <a:t> </a:t>
            </a:r>
            <a:r>
              <a:rPr sz="2400" dirty="0">
                <a:solidFill>
                  <a:schemeClr val="bg1"/>
                </a:solidFill>
                <a:latin typeface="Calibri"/>
                <a:cs typeface="Calibri"/>
              </a:rPr>
              <a:t>bit</a:t>
            </a:r>
            <a:r>
              <a:rPr sz="2400" spc="-60" dirty="0">
                <a:solidFill>
                  <a:schemeClr val="bg1"/>
                </a:solidFill>
                <a:latin typeface="Calibri"/>
                <a:cs typeface="Calibri"/>
              </a:rPr>
              <a:t> </a:t>
            </a:r>
            <a:r>
              <a:rPr sz="2400" dirty="0">
                <a:solidFill>
                  <a:schemeClr val="bg1"/>
                </a:solidFill>
                <a:latin typeface="Calibri"/>
                <a:cs typeface="Calibri"/>
              </a:rPr>
              <a:t>for</a:t>
            </a:r>
            <a:r>
              <a:rPr sz="2400" spc="-45" dirty="0">
                <a:solidFill>
                  <a:schemeClr val="bg1"/>
                </a:solidFill>
                <a:latin typeface="Calibri"/>
                <a:cs typeface="Calibri"/>
              </a:rPr>
              <a:t> </a:t>
            </a:r>
            <a:r>
              <a:rPr sz="2400" dirty="0">
                <a:solidFill>
                  <a:schemeClr val="bg1"/>
                </a:solidFill>
                <a:latin typeface="Calibri"/>
                <a:cs typeface="Calibri"/>
              </a:rPr>
              <a:t>color</a:t>
            </a:r>
            <a:r>
              <a:rPr sz="2400" spc="-50" dirty="0">
                <a:solidFill>
                  <a:schemeClr val="bg1"/>
                </a:solidFill>
                <a:latin typeface="Calibri"/>
                <a:cs typeface="Calibri"/>
              </a:rPr>
              <a:t> </a:t>
            </a:r>
            <a:r>
              <a:rPr sz="2400" spc="-10" dirty="0">
                <a:solidFill>
                  <a:schemeClr val="bg1"/>
                </a:solidFill>
                <a:latin typeface="Calibri"/>
                <a:cs typeface="Calibri"/>
              </a:rPr>
              <a:t>storage</a:t>
            </a:r>
            <a:endParaRPr sz="2400" dirty="0">
              <a:solidFill>
                <a:schemeClr val="bg1"/>
              </a:solidFill>
              <a:latin typeface="Calibri"/>
              <a:cs typeface="Calibri"/>
            </a:endParaRPr>
          </a:p>
          <a:p>
            <a:pPr marL="1154430" lvl="2" indent="-227329">
              <a:spcBef>
                <a:spcPts val="575"/>
              </a:spcBef>
              <a:buFont typeface="Arial MT"/>
              <a:buChar char="•"/>
              <a:tabLst>
                <a:tab pos="1154430" algn="l"/>
              </a:tabLst>
            </a:pPr>
            <a:r>
              <a:rPr sz="2400" dirty="0">
                <a:solidFill>
                  <a:schemeClr val="bg1"/>
                </a:solidFill>
                <a:latin typeface="Calibri"/>
                <a:cs typeface="Calibri"/>
              </a:rPr>
              <a:t>Images</a:t>
            </a:r>
            <a:r>
              <a:rPr sz="2400" spc="-50" dirty="0">
                <a:solidFill>
                  <a:schemeClr val="bg1"/>
                </a:solidFill>
                <a:latin typeface="Calibri"/>
                <a:cs typeface="Calibri"/>
              </a:rPr>
              <a:t> </a:t>
            </a:r>
            <a:r>
              <a:rPr sz="2400" dirty="0">
                <a:solidFill>
                  <a:schemeClr val="bg1"/>
                </a:solidFill>
                <a:latin typeface="Calibri"/>
                <a:cs typeface="Calibri"/>
              </a:rPr>
              <a:t>with</a:t>
            </a:r>
            <a:r>
              <a:rPr sz="2400" spc="-50" dirty="0">
                <a:solidFill>
                  <a:schemeClr val="bg1"/>
                </a:solidFill>
                <a:latin typeface="Calibri"/>
                <a:cs typeface="Calibri"/>
              </a:rPr>
              <a:t> </a:t>
            </a:r>
            <a:r>
              <a:rPr sz="2400" dirty="0">
                <a:solidFill>
                  <a:schemeClr val="bg1"/>
                </a:solidFill>
                <a:latin typeface="Calibri"/>
                <a:cs typeface="Calibri"/>
              </a:rPr>
              <a:t>more</a:t>
            </a:r>
            <a:r>
              <a:rPr sz="2400" spc="-35" dirty="0">
                <a:solidFill>
                  <a:schemeClr val="bg1"/>
                </a:solidFill>
                <a:latin typeface="Calibri"/>
                <a:cs typeface="Calibri"/>
              </a:rPr>
              <a:t> </a:t>
            </a:r>
            <a:r>
              <a:rPr sz="2400" dirty="0">
                <a:solidFill>
                  <a:schemeClr val="bg1"/>
                </a:solidFill>
                <a:latin typeface="Calibri"/>
                <a:cs typeface="Calibri"/>
              </a:rPr>
              <a:t>than</a:t>
            </a:r>
            <a:r>
              <a:rPr sz="2400" spc="-40" dirty="0">
                <a:solidFill>
                  <a:schemeClr val="bg1"/>
                </a:solidFill>
                <a:latin typeface="Calibri"/>
                <a:cs typeface="Calibri"/>
              </a:rPr>
              <a:t> </a:t>
            </a:r>
            <a:r>
              <a:rPr sz="2400" dirty="0">
                <a:solidFill>
                  <a:schemeClr val="bg1"/>
                </a:solidFill>
                <a:latin typeface="Calibri"/>
                <a:cs typeface="Calibri"/>
              </a:rPr>
              <a:t>two</a:t>
            </a:r>
            <a:r>
              <a:rPr sz="2400" spc="-55" dirty="0">
                <a:solidFill>
                  <a:schemeClr val="bg1"/>
                </a:solidFill>
                <a:latin typeface="Calibri"/>
                <a:cs typeface="Calibri"/>
              </a:rPr>
              <a:t> </a:t>
            </a:r>
            <a:r>
              <a:rPr sz="2400" spc="-10" dirty="0">
                <a:solidFill>
                  <a:schemeClr val="bg1"/>
                </a:solidFill>
                <a:latin typeface="Calibri"/>
                <a:cs typeface="Calibri"/>
              </a:rPr>
              <a:t>colors</a:t>
            </a:r>
            <a:endParaRPr sz="2400" dirty="0">
              <a:solidFill>
                <a:schemeClr val="bg1"/>
              </a:solidFill>
              <a:latin typeface="Calibri"/>
              <a:cs typeface="Calibri"/>
            </a:endParaRPr>
          </a:p>
          <a:p>
            <a:pPr marL="1611630" lvl="3" indent="-227329">
              <a:spcBef>
                <a:spcPts val="580"/>
              </a:spcBef>
              <a:buFont typeface="Arial MT"/>
              <a:buChar char="–"/>
              <a:tabLst>
                <a:tab pos="1611630" algn="l"/>
              </a:tabLst>
            </a:pPr>
            <a:r>
              <a:rPr sz="2400" dirty="0">
                <a:solidFill>
                  <a:schemeClr val="bg1"/>
                </a:solidFill>
                <a:latin typeface="Calibri"/>
                <a:cs typeface="Calibri"/>
              </a:rPr>
              <a:t>Can</a:t>
            </a:r>
            <a:r>
              <a:rPr sz="2400" spc="-45" dirty="0">
                <a:solidFill>
                  <a:schemeClr val="bg1"/>
                </a:solidFill>
                <a:latin typeface="Calibri"/>
                <a:cs typeface="Calibri"/>
              </a:rPr>
              <a:t> </a:t>
            </a:r>
            <a:r>
              <a:rPr sz="2400" dirty="0">
                <a:solidFill>
                  <a:schemeClr val="bg1"/>
                </a:solidFill>
                <a:latin typeface="Calibri"/>
                <a:cs typeface="Calibri"/>
              </a:rPr>
              <a:t>use</a:t>
            </a:r>
            <a:r>
              <a:rPr sz="2400" spc="-30" dirty="0">
                <a:solidFill>
                  <a:schemeClr val="bg1"/>
                </a:solidFill>
                <a:latin typeface="Calibri"/>
                <a:cs typeface="Calibri"/>
              </a:rPr>
              <a:t> </a:t>
            </a:r>
            <a:r>
              <a:rPr sz="2400" dirty="0">
                <a:solidFill>
                  <a:schemeClr val="bg1"/>
                </a:solidFill>
                <a:latin typeface="Calibri"/>
                <a:cs typeface="Calibri"/>
              </a:rPr>
              <a:t>4,</a:t>
            </a:r>
            <a:r>
              <a:rPr sz="2400" spc="-30" dirty="0">
                <a:solidFill>
                  <a:schemeClr val="bg1"/>
                </a:solidFill>
                <a:latin typeface="Calibri"/>
                <a:cs typeface="Calibri"/>
              </a:rPr>
              <a:t> </a:t>
            </a:r>
            <a:r>
              <a:rPr sz="2400" dirty="0">
                <a:solidFill>
                  <a:schemeClr val="bg1"/>
                </a:solidFill>
                <a:latin typeface="Calibri"/>
                <a:cs typeface="Calibri"/>
              </a:rPr>
              <a:t>8,</a:t>
            </a:r>
            <a:r>
              <a:rPr sz="2400" spc="-30" dirty="0">
                <a:solidFill>
                  <a:schemeClr val="bg1"/>
                </a:solidFill>
                <a:latin typeface="Calibri"/>
                <a:cs typeface="Calibri"/>
              </a:rPr>
              <a:t> </a:t>
            </a:r>
            <a:r>
              <a:rPr sz="2400" dirty="0">
                <a:solidFill>
                  <a:schemeClr val="bg1"/>
                </a:solidFill>
                <a:latin typeface="Calibri"/>
                <a:cs typeface="Calibri"/>
              </a:rPr>
              <a:t>or</a:t>
            </a:r>
            <a:r>
              <a:rPr sz="2400" spc="-30" dirty="0">
                <a:solidFill>
                  <a:schemeClr val="bg1"/>
                </a:solidFill>
                <a:latin typeface="Calibri"/>
                <a:cs typeface="Calibri"/>
              </a:rPr>
              <a:t> </a:t>
            </a:r>
            <a:r>
              <a:rPr sz="2400" dirty="0">
                <a:solidFill>
                  <a:schemeClr val="bg1"/>
                </a:solidFill>
                <a:latin typeface="Calibri"/>
                <a:cs typeface="Calibri"/>
              </a:rPr>
              <a:t>24</a:t>
            </a:r>
            <a:r>
              <a:rPr sz="2400" spc="-40" dirty="0">
                <a:solidFill>
                  <a:schemeClr val="bg1"/>
                </a:solidFill>
                <a:latin typeface="Calibri"/>
                <a:cs typeface="Calibri"/>
              </a:rPr>
              <a:t> </a:t>
            </a:r>
            <a:r>
              <a:rPr sz="2400" dirty="0">
                <a:solidFill>
                  <a:schemeClr val="bg1"/>
                </a:solidFill>
                <a:latin typeface="Calibri"/>
                <a:cs typeface="Calibri"/>
              </a:rPr>
              <a:t>bits</a:t>
            </a:r>
            <a:r>
              <a:rPr sz="2400" spc="-50" dirty="0">
                <a:solidFill>
                  <a:schemeClr val="bg1"/>
                </a:solidFill>
                <a:latin typeface="Calibri"/>
                <a:cs typeface="Calibri"/>
              </a:rPr>
              <a:t> </a:t>
            </a:r>
            <a:r>
              <a:rPr sz="2400" dirty="0">
                <a:solidFill>
                  <a:schemeClr val="bg1"/>
                </a:solidFill>
                <a:latin typeface="Calibri"/>
                <a:cs typeface="Calibri"/>
              </a:rPr>
              <a:t>to</a:t>
            </a:r>
            <a:r>
              <a:rPr sz="2400" spc="-45" dirty="0">
                <a:solidFill>
                  <a:schemeClr val="bg1"/>
                </a:solidFill>
                <a:latin typeface="Calibri"/>
                <a:cs typeface="Calibri"/>
              </a:rPr>
              <a:t> </a:t>
            </a:r>
            <a:r>
              <a:rPr sz="2400" dirty="0">
                <a:solidFill>
                  <a:schemeClr val="bg1"/>
                </a:solidFill>
                <a:latin typeface="Calibri"/>
                <a:cs typeface="Calibri"/>
              </a:rPr>
              <a:t>store</a:t>
            </a:r>
            <a:r>
              <a:rPr sz="2400" spc="-30" dirty="0">
                <a:solidFill>
                  <a:schemeClr val="bg1"/>
                </a:solidFill>
                <a:latin typeface="Calibri"/>
                <a:cs typeface="Calibri"/>
              </a:rPr>
              <a:t> </a:t>
            </a:r>
            <a:r>
              <a:rPr sz="2400" dirty="0">
                <a:solidFill>
                  <a:schemeClr val="bg1"/>
                </a:solidFill>
                <a:latin typeface="Calibri"/>
                <a:cs typeface="Calibri"/>
              </a:rPr>
              <a:t>the</a:t>
            </a:r>
            <a:r>
              <a:rPr sz="2400" spc="-40" dirty="0">
                <a:solidFill>
                  <a:schemeClr val="bg1"/>
                </a:solidFill>
                <a:latin typeface="Calibri"/>
                <a:cs typeface="Calibri"/>
              </a:rPr>
              <a:t> </a:t>
            </a:r>
            <a:r>
              <a:rPr sz="2400" dirty="0">
                <a:solidFill>
                  <a:schemeClr val="bg1"/>
                </a:solidFill>
                <a:latin typeface="Calibri"/>
                <a:cs typeface="Calibri"/>
              </a:rPr>
              <a:t>color</a:t>
            </a:r>
            <a:r>
              <a:rPr sz="2400" spc="-30" dirty="0">
                <a:solidFill>
                  <a:schemeClr val="bg1"/>
                </a:solidFill>
                <a:latin typeface="Calibri"/>
                <a:cs typeface="Calibri"/>
              </a:rPr>
              <a:t> </a:t>
            </a:r>
            <a:r>
              <a:rPr sz="2400" dirty="0">
                <a:solidFill>
                  <a:schemeClr val="bg1"/>
                </a:solidFill>
                <a:latin typeface="Calibri"/>
                <a:cs typeface="Calibri"/>
              </a:rPr>
              <a:t>data</a:t>
            </a:r>
            <a:r>
              <a:rPr sz="2400" spc="-45" dirty="0">
                <a:solidFill>
                  <a:schemeClr val="bg1"/>
                </a:solidFill>
                <a:latin typeface="Calibri"/>
                <a:cs typeface="Calibri"/>
              </a:rPr>
              <a:t> </a:t>
            </a:r>
            <a:r>
              <a:rPr sz="2400" spc="-25" dirty="0">
                <a:solidFill>
                  <a:schemeClr val="bg1"/>
                </a:solidFill>
                <a:latin typeface="Calibri"/>
                <a:cs typeface="Calibri"/>
              </a:rPr>
              <a:t>for</a:t>
            </a:r>
            <a:r>
              <a:rPr lang="en-US" sz="2400" spc="-25" dirty="0">
                <a:solidFill>
                  <a:schemeClr val="bg1"/>
                </a:solidFill>
                <a:latin typeface="Calibri"/>
                <a:cs typeface="Calibri"/>
              </a:rPr>
              <a:t> </a:t>
            </a:r>
            <a:r>
              <a:rPr sz="2400" dirty="0">
                <a:solidFill>
                  <a:schemeClr val="bg1"/>
                </a:solidFill>
                <a:latin typeface="Calibri"/>
                <a:cs typeface="Calibri"/>
              </a:rPr>
              <a:t>each</a:t>
            </a:r>
            <a:r>
              <a:rPr sz="2400" spc="-45" dirty="0">
                <a:solidFill>
                  <a:schemeClr val="bg1"/>
                </a:solidFill>
                <a:latin typeface="Calibri"/>
                <a:cs typeface="Calibri"/>
              </a:rPr>
              <a:t> </a:t>
            </a:r>
            <a:r>
              <a:rPr sz="2400" spc="-10" dirty="0">
                <a:solidFill>
                  <a:schemeClr val="bg1"/>
                </a:solidFill>
                <a:latin typeface="Calibri"/>
                <a:cs typeface="Calibri"/>
              </a:rPr>
              <a:t>pixel</a:t>
            </a:r>
            <a:endParaRPr sz="2400" dirty="0">
              <a:solidFill>
                <a:schemeClr val="bg1"/>
              </a:solidFill>
              <a:latin typeface="Calibri"/>
              <a:cs typeface="Calibri"/>
            </a:endParaRPr>
          </a:p>
          <a:p>
            <a:pPr marL="755015" lvl="1" indent="-285115">
              <a:spcBef>
                <a:spcPts val="575"/>
              </a:spcBef>
              <a:buFont typeface="Arial MT"/>
              <a:buChar char="–"/>
              <a:tabLst>
                <a:tab pos="755015" algn="l"/>
              </a:tabLst>
            </a:pPr>
            <a:r>
              <a:rPr sz="2600" b="1" dirty="0">
                <a:solidFill>
                  <a:schemeClr val="bg1"/>
                </a:solidFill>
                <a:latin typeface="Calibri"/>
                <a:cs typeface="Calibri"/>
              </a:rPr>
              <a:t>More</a:t>
            </a:r>
            <a:r>
              <a:rPr sz="2600" b="1" spc="-35" dirty="0">
                <a:solidFill>
                  <a:schemeClr val="bg1"/>
                </a:solidFill>
                <a:latin typeface="Calibri"/>
                <a:cs typeface="Calibri"/>
              </a:rPr>
              <a:t> </a:t>
            </a:r>
            <a:r>
              <a:rPr sz="2600" b="1" dirty="0">
                <a:solidFill>
                  <a:schemeClr val="bg1"/>
                </a:solidFill>
                <a:latin typeface="Calibri"/>
                <a:cs typeface="Calibri"/>
              </a:rPr>
              <a:t>bits</a:t>
            </a:r>
            <a:r>
              <a:rPr sz="2600" b="1" spc="-40" dirty="0">
                <a:solidFill>
                  <a:schemeClr val="bg1"/>
                </a:solidFill>
                <a:latin typeface="Calibri"/>
                <a:cs typeface="Calibri"/>
              </a:rPr>
              <a:t> </a:t>
            </a:r>
            <a:r>
              <a:rPr sz="2600" b="1" dirty="0">
                <a:solidFill>
                  <a:schemeClr val="bg1"/>
                </a:solidFill>
                <a:latin typeface="Calibri"/>
                <a:cs typeface="Calibri"/>
              </a:rPr>
              <a:t>=</a:t>
            </a:r>
            <a:r>
              <a:rPr sz="2600" b="1" spc="-45" dirty="0">
                <a:solidFill>
                  <a:schemeClr val="bg1"/>
                </a:solidFill>
                <a:latin typeface="Calibri"/>
                <a:cs typeface="Calibri"/>
              </a:rPr>
              <a:t> </a:t>
            </a:r>
            <a:r>
              <a:rPr sz="2600" b="1" dirty="0">
                <a:solidFill>
                  <a:schemeClr val="bg1"/>
                </a:solidFill>
                <a:latin typeface="Calibri"/>
                <a:cs typeface="Calibri"/>
              </a:rPr>
              <a:t>more</a:t>
            </a:r>
            <a:r>
              <a:rPr sz="2600" b="1" spc="-35" dirty="0">
                <a:solidFill>
                  <a:schemeClr val="bg1"/>
                </a:solidFill>
                <a:latin typeface="Calibri"/>
                <a:cs typeface="Calibri"/>
              </a:rPr>
              <a:t> </a:t>
            </a:r>
            <a:r>
              <a:rPr sz="2600" b="1" spc="-10" dirty="0">
                <a:solidFill>
                  <a:schemeClr val="bg1"/>
                </a:solidFill>
                <a:latin typeface="Calibri"/>
                <a:cs typeface="Calibri"/>
              </a:rPr>
              <a:t>colors</a:t>
            </a:r>
            <a:endParaRPr sz="2600" b="1"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10</a:t>
            </a:fld>
            <a:endParaRPr lang="en-GB" spc="-25"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38655"/>
            <a:ext cx="10210800" cy="622222"/>
          </a:xfrm>
          <a:prstGeom prst="rect">
            <a:avLst/>
          </a:prstGeom>
        </p:spPr>
        <p:txBody>
          <a:bodyPr vert="horz" wrap="square" lIns="0" tIns="12700" rIns="0" bIns="0" rtlCol="0">
            <a:spAutoFit/>
          </a:bodyPr>
          <a:lstStyle/>
          <a:p>
            <a:pPr marL="12700" marR="5080">
              <a:spcBef>
                <a:spcPts val="100"/>
              </a:spcBef>
            </a:pPr>
            <a:r>
              <a:rPr sz="4400" b="1" dirty="0">
                <a:solidFill>
                  <a:schemeClr val="bg1"/>
                </a:solidFill>
              </a:rPr>
              <a:t>Coding</a:t>
            </a:r>
            <a:r>
              <a:rPr sz="4400" b="1" spc="-65" dirty="0">
                <a:solidFill>
                  <a:schemeClr val="bg1"/>
                </a:solidFill>
              </a:rPr>
              <a:t> </a:t>
            </a:r>
            <a:r>
              <a:rPr sz="4400" b="1" dirty="0">
                <a:solidFill>
                  <a:schemeClr val="bg1"/>
                </a:solidFill>
              </a:rPr>
              <a:t>Systems</a:t>
            </a:r>
            <a:r>
              <a:rPr sz="4400" b="1" spc="-65" dirty="0">
                <a:solidFill>
                  <a:schemeClr val="bg1"/>
                </a:solidFill>
              </a:rPr>
              <a:t> </a:t>
            </a:r>
            <a:r>
              <a:rPr sz="4400" b="1" dirty="0">
                <a:solidFill>
                  <a:schemeClr val="bg1"/>
                </a:solidFill>
              </a:rPr>
              <a:t>for</a:t>
            </a:r>
            <a:r>
              <a:rPr sz="4400" b="1" spc="-80" dirty="0">
                <a:solidFill>
                  <a:schemeClr val="bg1"/>
                </a:solidFill>
              </a:rPr>
              <a:t> </a:t>
            </a:r>
            <a:r>
              <a:rPr sz="4400" b="1" dirty="0">
                <a:solidFill>
                  <a:schemeClr val="bg1"/>
                </a:solidFill>
              </a:rPr>
              <a:t>Other</a:t>
            </a:r>
            <a:r>
              <a:rPr sz="4400" b="1" spc="-65" dirty="0">
                <a:solidFill>
                  <a:schemeClr val="bg1"/>
                </a:solidFill>
              </a:rPr>
              <a:t> </a:t>
            </a:r>
            <a:r>
              <a:rPr sz="4400" b="1" dirty="0">
                <a:solidFill>
                  <a:schemeClr val="bg1"/>
                </a:solidFill>
              </a:rPr>
              <a:t>Types</a:t>
            </a:r>
            <a:r>
              <a:rPr sz="4400" b="1" spc="-65" dirty="0">
                <a:solidFill>
                  <a:schemeClr val="bg1"/>
                </a:solidFill>
              </a:rPr>
              <a:t> </a:t>
            </a:r>
            <a:r>
              <a:rPr sz="4400" b="1" spc="-25" dirty="0">
                <a:solidFill>
                  <a:schemeClr val="bg1"/>
                </a:solidFill>
              </a:rPr>
              <a:t>of </a:t>
            </a:r>
            <a:r>
              <a:rPr sz="4400" b="1" spc="-20" dirty="0">
                <a:solidFill>
                  <a:schemeClr val="bg1"/>
                </a:solidFill>
              </a:rPr>
              <a:t>Data</a:t>
            </a:r>
            <a:endParaRPr sz="4400" b="1" dirty="0">
              <a:solidFill>
                <a:schemeClr val="bg1"/>
              </a:solidFill>
            </a:endParaRPr>
          </a:p>
        </p:txBody>
      </p:sp>
      <p:pic>
        <p:nvPicPr>
          <p:cNvPr id="8" name="Picture 7">
            <a:extLst>
              <a:ext uri="{FF2B5EF4-FFF2-40B4-BE49-F238E27FC236}">
                <a16:creationId xmlns:a16="http://schemas.microsoft.com/office/drawing/2014/main" id="{5DA3EC48-FA44-BA61-9E0B-36ED6E9FC3D1}"/>
              </a:ext>
            </a:extLst>
          </p:cNvPr>
          <p:cNvPicPr>
            <a:picLocks noChangeAspect="1"/>
          </p:cNvPicPr>
          <p:nvPr/>
        </p:nvPicPr>
        <p:blipFill>
          <a:blip r:embed="rId2"/>
          <a:stretch>
            <a:fillRect/>
          </a:stretch>
        </p:blipFill>
        <p:spPr>
          <a:xfrm>
            <a:off x="3342550" y="1219200"/>
            <a:ext cx="5220425" cy="5366707"/>
          </a:xfrm>
          <a:prstGeom prst="rect">
            <a:avLst/>
          </a:prstGeom>
        </p:spPr>
      </p:pic>
      <p:sp>
        <p:nvSpPr>
          <p:cNvPr id="3" name="Slide Number Placeholder 2"/>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11</a:t>
            </a:fld>
            <a:endParaRPr lang="en-GB" spc="-25"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14855"/>
            <a:ext cx="10922847" cy="622222"/>
          </a:xfrm>
          <a:prstGeom prst="rect">
            <a:avLst/>
          </a:prstGeom>
        </p:spPr>
        <p:txBody>
          <a:bodyPr vert="horz" wrap="square" lIns="0" tIns="12700" rIns="0" bIns="0" rtlCol="0">
            <a:spAutoFit/>
          </a:bodyPr>
          <a:lstStyle/>
          <a:p>
            <a:pPr marL="12700" marR="5080">
              <a:spcBef>
                <a:spcPts val="100"/>
              </a:spcBef>
            </a:pPr>
            <a:r>
              <a:rPr b="1" dirty="0">
                <a:solidFill>
                  <a:schemeClr val="bg1"/>
                </a:solidFill>
              </a:rPr>
              <a:t>Coding</a:t>
            </a:r>
            <a:r>
              <a:rPr b="1" spc="-65" dirty="0">
                <a:solidFill>
                  <a:schemeClr val="bg1"/>
                </a:solidFill>
              </a:rPr>
              <a:t> </a:t>
            </a:r>
            <a:r>
              <a:rPr b="1" dirty="0">
                <a:solidFill>
                  <a:schemeClr val="bg1"/>
                </a:solidFill>
              </a:rPr>
              <a:t>Systems</a:t>
            </a:r>
            <a:r>
              <a:rPr b="1" spc="-65" dirty="0">
                <a:solidFill>
                  <a:schemeClr val="bg1"/>
                </a:solidFill>
              </a:rPr>
              <a:t> </a:t>
            </a:r>
            <a:r>
              <a:rPr b="1" dirty="0">
                <a:solidFill>
                  <a:schemeClr val="bg1"/>
                </a:solidFill>
              </a:rPr>
              <a:t>for</a:t>
            </a:r>
            <a:r>
              <a:rPr b="1" spc="-80" dirty="0">
                <a:solidFill>
                  <a:schemeClr val="bg1"/>
                </a:solidFill>
              </a:rPr>
              <a:t> </a:t>
            </a:r>
            <a:r>
              <a:rPr b="1" dirty="0">
                <a:solidFill>
                  <a:schemeClr val="bg1"/>
                </a:solidFill>
              </a:rPr>
              <a:t>Other</a:t>
            </a:r>
            <a:r>
              <a:rPr b="1" spc="-65" dirty="0">
                <a:solidFill>
                  <a:schemeClr val="bg1"/>
                </a:solidFill>
              </a:rPr>
              <a:t> </a:t>
            </a:r>
            <a:r>
              <a:rPr b="1" dirty="0">
                <a:solidFill>
                  <a:schemeClr val="bg1"/>
                </a:solidFill>
              </a:rPr>
              <a:t>Types</a:t>
            </a:r>
            <a:r>
              <a:rPr b="1" spc="-65" dirty="0">
                <a:solidFill>
                  <a:schemeClr val="bg1"/>
                </a:solidFill>
              </a:rPr>
              <a:t> </a:t>
            </a:r>
            <a:r>
              <a:rPr b="1" spc="-25" dirty="0">
                <a:solidFill>
                  <a:schemeClr val="bg1"/>
                </a:solidFill>
              </a:rPr>
              <a:t>of </a:t>
            </a:r>
            <a:r>
              <a:rPr b="1" spc="-20" dirty="0">
                <a:solidFill>
                  <a:schemeClr val="bg1"/>
                </a:solidFill>
              </a:rPr>
              <a:t>Data</a:t>
            </a:r>
            <a:endParaRPr b="1" dirty="0">
              <a:solidFill>
                <a:schemeClr val="bg1"/>
              </a:solidFill>
            </a:endParaRPr>
          </a:p>
        </p:txBody>
      </p:sp>
      <p:sp>
        <p:nvSpPr>
          <p:cNvPr id="3" name="object 3"/>
          <p:cNvSpPr txBox="1"/>
          <p:nvPr/>
        </p:nvSpPr>
        <p:spPr>
          <a:xfrm>
            <a:off x="914400" y="1542051"/>
            <a:ext cx="10627662" cy="4101764"/>
          </a:xfrm>
          <a:prstGeom prst="rect">
            <a:avLst/>
          </a:prstGeom>
        </p:spPr>
        <p:txBody>
          <a:bodyPr vert="horz" wrap="square" lIns="0" tIns="48895" rIns="0" bIns="0" rtlCol="0">
            <a:spAutoFit/>
          </a:bodyPr>
          <a:lstStyle/>
          <a:p>
            <a:pPr marL="355600" indent="-342900">
              <a:spcBef>
                <a:spcPts val="385"/>
              </a:spcBef>
              <a:buFont typeface="Arial MT"/>
              <a:buChar char="•"/>
              <a:tabLst>
                <a:tab pos="355600" algn="l"/>
              </a:tabLst>
            </a:pPr>
            <a:r>
              <a:rPr sz="2600" b="1" dirty="0">
                <a:solidFill>
                  <a:schemeClr val="bg1"/>
                </a:solidFill>
                <a:latin typeface="Calibri"/>
                <a:cs typeface="Calibri"/>
              </a:rPr>
              <a:t>Audio</a:t>
            </a:r>
            <a:r>
              <a:rPr sz="2600" b="1" spc="-35" dirty="0">
                <a:solidFill>
                  <a:schemeClr val="bg1"/>
                </a:solidFill>
                <a:latin typeface="Calibri"/>
                <a:cs typeface="Calibri"/>
              </a:rPr>
              <a:t> </a:t>
            </a:r>
            <a:r>
              <a:rPr sz="2600" b="1" spc="-20" dirty="0">
                <a:solidFill>
                  <a:schemeClr val="bg1"/>
                </a:solidFill>
                <a:latin typeface="Calibri"/>
                <a:cs typeface="Calibri"/>
              </a:rPr>
              <a:t>Data</a:t>
            </a:r>
            <a:endParaRPr sz="2600" b="1" dirty="0">
              <a:solidFill>
                <a:schemeClr val="bg1"/>
              </a:solidFill>
              <a:latin typeface="Calibri"/>
              <a:cs typeface="Calibri"/>
            </a:endParaRPr>
          </a:p>
          <a:p>
            <a:pPr marL="754380" marR="1153795" lvl="1" indent="-285115">
              <a:lnSpc>
                <a:spcPts val="2590"/>
              </a:lnSpc>
              <a:spcBef>
                <a:spcPts val="615"/>
              </a:spcBef>
              <a:buFont typeface="Arial MT"/>
              <a:buChar char="–"/>
              <a:tabLst>
                <a:tab pos="756285" algn="l"/>
              </a:tabLst>
            </a:pPr>
            <a:r>
              <a:rPr sz="2600" dirty="0">
                <a:solidFill>
                  <a:schemeClr val="bg1"/>
                </a:solidFill>
                <a:latin typeface="Calibri"/>
                <a:cs typeface="Calibri"/>
              </a:rPr>
              <a:t>Must</a:t>
            </a:r>
            <a:r>
              <a:rPr sz="2600" spc="-55" dirty="0">
                <a:solidFill>
                  <a:schemeClr val="bg1"/>
                </a:solidFill>
                <a:latin typeface="Calibri"/>
                <a:cs typeface="Calibri"/>
              </a:rPr>
              <a:t> </a:t>
            </a:r>
            <a:r>
              <a:rPr sz="2600" dirty="0">
                <a:solidFill>
                  <a:schemeClr val="bg1"/>
                </a:solidFill>
                <a:latin typeface="Calibri"/>
                <a:cs typeface="Calibri"/>
              </a:rPr>
              <a:t>be</a:t>
            </a:r>
            <a:r>
              <a:rPr sz="2600" spc="-40" dirty="0">
                <a:solidFill>
                  <a:schemeClr val="bg1"/>
                </a:solidFill>
                <a:latin typeface="Calibri"/>
                <a:cs typeface="Calibri"/>
              </a:rPr>
              <a:t> </a:t>
            </a:r>
            <a:r>
              <a:rPr sz="2600" dirty="0">
                <a:solidFill>
                  <a:schemeClr val="bg1"/>
                </a:solidFill>
                <a:latin typeface="Calibri"/>
                <a:cs typeface="Calibri"/>
              </a:rPr>
              <a:t>in</a:t>
            </a:r>
            <a:r>
              <a:rPr sz="2600" spc="-40" dirty="0">
                <a:solidFill>
                  <a:schemeClr val="bg1"/>
                </a:solidFill>
                <a:latin typeface="Calibri"/>
                <a:cs typeface="Calibri"/>
              </a:rPr>
              <a:t> </a:t>
            </a:r>
            <a:r>
              <a:rPr sz="2600" dirty="0">
                <a:solidFill>
                  <a:schemeClr val="bg1"/>
                </a:solidFill>
                <a:latin typeface="Calibri"/>
                <a:cs typeface="Calibri"/>
              </a:rPr>
              <a:t>digital</a:t>
            </a:r>
            <a:r>
              <a:rPr sz="2600" spc="-50" dirty="0">
                <a:solidFill>
                  <a:schemeClr val="bg1"/>
                </a:solidFill>
                <a:latin typeface="Calibri"/>
                <a:cs typeface="Calibri"/>
              </a:rPr>
              <a:t> </a:t>
            </a:r>
            <a:r>
              <a:rPr sz="2600" dirty="0">
                <a:solidFill>
                  <a:schemeClr val="bg1"/>
                </a:solidFill>
                <a:latin typeface="Calibri"/>
                <a:cs typeface="Calibri"/>
              </a:rPr>
              <a:t>form</a:t>
            </a:r>
            <a:r>
              <a:rPr sz="2600" spc="-55" dirty="0">
                <a:solidFill>
                  <a:schemeClr val="bg1"/>
                </a:solidFill>
                <a:latin typeface="Calibri"/>
                <a:cs typeface="Calibri"/>
              </a:rPr>
              <a:t> </a:t>
            </a:r>
            <a:r>
              <a:rPr sz="2600" dirty="0">
                <a:solidFill>
                  <a:schemeClr val="bg1"/>
                </a:solidFill>
                <a:latin typeface="Calibri"/>
                <a:cs typeface="Calibri"/>
              </a:rPr>
              <a:t>in</a:t>
            </a:r>
            <a:r>
              <a:rPr sz="2600" spc="-40" dirty="0">
                <a:solidFill>
                  <a:schemeClr val="bg1"/>
                </a:solidFill>
                <a:latin typeface="Calibri"/>
                <a:cs typeface="Calibri"/>
              </a:rPr>
              <a:t> </a:t>
            </a:r>
            <a:r>
              <a:rPr sz="2600" dirty="0">
                <a:solidFill>
                  <a:schemeClr val="bg1"/>
                </a:solidFill>
                <a:latin typeface="Calibri"/>
                <a:cs typeface="Calibri"/>
              </a:rPr>
              <a:t>order</a:t>
            </a:r>
            <a:r>
              <a:rPr sz="2600" spc="-35" dirty="0">
                <a:solidFill>
                  <a:schemeClr val="bg1"/>
                </a:solidFill>
                <a:latin typeface="Calibri"/>
                <a:cs typeface="Calibri"/>
              </a:rPr>
              <a:t> </a:t>
            </a:r>
            <a:r>
              <a:rPr sz="2600" dirty="0">
                <a:solidFill>
                  <a:schemeClr val="bg1"/>
                </a:solidFill>
                <a:latin typeface="Calibri"/>
                <a:cs typeface="Calibri"/>
              </a:rPr>
              <a:t>to</a:t>
            </a:r>
            <a:r>
              <a:rPr sz="2600" spc="-45" dirty="0">
                <a:solidFill>
                  <a:schemeClr val="bg1"/>
                </a:solidFill>
                <a:latin typeface="Calibri"/>
                <a:cs typeface="Calibri"/>
              </a:rPr>
              <a:t> </a:t>
            </a:r>
            <a:r>
              <a:rPr sz="2600" dirty="0">
                <a:solidFill>
                  <a:schemeClr val="bg1"/>
                </a:solidFill>
                <a:latin typeface="Calibri"/>
                <a:cs typeface="Calibri"/>
              </a:rPr>
              <a:t>be</a:t>
            </a:r>
            <a:r>
              <a:rPr sz="2600" spc="-35" dirty="0">
                <a:solidFill>
                  <a:schemeClr val="bg1"/>
                </a:solidFill>
                <a:latin typeface="Calibri"/>
                <a:cs typeface="Calibri"/>
              </a:rPr>
              <a:t> </a:t>
            </a:r>
            <a:r>
              <a:rPr sz="2600" spc="-10" dirty="0">
                <a:solidFill>
                  <a:schemeClr val="bg1"/>
                </a:solidFill>
                <a:latin typeface="Calibri"/>
                <a:cs typeface="Calibri"/>
              </a:rPr>
              <a:t>stored</a:t>
            </a:r>
            <a:r>
              <a:rPr sz="2600" spc="-55" dirty="0">
                <a:solidFill>
                  <a:schemeClr val="bg1"/>
                </a:solidFill>
                <a:latin typeface="Calibri"/>
                <a:cs typeface="Calibri"/>
              </a:rPr>
              <a:t> </a:t>
            </a:r>
            <a:r>
              <a:rPr sz="2600" dirty="0">
                <a:solidFill>
                  <a:schemeClr val="bg1"/>
                </a:solidFill>
                <a:latin typeface="Calibri"/>
                <a:cs typeface="Calibri"/>
              </a:rPr>
              <a:t>on</a:t>
            </a:r>
            <a:r>
              <a:rPr sz="2600" spc="-40" dirty="0">
                <a:solidFill>
                  <a:schemeClr val="bg1"/>
                </a:solidFill>
                <a:latin typeface="Calibri"/>
                <a:cs typeface="Calibri"/>
              </a:rPr>
              <a:t> </a:t>
            </a:r>
            <a:r>
              <a:rPr sz="2600" spc="-25" dirty="0">
                <a:solidFill>
                  <a:schemeClr val="bg1"/>
                </a:solidFill>
                <a:latin typeface="Calibri"/>
                <a:cs typeface="Calibri"/>
              </a:rPr>
              <a:t>or</a:t>
            </a:r>
            <a:r>
              <a:rPr lang="en-US" sz="2600" spc="-25" dirty="0">
                <a:solidFill>
                  <a:schemeClr val="bg1"/>
                </a:solidFill>
                <a:latin typeface="Calibri"/>
                <a:cs typeface="Calibri"/>
              </a:rPr>
              <a:t> </a:t>
            </a:r>
            <a:r>
              <a:rPr sz="2600" spc="-10" dirty="0">
                <a:solidFill>
                  <a:schemeClr val="bg1"/>
                </a:solidFill>
                <a:latin typeface="Calibri"/>
                <a:cs typeface="Calibri"/>
              </a:rPr>
              <a:t>processed</a:t>
            </a:r>
            <a:r>
              <a:rPr sz="2600" spc="-50" dirty="0">
                <a:solidFill>
                  <a:schemeClr val="bg1"/>
                </a:solidFill>
                <a:latin typeface="Calibri"/>
                <a:cs typeface="Calibri"/>
              </a:rPr>
              <a:t> </a:t>
            </a:r>
            <a:r>
              <a:rPr sz="2600" dirty="0">
                <a:solidFill>
                  <a:schemeClr val="bg1"/>
                </a:solidFill>
                <a:latin typeface="Calibri"/>
                <a:cs typeface="Calibri"/>
              </a:rPr>
              <a:t>by</a:t>
            </a:r>
            <a:r>
              <a:rPr lang="en-US" sz="2600" spc="-50" dirty="0">
                <a:solidFill>
                  <a:schemeClr val="bg1"/>
                </a:solidFill>
                <a:latin typeface="Calibri"/>
                <a:cs typeface="Calibri"/>
              </a:rPr>
              <a:t> </a:t>
            </a:r>
            <a:r>
              <a:rPr sz="2600" spc="-10" dirty="0">
                <a:solidFill>
                  <a:schemeClr val="bg1"/>
                </a:solidFill>
                <a:latin typeface="Calibri"/>
                <a:cs typeface="Calibri"/>
              </a:rPr>
              <a:t>computer</a:t>
            </a:r>
            <a:endParaRPr sz="2600" dirty="0">
              <a:solidFill>
                <a:schemeClr val="bg1"/>
              </a:solidFill>
              <a:latin typeface="Calibri"/>
              <a:cs typeface="Calibri"/>
            </a:endParaRPr>
          </a:p>
          <a:p>
            <a:pPr marL="755015" lvl="1" indent="-285115">
              <a:spcBef>
                <a:spcPts val="254"/>
              </a:spcBef>
              <a:buFont typeface="Arial MT"/>
              <a:buChar char="–"/>
              <a:tabLst>
                <a:tab pos="755015" algn="l"/>
              </a:tabLst>
            </a:pPr>
            <a:r>
              <a:rPr sz="2600" dirty="0">
                <a:solidFill>
                  <a:schemeClr val="bg1"/>
                </a:solidFill>
                <a:latin typeface="Calibri"/>
                <a:cs typeface="Calibri"/>
              </a:rPr>
              <a:t>Often</a:t>
            </a:r>
            <a:r>
              <a:rPr sz="2600" spc="-65" dirty="0">
                <a:solidFill>
                  <a:schemeClr val="bg1"/>
                </a:solidFill>
                <a:latin typeface="Calibri"/>
                <a:cs typeface="Calibri"/>
              </a:rPr>
              <a:t> </a:t>
            </a:r>
            <a:r>
              <a:rPr sz="2600" spc="-10" dirty="0">
                <a:solidFill>
                  <a:schemeClr val="bg1"/>
                </a:solidFill>
                <a:latin typeface="Calibri"/>
                <a:cs typeface="Calibri"/>
              </a:rPr>
              <a:t>compressed</a:t>
            </a:r>
            <a:r>
              <a:rPr sz="2600" spc="-60" dirty="0">
                <a:solidFill>
                  <a:schemeClr val="bg1"/>
                </a:solidFill>
                <a:latin typeface="Calibri"/>
                <a:cs typeface="Calibri"/>
              </a:rPr>
              <a:t> </a:t>
            </a:r>
            <a:r>
              <a:rPr sz="2600" dirty="0">
                <a:solidFill>
                  <a:schemeClr val="bg1"/>
                </a:solidFill>
                <a:latin typeface="Calibri"/>
                <a:cs typeface="Calibri"/>
              </a:rPr>
              <a:t>when</a:t>
            </a:r>
            <a:r>
              <a:rPr sz="2600" spc="-65" dirty="0">
                <a:solidFill>
                  <a:schemeClr val="bg1"/>
                </a:solidFill>
                <a:latin typeface="Calibri"/>
                <a:cs typeface="Calibri"/>
              </a:rPr>
              <a:t> </a:t>
            </a:r>
            <a:r>
              <a:rPr sz="2600" dirty="0">
                <a:solidFill>
                  <a:schemeClr val="bg1"/>
                </a:solidFill>
                <a:latin typeface="Calibri"/>
                <a:cs typeface="Calibri"/>
              </a:rPr>
              <a:t>sent</a:t>
            </a:r>
            <a:r>
              <a:rPr sz="2600" spc="-60" dirty="0">
                <a:solidFill>
                  <a:schemeClr val="bg1"/>
                </a:solidFill>
                <a:latin typeface="Calibri"/>
                <a:cs typeface="Calibri"/>
              </a:rPr>
              <a:t> </a:t>
            </a:r>
            <a:r>
              <a:rPr sz="2600" dirty="0">
                <a:solidFill>
                  <a:schemeClr val="bg1"/>
                </a:solidFill>
                <a:latin typeface="Calibri"/>
                <a:cs typeface="Calibri"/>
              </a:rPr>
              <a:t>over</a:t>
            </a:r>
            <a:r>
              <a:rPr sz="2600" spc="-45" dirty="0">
                <a:solidFill>
                  <a:schemeClr val="bg1"/>
                </a:solidFill>
                <a:latin typeface="Calibri"/>
                <a:cs typeface="Calibri"/>
              </a:rPr>
              <a:t> </a:t>
            </a:r>
            <a:r>
              <a:rPr sz="2600" dirty="0">
                <a:solidFill>
                  <a:schemeClr val="bg1"/>
                </a:solidFill>
                <a:latin typeface="Calibri"/>
                <a:cs typeface="Calibri"/>
              </a:rPr>
              <a:t>the</a:t>
            </a:r>
            <a:r>
              <a:rPr sz="2600" spc="-65" dirty="0">
                <a:solidFill>
                  <a:schemeClr val="bg1"/>
                </a:solidFill>
                <a:latin typeface="Calibri"/>
                <a:cs typeface="Calibri"/>
              </a:rPr>
              <a:t> </a:t>
            </a:r>
            <a:r>
              <a:rPr sz="2600" spc="-10" dirty="0">
                <a:solidFill>
                  <a:schemeClr val="bg1"/>
                </a:solidFill>
                <a:latin typeface="Calibri"/>
                <a:cs typeface="Calibri"/>
              </a:rPr>
              <a:t>Internet</a:t>
            </a:r>
            <a:endParaRPr sz="2600" dirty="0">
              <a:solidFill>
                <a:schemeClr val="bg1"/>
              </a:solidFill>
              <a:latin typeface="Calibri"/>
              <a:cs typeface="Calibri"/>
            </a:endParaRPr>
          </a:p>
          <a:p>
            <a:pPr marL="1154430" marR="5080" lvl="2" indent="-227329">
              <a:lnSpc>
                <a:spcPts val="2590"/>
              </a:lnSpc>
              <a:spcBef>
                <a:spcPts val="620"/>
              </a:spcBef>
              <a:buFont typeface="Arial MT"/>
              <a:buChar char="•"/>
              <a:tabLst>
                <a:tab pos="1155700" algn="l"/>
              </a:tabLst>
            </a:pPr>
            <a:r>
              <a:rPr sz="2600" dirty="0">
                <a:solidFill>
                  <a:schemeClr val="bg1"/>
                </a:solidFill>
                <a:latin typeface="Calibri"/>
                <a:cs typeface="Calibri"/>
              </a:rPr>
              <a:t>MP3</a:t>
            </a:r>
            <a:r>
              <a:rPr sz="2600" spc="-40" dirty="0">
                <a:solidFill>
                  <a:schemeClr val="bg1"/>
                </a:solidFill>
                <a:latin typeface="Calibri"/>
                <a:cs typeface="Calibri"/>
              </a:rPr>
              <a:t> </a:t>
            </a:r>
            <a:r>
              <a:rPr sz="2600" dirty="0">
                <a:solidFill>
                  <a:schemeClr val="bg1"/>
                </a:solidFill>
                <a:latin typeface="Calibri"/>
                <a:cs typeface="Calibri"/>
              </a:rPr>
              <a:t>files</a:t>
            </a:r>
            <a:r>
              <a:rPr sz="2600" spc="-30" dirty="0">
                <a:solidFill>
                  <a:schemeClr val="bg1"/>
                </a:solidFill>
                <a:latin typeface="Calibri"/>
                <a:cs typeface="Calibri"/>
              </a:rPr>
              <a:t> </a:t>
            </a:r>
            <a:r>
              <a:rPr sz="2600" dirty="0">
                <a:solidFill>
                  <a:schemeClr val="bg1"/>
                </a:solidFill>
                <a:latin typeface="Calibri"/>
                <a:cs typeface="Calibri"/>
              </a:rPr>
              <a:t>are</a:t>
            </a:r>
            <a:r>
              <a:rPr sz="2600" spc="-30" dirty="0">
                <a:solidFill>
                  <a:schemeClr val="bg1"/>
                </a:solidFill>
                <a:latin typeface="Calibri"/>
                <a:cs typeface="Calibri"/>
              </a:rPr>
              <a:t> </a:t>
            </a:r>
            <a:r>
              <a:rPr sz="2600" dirty="0">
                <a:solidFill>
                  <a:schemeClr val="bg1"/>
                </a:solidFill>
                <a:latin typeface="Calibri"/>
                <a:cs typeface="Calibri"/>
              </a:rPr>
              <a:t>10</a:t>
            </a:r>
            <a:r>
              <a:rPr sz="2600" spc="-35" dirty="0">
                <a:solidFill>
                  <a:schemeClr val="bg1"/>
                </a:solidFill>
                <a:latin typeface="Calibri"/>
                <a:cs typeface="Calibri"/>
              </a:rPr>
              <a:t> </a:t>
            </a:r>
            <a:r>
              <a:rPr sz="2600" dirty="0">
                <a:solidFill>
                  <a:schemeClr val="bg1"/>
                </a:solidFill>
                <a:latin typeface="Calibri"/>
                <a:cs typeface="Calibri"/>
              </a:rPr>
              <a:t>times</a:t>
            </a:r>
            <a:r>
              <a:rPr sz="2600" spc="-50" dirty="0">
                <a:solidFill>
                  <a:schemeClr val="bg1"/>
                </a:solidFill>
                <a:latin typeface="Calibri"/>
                <a:cs typeface="Calibri"/>
              </a:rPr>
              <a:t> </a:t>
            </a:r>
            <a:r>
              <a:rPr sz="2600" dirty="0">
                <a:solidFill>
                  <a:schemeClr val="bg1"/>
                </a:solidFill>
                <a:latin typeface="Calibri"/>
                <a:cs typeface="Calibri"/>
              </a:rPr>
              <a:t>smaller</a:t>
            </a:r>
            <a:r>
              <a:rPr sz="2600" spc="-40" dirty="0">
                <a:solidFill>
                  <a:schemeClr val="bg1"/>
                </a:solidFill>
                <a:latin typeface="Calibri"/>
                <a:cs typeface="Calibri"/>
              </a:rPr>
              <a:t> </a:t>
            </a:r>
            <a:r>
              <a:rPr sz="2600" dirty="0">
                <a:solidFill>
                  <a:schemeClr val="bg1"/>
                </a:solidFill>
                <a:latin typeface="Calibri"/>
                <a:cs typeface="Calibri"/>
              </a:rPr>
              <a:t>than</a:t>
            </a:r>
            <a:r>
              <a:rPr sz="2600" spc="-35" dirty="0">
                <a:solidFill>
                  <a:schemeClr val="bg1"/>
                </a:solidFill>
                <a:latin typeface="Calibri"/>
                <a:cs typeface="Calibri"/>
              </a:rPr>
              <a:t> </a:t>
            </a:r>
            <a:r>
              <a:rPr sz="2600" dirty="0">
                <a:solidFill>
                  <a:schemeClr val="bg1"/>
                </a:solidFill>
                <a:latin typeface="Calibri"/>
                <a:cs typeface="Calibri"/>
              </a:rPr>
              <a:t>their</a:t>
            </a:r>
            <a:r>
              <a:rPr sz="2600" spc="-35" dirty="0">
                <a:solidFill>
                  <a:schemeClr val="bg1"/>
                </a:solidFill>
                <a:latin typeface="Calibri"/>
                <a:cs typeface="Calibri"/>
              </a:rPr>
              <a:t> </a:t>
            </a:r>
            <a:r>
              <a:rPr sz="2600" spc="-10" dirty="0">
                <a:solidFill>
                  <a:schemeClr val="bg1"/>
                </a:solidFill>
                <a:latin typeface="Calibri"/>
                <a:cs typeface="Calibri"/>
              </a:rPr>
              <a:t>uncompressed </a:t>
            </a:r>
            <a:r>
              <a:rPr sz="2600" dirty="0">
                <a:solidFill>
                  <a:schemeClr val="bg1"/>
                </a:solidFill>
                <a:latin typeface="Calibri"/>
                <a:cs typeface="Calibri"/>
              </a:rPr>
              <a:t>digital</a:t>
            </a:r>
            <a:r>
              <a:rPr sz="2600" spc="-55" dirty="0">
                <a:solidFill>
                  <a:schemeClr val="bg1"/>
                </a:solidFill>
                <a:latin typeface="Calibri"/>
                <a:cs typeface="Calibri"/>
              </a:rPr>
              <a:t> </a:t>
            </a:r>
            <a:r>
              <a:rPr sz="2600" spc="-10" dirty="0">
                <a:solidFill>
                  <a:schemeClr val="bg1"/>
                </a:solidFill>
                <a:latin typeface="Calibri"/>
                <a:cs typeface="Calibri"/>
              </a:rPr>
              <a:t>versions</a:t>
            </a:r>
            <a:endParaRPr sz="2600" dirty="0">
              <a:solidFill>
                <a:schemeClr val="bg1"/>
              </a:solidFill>
              <a:latin typeface="Calibri"/>
              <a:cs typeface="Calibri"/>
            </a:endParaRPr>
          </a:p>
          <a:p>
            <a:pPr marL="1154430" lvl="2" indent="-227329">
              <a:spcBef>
                <a:spcPts val="250"/>
              </a:spcBef>
              <a:buFont typeface="Arial MT"/>
              <a:buChar char="•"/>
              <a:tabLst>
                <a:tab pos="1154430" algn="l"/>
              </a:tabLst>
            </a:pPr>
            <a:r>
              <a:rPr sz="2600" dirty="0">
                <a:solidFill>
                  <a:schemeClr val="bg1"/>
                </a:solidFill>
                <a:latin typeface="Calibri"/>
                <a:cs typeface="Calibri"/>
              </a:rPr>
              <a:t>Download</a:t>
            </a:r>
            <a:r>
              <a:rPr sz="2600" spc="-60" dirty="0">
                <a:solidFill>
                  <a:schemeClr val="bg1"/>
                </a:solidFill>
                <a:latin typeface="Calibri"/>
                <a:cs typeface="Calibri"/>
              </a:rPr>
              <a:t> </a:t>
            </a:r>
            <a:r>
              <a:rPr sz="2600" dirty="0">
                <a:solidFill>
                  <a:schemeClr val="bg1"/>
                </a:solidFill>
                <a:latin typeface="Calibri"/>
                <a:cs typeface="Calibri"/>
              </a:rPr>
              <a:t>more</a:t>
            </a:r>
            <a:r>
              <a:rPr sz="2600" spc="-50" dirty="0">
                <a:solidFill>
                  <a:schemeClr val="bg1"/>
                </a:solidFill>
                <a:latin typeface="Calibri"/>
                <a:cs typeface="Calibri"/>
              </a:rPr>
              <a:t> </a:t>
            </a:r>
            <a:r>
              <a:rPr sz="2600" dirty="0">
                <a:solidFill>
                  <a:schemeClr val="bg1"/>
                </a:solidFill>
                <a:latin typeface="Calibri"/>
                <a:cs typeface="Calibri"/>
              </a:rPr>
              <a:t>quickly</a:t>
            </a:r>
            <a:r>
              <a:rPr sz="2600" spc="-75" dirty="0">
                <a:solidFill>
                  <a:schemeClr val="bg1"/>
                </a:solidFill>
                <a:latin typeface="Calibri"/>
                <a:cs typeface="Calibri"/>
              </a:rPr>
              <a:t> </a:t>
            </a:r>
            <a:r>
              <a:rPr sz="2600" dirty="0">
                <a:solidFill>
                  <a:schemeClr val="bg1"/>
                </a:solidFill>
                <a:latin typeface="Calibri"/>
                <a:cs typeface="Calibri"/>
              </a:rPr>
              <a:t>and</a:t>
            </a:r>
            <a:r>
              <a:rPr sz="2600" spc="-55" dirty="0">
                <a:solidFill>
                  <a:schemeClr val="bg1"/>
                </a:solidFill>
                <a:latin typeface="Calibri"/>
                <a:cs typeface="Calibri"/>
              </a:rPr>
              <a:t> </a:t>
            </a:r>
            <a:r>
              <a:rPr sz="2600" dirty="0">
                <a:solidFill>
                  <a:schemeClr val="bg1"/>
                </a:solidFill>
                <a:latin typeface="Calibri"/>
                <a:cs typeface="Calibri"/>
              </a:rPr>
              <a:t>take</a:t>
            </a:r>
            <a:r>
              <a:rPr sz="2600" spc="-75" dirty="0">
                <a:solidFill>
                  <a:schemeClr val="bg1"/>
                </a:solidFill>
                <a:latin typeface="Calibri"/>
                <a:cs typeface="Calibri"/>
              </a:rPr>
              <a:t> </a:t>
            </a:r>
            <a:r>
              <a:rPr sz="2600" dirty="0">
                <a:solidFill>
                  <a:schemeClr val="bg1"/>
                </a:solidFill>
                <a:latin typeface="Calibri"/>
                <a:cs typeface="Calibri"/>
              </a:rPr>
              <a:t>up</a:t>
            </a:r>
            <a:r>
              <a:rPr sz="2600" spc="-55" dirty="0">
                <a:solidFill>
                  <a:schemeClr val="bg1"/>
                </a:solidFill>
                <a:latin typeface="Calibri"/>
                <a:cs typeface="Calibri"/>
              </a:rPr>
              <a:t> </a:t>
            </a:r>
            <a:r>
              <a:rPr sz="2600" dirty="0">
                <a:solidFill>
                  <a:schemeClr val="bg1"/>
                </a:solidFill>
                <a:latin typeface="Calibri"/>
                <a:cs typeface="Calibri"/>
              </a:rPr>
              <a:t>less</a:t>
            </a:r>
            <a:r>
              <a:rPr sz="2600" spc="-60" dirty="0">
                <a:solidFill>
                  <a:schemeClr val="bg1"/>
                </a:solidFill>
                <a:latin typeface="Calibri"/>
                <a:cs typeface="Calibri"/>
              </a:rPr>
              <a:t> </a:t>
            </a:r>
            <a:r>
              <a:rPr sz="2600" spc="-10" dirty="0">
                <a:solidFill>
                  <a:schemeClr val="bg1"/>
                </a:solidFill>
                <a:latin typeface="Calibri"/>
                <a:cs typeface="Calibri"/>
              </a:rPr>
              <a:t>storage</a:t>
            </a:r>
            <a:r>
              <a:rPr sz="2600" spc="-50" dirty="0">
                <a:solidFill>
                  <a:schemeClr val="bg1"/>
                </a:solidFill>
                <a:latin typeface="Calibri"/>
                <a:cs typeface="Calibri"/>
              </a:rPr>
              <a:t> </a:t>
            </a:r>
            <a:r>
              <a:rPr sz="2600" spc="-10" dirty="0">
                <a:solidFill>
                  <a:schemeClr val="bg1"/>
                </a:solidFill>
                <a:latin typeface="Calibri"/>
                <a:cs typeface="Calibri"/>
              </a:rPr>
              <a:t>space</a:t>
            </a:r>
            <a:endParaRPr sz="2600" dirty="0">
              <a:solidFill>
                <a:schemeClr val="bg1"/>
              </a:solidFill>
              <a:latin typeface="Calibri"/>
              <a:cs typeface="Calibri"/>
            </a:endParaRPr>
          </a:p>
          <a:p>
            <a:pPr marL="355600" indent="-342900">
              <a:spcBef>
                <a:spcPts val="290"/>
              </a:spcBef>
              <a:buFont typeface="Arial MT"/>
              <a:buChar char="•"/>
              <a:tabLst>
                <a:tab pos="355600" algn="l"/>
              </a:tabLst>
            </a:pPr>
            <a:r>
              <a:rPr sz="2600" b="1" dirty="0">
                <a:solidFill>
                  <a:schemeClr val="bg1"/>
                </a:solidFill>
                <a:latin typeface="Calibri"/>
                <a:cs typeface="Calibri"/>
              </a:rPr>
              <a:t>Video</a:t>
            </a:r>
            <a:r>
              <a:rPr sz="2600" b="1" spc="-55" dirty="0">
                <a:solidFill>
                  <a:schemeClr val="bg1"/>
                </a:solidFill>
                <a:latin typeface="Calibri"/>
                <a:cs typeface="Calibri"/>
              </a:rPr>
              <a:t> </a:t>
            </a:r>
            <a:r>
              <a:rPr sz="2600" b="1" spc="-20" dirty="0">
                <a:solidFill>
                  <a:schemeClr val="bg1"/>
                </a:solidFill>
                <a:latin typeface="Calibri"/>
                <a:cs typeface="Calibri"/>
              </a:rPr>
              <a:t>Data</a:t>
            </a:r>
            <a:endParaRPr sz="2600" b="1" dirty="0">
              <a:solidFill>
                <a:schemeClr val="bg1"/>
              </a:solidFill>
              <a:latin typeface="Calibri"/>
              <a:cs typeface="Calibri"/>
            </a:endParaRPr>
          </a:p>
          <a:p>
            <a:pPr marL="754380" marR="18415" lvl="1" indent="-285115">
              <a:lnSpc>
                <a:spcPts val="2590"/>
              </a:lnSpc>
              <a:spcBef>
                <a:spcPts val="615"/>
              </a:spcBef>
              <a:buFont typeface="Arial MT"/>
              <a:buChar char="–"/>
              <a:tabLst>
                <a:tab pos="756285" algn="l"/>
              </a:tabLst>
            </a:pPr>
            <a:r>
              <a:rPr sz="2600" dirty="0">
                <a:solidFill>
                  <a:schemeClr val="bg1"/>
                </a:solidFill>
                <a:latin typeface="Calibri"/>
                <a:cs typeface="Calibri"/>
              </a:rPr>
              <a:t>Displayed</a:t>
            </a:r>
            <a:r>
              <a:rPr sz="2600" spc="-70" dirty="0">
                <a:solidFill>
                  <a:schemeClr val="bg1"/>
                </a:solidFill>
                <a:latin typeface="Calibri"/>
                <a:cs typeface="Calibri"/>
              </a:rPr>
              <a:t> </a:t>
            </a:r>
            <a:r>
              <a:rPr sz="2600" dirty="0">
                <a:solidFill>
                  <a:schemeClr val="bg1"/>
                </a:solidFill>
                <a:latin typeface="Calibri"/>
                <a:cs typeface="Calibri"/>
              </a:rPr>
              <a:t>using</a:t>
            </a:r>
            <a:r>
              <a:rPr sz="2600" spc="-65" dirty="0">
                <a:solidFill>
                  <a:schemeClr val="bg1"/>
                </a:solidFill>
                <a:latin typeface="Calibri"/>
                <a:cs typeface="Calibri"/>
              </a:rPr>
              <a:t> </a:t>
            </a:r>
            <a:r>
              <a:rPr sz="2600" dirty="0">
                <a:solidFill>
                  <a:schemeClr val="bg1"/>
                </a:solidFill>
                <a:latin typeface="Calibri"/>
                <a:cs typeface="Calibri"/>
              </a:rPr>
              <a:t>a</a:t>
            </a:r>
            <a:r>
              <a:rPr sz="2600" spc="-60" dirty="0">
                <a:solidFill>
                  <a:schemeClr val="bg1"/>
                </a:solidFill>
                <a:latin typeface="Calibri"/>
                <a:cs typeface="Calibri"/>
              </a:rPr>
              <a:t> </a:t>
            </a:r>
            <a:r>
              <a:rPr sz="2600" dirty="0">
                <a:solidFill>
                  <a:schemeClr val="bg1"/>
                </a:solidFill>
                <a:latin typeface="Calibri"/>
                <a:cs typeface="Calibri"/>
              </a:rPr>
              <a:t>collection</a:t>
            </a:r>
            <a:r>
              <a:rPr sz="2600" spc="-80" dirty="0">
                <a:solidFill>
                  <a:schemeClr val="bg1"/>
                </a:solidFill>
                <a:latin typeface="Calibri"/>
                <a:cs typeface="Calibri"/>
              </a:rPr>
              <a:t> </a:t>
            </a:r>
            <a:r>
              <a:rPr sz="2600" dirty="0">
                <a:solidFill>
                  <a:schemeClr val="bg1"/>
                </a:solidFill>
                <a:latin typeface="Calibri"/>
                <a:cs typeface="Calibri"/>
              </a:rPr>
              <a:t>of</a:t>
            </a:r>
            <a:r>
              <a:rPr sz="2600" spc="-60" dirty="0">
                <a:solidFill>
                  <a:schemeClr val="bg1"/>
                </a:solidFill>
                <a:latin typeface="Calibri"/>
                <a:cs typeface="Calibri"/>
              </a:rPr>
              <a:t> </a:t>
            </a:r>
            <a:r>
              <a:rPr sz="2600" dirty="0">
                <a:solidFill>
                  <a:schemeClr val="bg1"/>
                </a:solidFill>
                <a:latin typeface="Calibri"/>
                <a:cs typeface="Calibri"/>
              </a:rPr>
              <a:t>frames,</a:t>
            </a:r>
            <a:r>
              <a:rPr sz="2600" spc="-75" dirty="0">
                <a:solidFill>
                  <a:schemeClr val="bg1"/>
                </a:solidFill>
                <a:latin typeface="Calibri"/>
                <a:cs typeface="Calibri"/>
              </a:rPr>
              <a:t> </a:t>
            </a:r>
            <a:r>
              <a:rPr sz="2600" dirty="0">
                <a:solidFill>
                  <a:schemeClr val="bg1"/>
                </a:solidFill>
                <a:latin typeface="Calibri"/>
                <a:cs typeface="Calibri"/>
              </a:rPr>
              <a:t>each</a:t>
            </a:r>
            <a:r>
              <a:rPr sz="2600" spc="-70" dirty="0">
                <a:solidFill>
                  <a:schemeClr val="bg1"/>
                </a:solidFill>
                <a:latin typeface="Calibri"/>
                <a:cs typeface="Calibri"/>
              </a:rPr>
              <a:t> </a:t>
            </a:r>
            <a:r>
              <a:rPr sz="2600" dirty="0">
                <a:solidFill>
                  <a:schemeClr val="bg1"/>
                </a:solidFill>
                <a:latin typeface="Calibri"/>
                <a:cs typeface="Calibri"/>
              </a:rPr>
              <a:t>frame</a:t>
            </a:r>
            <a:r>
              <a:rPr sz="2600" spc="-50" dirty="0">
                <a:solidFill>
                  <a:schemeClr val="bg1"/>
                </a:solidFill>
                <a:latin typeface="Calibri"/>
                <a:cs typeface="Calibri"/>
              </a:rPr>
              <a:t> </a:t>
            </a:r>
            <a:r>
              <a:rPr sz="2600" spc="-10" dirty="0">
                <a:solidFill>
                  <a:schemeClr val="bg1"/>
                </a:solidFill>
                <a:latin typeface="Calibri"/>
                <a:cs typeface="Calibri"/>
              </a:rPr>
              <a:t>contains </a:t>
            </a:r>
            <a:r>
              <a:rPr sz="2600" dirty="0">
                <a:solidFill>
                  <a:schemeClr val="bg1"/>
                </a:solidFill>
                <a:latin typeface="Calibri"/>
                <a:cs typeface="Calibri"/>
              </a:rPr>
              <a:t>a</a:t>
            </a:r>
            <a:r>
              <a:rPr sz="2600" spc="-30" dirty="0">
                <a:solidFill>
                  <a:schemeClr val="bg1"/>
                </a:solidFill>
                <a:latin typeface="Calibri"/>
                <a:cs typeface="Calibri"/>
              </a:rPr>
              <a:t> </a:t>
            </a:r>
            <a:r>
              <a:rPr sz="2600" dirty="0">
                <a:solidFill>
                  <a:schemeClr val="bg1"/>
                </a:solidFill>
                <a:latin typeface="Calibri"/>
                <a:cs typeface="Calibri"/>
              </a:rPr>
              <a:t>still</a:t>
            </a:r>
            <a:r>
              <a:rPr sz="2600" spc="-50" dirty="0">
                <a:solidFill>
                  <a:schemeClr val="bg1"/>
                </a:solidFill>
                <a:latin typeface="Calibri"/>
                <a:cs typeface="Calibri"/>
              </a:rPr>
              <a:t> </a:t>
            </a:r>
            <a:r>
              <a:rPr sz="2600" spc="-20" dirty="0">
                <a:solidFill>
                  <a:schemeClr val="bg1"/>
                </a:solidFill>
                <a:latin typeface="Calibri"/>
                <a:cs typeface="Calibri"/>
              </a:rPr>
              <a:t>image</a:t>
            </a:r>
            <a:endParaRPr sz="2600" dirty="0">
              <a:solidFill>
                <a:schemeClr val="bg1"/>
              </a:solidFill>
              <a:latin typeface="Calibri"/>
              <a:cs typeface="Calibri"/>
            </a:endParaRPr>
          </a:p>
          <a:p>
            <a:pPr marL="755015" lvl="1" indent="-285115">
              <a:spcBef>
                <a:spcPts val="254"/>
              </a:spcBef>
              <a:buFont typeface="Arial MT"/>
              <a:buChar char="–"/>
              <a:tabLst>
                <a:tab pos="755015" algn="l"/>
              </a:tabLst>
            </a:pPr>
            <a:r>
              <a:rPr sz="2600" dirty="0">
                <a:solidFill>
                  <a:schemeClr val="bg1"/>
                </a:solidFill>
                <a:latin typeface="Calibri"/>
                <a:cs typeface="Calibri"/>
              </a:rPr>
              <a:t>Amount</a:t>
            </a:r>
            <a:r>
              <a:rPr sz="2600" spc="-55" dirty="0">
                <a:solidFill>
                  <a:schemeClr val="bg1"/>
                </a:solidFill>
                <a:latin typeface="Calibri"/>
                <a:cs typeface="Calibri"/>
              </a:rPr>
              <a:t> </a:t>
            </a:r>
            <a:r>
              <a:rPr sz="2600" dirty="0">
                <a:solidFill>
                  <a:schemeClr val="bg1"/>
                </a:solidFill>
                <a:latin typeface="Calibri"/>
                <a:cs typeface="Calibri"/>
              </a:rPr>
              <a:t>of</a:t>
            </a:r>
            <a:r>
              <a:rPr sz="2600" spc="-45" dirty="0">
                <a:solidFill>
                  <a:schemeClr val="bg1"/>
                </a:solidFill>
                <a:latin typeface="Calibri"/>
                <a:cs typeface="Calibri"/>
              </a:rPr>
              <a:t> </a:t>
            </a:r>
            <a:r>
              <a:rPr sz="2600" dirty="0">
                <a:solidFill>
                  <a:schemeClr val="bg1"/>
                </a:solidFill>
                <a:latin typeface="Calibri"/>
                <a:cs typeface="Calibri"/>
              </a:rPr>
              <a:t>data</a:t>
            </a:r>
            <a:r>
              <a:rPr sz="2600" spc="-55" dirty="0">
                <a:solidFill>
                  <a:schemeClr val="bg1"/>
                </a:solidFill>
                <a:latin typeface="Calibri"/>
                <a:cs typeface="Calibri"/>
              </a:rPr>
              <a:t> </a:t>
            </a:r>
            <a:r>
              <a:rPr sz="2600" dirty="0">
                <a:solidFill>
                  <a:schemeClr val="bg1"/>
                </a:solidFill>
                <a:latin typeface="Calibri"/>
                <a:cs typeface="Calibri"/>
              </a:rPr>
              <a:t>can</a:t>
            </a:r>
            <a:r>
              <a:rPr sz="2600" spc="-55" dirty="0">
                <a:solidFill>
                  <a:schemeClr val="bg1"/>
                </a:solidFill>
                <a:latin typeface="Calibri"/>
                <a:cs typeface="Calibri"/>
              </a:rPr>
              <a:t> </a:t>
            </a:r>
            <a:r>
              <a:rPr sz="2600" dirty="0">
                <a:solidFill>
                  <a:schemeClr val="bg1"/>
                </a:solidFill>
                <a:latin typeface="Calibri"/>
                <a:cs typeface="Calibri"/>
              </a:rPr>
              <a:t>be</a:t>
            </a:r>
            <a:r>
              <a:rPr sz="2600" spc="-40" dirty="0">
                <a:solidFill>
                  <a:schemeClr val="bg1"/>
                </a:solidFill>
                <a:latin typeface="Calibri"/>
                <a:cs typeface="Calibri"/>
              </a:rPr>
              <a:t> </a:t>
            </a:r>
            <a:r>
              <a:rPr sz="2600" spc="-10" dirty="0">
                <a:solidFill>
                  <a:schemeClr val="bg1"/>
                </a:solidFill>
                <a:latin typeface="Calibri"/>
                <a:cs typeface="Calibri"/>
              </a:rPr>
              <a:t>substantial</a:t>
            </a:r>
            <a:r>
              <a:rPr sz="2600" spc="-50" dirty="0">
                <a:solidFill>
                  <a:schemeClr val="bg1"/>
                </a:solidFill>
                <a:latin typeface="Calibri"/>
                <a:cs typeface="Calibri"/>
              </a:rPr>
              <a:t> </a:t>
            </a:r>
            <a:r>
              <a:rPr sz="2600" dirty="0">
                <a:solidFill>
                  <a:schemeClr val="bg1"/>
                </a:solidFill>
                <a:latin typeface="Calibri"/>
                <a:cs typeface="Calibri"/>
              </a:rPr>
              <a:t>but</a:t>
            </a:r>
            <a:r>
              <a:rPr sz="2600" spc="-45" dirty="0">
                <a:solidFill>
                  <a:schemeClr val="bg1"/>
                </a:solidFill>
                <a:latin typeface="Calibri"/>
                <a:cs typeface="Calibri"/>
              </a:rPr>
              <a:t> </a:t>
            </a:r>
            <a:r>
              <a:rPr sz="2600" dirty="0">
                <a:solidFill>
                  <a:schemeClr val="bg1"/>
                </a:solidFill>
                <a:latin typeface="Calibri"/>
                <a:cs typeface="Calibri"/>
              </a:rPr>
              <a:t>can</a:t>
            </a:r>
            <a:r>
              <a:rPr sz="2600" spc="-55" dirty="0">
                <a:solidFill>
                  <a:schemeClr val="bg1"/>
                </a:solidFill>
                <a:latin typeface="Calibri"/>
                <a:cs typeface="Calibri"/>
              </a:rPr>
              <a:t> </a:t>
            </a:r>
            <a:r>
              <a:rPr sz="2600" dirty="0">
                <a:solidFill>
                  <a:schemeClr val="bg1"/>
                </a:solidFill>
                <a:latin typeface="Calibri"/>
                <a:cs typeface="Calibri"/>
              </a:rPr>
              <a:t>be</a:t>
            </a:r>
            <a:r>
              <a:rPr sz="2600" spc="-40" dirty="0">
                <a:solidFill>
                  <a:schemeClr val="bg1"/>
                </a:solidFill>
                <a:latin typeface="Calibri"/>
                <a:cs typeface="Calibri"/>
              </a:rPr>
              <a:t> </a:t>
            </a:r>
            <a:r>
              <a:rPr sz="2600" spc="-10" dirty="0">
                <a:solidFill>
                  <a:schemeClr val="bg1"/>
                </a:solidFill>
                <a:latin typeface="Calibri"/>
                <a:cs typeface="Calibri"/>
              </a:rPr>
              <a:t>compressed</a:t>
            </a:r>
            <a:endParaRPr sz="26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12</a:t>
            </a:fld>
            <a:endParaRPr lang="en-GB" spc="-25"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4910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Representing</a:t>
            </a:r>
            <a:r>
              <a:rPr b="1" spc="-130" dirty="0">
                <a:solidFill>
                  <a:schemeClr val="bg1"/>
                </a:solidFill>
              </a:rPr>
              <a:t> </a:t>
            </a:r>
            <a:r>
              <a:rPr b="1" dirty="0">
                <a:solidFill>
                  <a:schemeClr val="bg1"/>
                </a:solidFill>
              </a:rPr>
              <a:t>Software</a:t>
            </a:r>
            <a:r>
              <a:rPr b="1" spc="-125" dirty="0">
                <a:solidFill>
                  <a:schemeClr val="bg1"/>
                </a:solidFill>
              </a:rPr>
              <a:t> </a:t>
            </a:r>
            <a:r>
              <a:rPr b="1" spc="-10" dirty="0">
                <a:solidFill>
                  <a:schemeClr val="bg1"/>
                </a:solidFill>
              </a:rPr>
              <a:t>Programs</a:t>
            </a:r>
          </a:p>
        </p:txBody>
      </p:sp>
      <p:sp>
        <p:nvSpPr>
          <p:cNvPr id="3" name="object 3"/>
          <p:cNvSpPr txBox="1"/>
          <p:nvPr/>
        </p:nvSpPr>
        <p:spPr>
          <a:xfrm>
            <a:off x="786975" y="1618251"/>
            <a:ext cx="10414425" cy="2718052"/>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sz="2600" b="1" dirty="0">
                <a:solidFill>
                  <a:schemeClr val="bg1"/>
                </a:solidFill>
                <a:latin typeface="Calibri"/>
                <a:cs typeface="Calibri"/>
              </a:rPr>
              <a:t>Machine</a:t>
            </a:r>
            <a:r>
              <a:rPr sz="2600" b="1" spc="-50" dirty="0">
                <a:solidFill>
                  <a:schemeClr val="bg1"/>
                </a:solidFill>
                <a:latin typeface="Calibri"/>
                <a:cs typeface="Calibri"/>
              </a:rPr>
              <a:t> </a:t>
            </a:r>
            <a:r>
              <a:rPr sz="2600" b="1" spc="-10" dirty="0">
                <a:solidFill>
                  <a:schemeClr val="bg1"/>
                </a:solidFill>
                <a:latin typeface="Calibri"/>
                <a:cs typeface="Calibri"/>
              </a:rPr>
              <a:t>language</a:t>
            </a:r>
            <a:endParaRPr sz="2600" b="1" dirty="0">
              <a:solidFill>
                <a:schemeClr val="bg1"/>
              </a:solidFill>
              <a:latin typeface="Calibri"/>
              <a:cs typeface="Calibri"/>
            </a:endParaRPr>
          </a:p>
          <a:p>
            <a:pPr marL="754380" marR="908050" lvl="1" indent="-285115">
              <a:spcBef>
                <a:spcPts val="575"/>
              </a:spcBef>
              <a:buFont typeface="Arial MT"/>
              <a:buChar char="–"/>
              <a:tabLst>
                <a:tab pos="756285" algn="l"/>
              </a:tabLst>
            </a:pPr>
            <a:r>
              <a:rPr lang="en-GB" sz="2600" dirty="0">
                <a:solidFill>
                  <a:schemeClr val="bg1"/>
                </a:solidFill>
                <a:latin typeface="Calibri"/>
                <a:cs typeface="Calibri"/>
              </a:rPr>
              <a:t>Binary-based programming language, consisting only of 0s and 1s, that a computer can execute directly</a:t>
            </a:r>
            <a:endParaRPr sz="2600" dirty="0">
              <a:solidFill>
                <a:schemeClr val="bg1"/>
              </a:solidFill>
              <a:latin typeface="Calibri"/>
              <a:cs typeface="Calibri"/>
            </a:endParaRPr>
          </a:p>
          <a:p>
            <a:pPr marL="755015" lvl="1" indent="-285115">
              <a:spcBef>
                <a:spcPts val="580"/>
              </a:spcBef>
              <a:buFont typeface="Arial MT"/>
              <a:buChar char="–"/>
              <a:tabLst>
                <a:tab pos="755015" algn="l"/>
              </a:tabLst>
            </a:pPr>
            <a:r>
              <a:rPr sz="2600" dirty="0">
                <a:solidFill>
                  <a:schemeClr val="bg1"/>
                </a:solidFill>
                <a:latin typeface="Calibri"/>
                <a:cs typeface="Calibri"/>
              </a:rPr>
              <a:t>Early</a:t>
            </a:r>
            <a:r>
              <a:rPr sz="2600" spc="-75" dirty="0">
                <a:solidFill>
                  <a:schemeClr val="bg1"/>
                </a:solidFill>
                <a:latin typeface="Calibri"/>
                <a:cs typeface="Calibri"/>
              </a:rPr>
              <a:t> </a:t>
            </a:r>
            <a:r>
              <a:rPr sz="2600" spc="-10" dirty="0">
                <a:solidFill>
                  <a:schemeClr val="bg1"/>
                </a:solidFill>
                <a:latin typeface="Calibri"/>
                <a:cs typeface="Calibri"/>
              </a:rPr>
              <a:t>programs</a:t>
            </a:r>
            <a:r>
              <a:rPr sz="2600" spc="-70" dirty="0">
                <a:solidFill>
                  <a:schemeClr val="bg1"/>
                </a:solidFill>
                <a:latin typeface="Calibri"/>
                <a:cs typeface="Calibri"/>
              </a:rPr>
              <a:t> </a:t>
            </a:r>
            <a:r>
              <a:rPr sz="2600" dirty="0">
                <a:solidFill>
                  <a:schemeClr val="bg1"/>
                </a:solidFill>
                <a:latin typeface="Calibri"/>
                <a:cs typeface="Calibri"/>
              </a:rPr>
              <a:t>were</a:t>
            </a:r>
            <a:r>
              <a:rPr sz="2600" spc="-45" dirty="0">
                <a:solidFill>
                  <a:schemeClr val="bg1"/>
                </a:solidFill>
                <a:latin typeface="Calibri"/>
                <a:cs typeface="Calibri"/>
              </a:rPr>
              <a:t> </a:t>
            </a:r>
            <a:r>
              <a:rPr sz="2600" dirty="0">
                <a:solidFill>
                  <a:schemeClr val="bg1"/>
                </a:solidFill>
                <a:latin typeface="Calibri"/>
                <a:cs typeface="Calibri"/>
              </a:rPr>
              <a:t>written</a:t>
            </a:r>
            <a:r>
              <a:rPr sz="2600" spc="-65" dirty="0">
                <a:solidFill>
                  <a:schemeClr val="bg1"/>
                </a:solidFill>
                <a:latin typeface="Calibri"/>
                <a:cs typeface="Calibri"/>
              </a:rPr>
              <a:t> </a:t>
            </a:r>
            <a:r>
              <a:rPr sz="2600" dirty="0">
                <a:solidFill>
                  <a:schemeClr val="bg1"/>
                </a:solidFill>
                <a:latin typeface="Calibri"/>
                <a:cs typeface="Calibri"/>
              </a:rPr>
              <a:t>in</a:t>
            </a:r>
            <a:r>
              <a:rPr sz="2600" spc="-70" dirty="0">
                <a:solidFill>
                  <a:schemeClr val="bg1"/>
                </a:solidFill>
                <a:latin typeface="Calibri"/>
                <a:cs typeface="Calibri"/>
              </a:rPr>
              <a:t> </a:t>
            </a:r>
            <a:r>
              <a:rPr sz="2600" dirty="0">
                <a:solidFill>
                  <a:schemeClr val="bg1"/>
                </a:solidFill>
                <a:latin typeface="Calibri"/>
                <a:cs typeface="Calibri"/>
              </a:rPr>
              <a:t>machine</a:t>
            </a:r>
            <a:r>
              <a:rPr sz="2600" spc="-55" dirty="0">
                <a:solidFill>
                  <a:schemeClr val="bg1"/>
                </a:solidFill>
                <a:latin typeface="Calibri"/>
                <a:cs typeface="Calibri"/>
              </a:rPr>
              <a:t> </a:t>
            </a:r>
            <a:r>
              <a:rPr sz="2600" spc="-10" dirty="0">
                <a:solidFill>
                  <a:schemeClr val="bg1"/>
                </a:solidFill>
                <a:latin typeface="Calibri"/>
                <a:cs typeface="Calibri"/>
              </a:rPr>
              <a:t>language</a:t>
            </a:r>
            <a:endParaRPr sz="2600" dirty="0">
              <a:solidFill>
                <a:schemeClr val="bg1"/>
              </a:solidFill>
              <a:latin typeface="Calibri"/>
              <a:cs typeface="Calibri"/>
            </a:endParaRPr>
          </a:p>
          <a:p>
            <a:pPr marL="754380" marR="5080" lvl="1" indent="-285115">
              <a:spcBef>
                <a:spcPts val="575"/>
              </a:spcBef>
              <a:buFont typeface="Arial MT"/>
              <a:buChar char="–"/>
              <a:tabLst>
                <a:tab pos="756285" algn="l"/>
              </a:tabLst>
            </a:pPr>
            <a:r>
              <a:rPr sz="2600" spc="-50" dirty="0">
                <a:solidFill>
                  <a:schemeClr val="bg1"/>
                </a:solidFill>
                <a:latin typeface="Calibri"/>
                <a:cs typeface="Calibri"/>
              </a:rPr>
              <a:t>Today’s</a:t>
            </a:r>
            <a:r>
              <a:rPr sz="2600" spc="-45" dirty="0">
                <a:solidFill>
                  <a:schemeClr val="bg1"/>
                </a:solidFill>
                <a:latin typeface="Calibri"/>
                <a:cs typeface="Calibri"/>
              </a:rPr>
              <a:t> </a:t>
            </a:r>
            <a:r>
              <a:rPr sz="2600" spc="-10" dirty="0">
                <a:solidFill>
                  <a:schemeClr val="bg1"/>
                </a:solidFill>
                <a:latin typeface="Calibri"/>
                <a:cs typeface="Calibri"/>
              </a:rPr>
              <a:t>programs</a:t>
            </a:r>
            <a:r>
              <a:rPr sz="2600" spc="-60" dirty="0">
                <a:solidFill>
                  <a:schemeClr val="bg1"/>
                </a:solidFill>
                <a:latin typeface="Calibri"/>
                <a:cs typeface="Calibri"/>
              </a:rPr>
              <a:t> </a:t>
            </a:r>
            <a:r>
              <a:rPr sz="2600" dirty="0">
                <a:solidFill>
                  <a:schemeClr val="bg1"/>
                </a:solidFill>
                <a:latin typeface="Calibri"/>
                <a:cs typeface="Calibri"/>
              </a:rPr>
              <a:t>still</a:t>
            </a:r>
            <a:r>
              <a:rPr sz="2600" spc="-75" dirty="0">
                <a:solidFill>
                  <a:schemeClr val="bg1"/>
                </a:solidFill>
                <a:latin typeface="Calibri"/>
                <a:cs typeface="Calibri"/>
              </a:rPr>
              <a:t> </a:t>
            </a:r>
            <a:r>
              <a:rPr sz="2600" dirty="0">
                <a:solidFill>
                  <a:schemeClr val="bg1"/>
                </a:solidFill>
                <a:latin typeface="Calibri"/>
                <a:cs typeface="Calibri"/>
              </a:rPr>
              <a:t>need</a:t>
            </a:r>
            <a:r>
              <a:rPr sz="2600" spc="-40" dirty="0">
                <a:solidFill>
                  <a:schemeClr val="bg1"/>
                </a:solidFill>
                <a:latin typeface="Calibri"/>
                <a:cs typeface="Calibri"/>
              </a:rPr>
              <a:t> </a:t>
            </a:r>
            <a:r>
              <a:rPr sz="2600" dirty="0">
                <a:solidFill>
                  <a:schemeClr val="bg1"/>
                </a:solidFill>
                <a:latin typeface="Calibri"/>
                <a:cs typeface="Calibri"/>
              </a:rPr>
              <a:t>to</a:t>
            </a:r>
            <a:r>
              <a:rPr sz="2600" spc="-65" dirty="0">
                <a:solidFill>
                  <a:schemeClr val="bg1"/>
                </a:solidFill>
                <a:latin typeface="Calibri"/>
                <a:cs typeface="Calibri"/>
              </a:rPr>
              <a:t> </a:t>
            </a:r>
            <a:r>
              <a:rPr sz="2600" dirty="0">
                <a:solidFill>
                  <a:schemeClr val="bg1"/>
                </a:solidFill>
                <a:latin typeface="Calibri"/>
                <a:cs typeface="Calibri"/>
              </a:rPr>
              <a:t>be</a:t>
            </a:r>
            <a:r>
              <a:rPr sz="2600" spc="-45" dirty="0">
                <a:solidFill>
                  <a:schemeClr val="bg1"/>
                </a:solidFill>
                <a:latin typeface="Calibri"/>
                <a:cs typeface="Calibri"/>
              </a:rPr>
              <a:t> </a:t>
            </a:r>
            <a:r>
              <a:rPr sz="2600" spc="-10" dirty="0">
                <a:solidFill>
                  <a:schemeClr val="bg1"/>
                </a:solidFill>
                <a:latin typeface="Calibri"/>
                <a:cs typeface="Calibri"/>
              </a:rPr>
              <a:t>translated</a:t>
            </a:r>
            <a:r>
              <a:rPr sz="2600" spc="-60" dirty="0">
                <a:solidFill>
                  <a:schemeClr val="bg1"/>
                </a:solidFill>
                <a:latin typeface="Calibri"/>
                <a:cs typeface="Calibri"/>
              </a:rPr>
              <a:t> </a:t>
            </a:r>
            <a:r>
              <a:rPr sz="2600" dirty="0">
                <a:solidFill>
                  <a:schemeClr val="bg1"/>
                </a:solidFill>
                <a:latin typeface="Calibri"/>
                <a:cs typeface="Calibri"/>
              </a:rPr>
              <a:t>into</a:t>
            </a:r>
            <a:r>
              <a:rPr sz="2600" spc="-50" dirty="0">
                <a:solidFill>
                  <a:schemeClr val="bg1"/>
                </a:solidFill>
                <a:latin typeface="Calibri"/>
                <a:cs typeface="Calibri"/>
              </a:rPr>
              <a:t> </a:t>
            </a:r>
            <a:r>
              <a:rPr sz="2600" spc="-10" dirty="0">
                <a:solidFill>
                  <a:schemeClr val="bg1"/>
                </a:solidFill>
                <a:latin typeface="Calibri"/>
                <a:cs typeface="Calibri"/>
              </a:rPr>
              <a:t>machine </a:t>
            </a:r>
            <a:r>
              <a:rPr sz="2600" dirty="0">
                <a:solidFill>
                  <a:schemeClr val="bg1"/>
                </a:solidFill>
                <a:latin typeface="Calibri"/>
                <a:cs typeface="Calibri"/>
              </a:rPr>
              <a:t>language</a:t>
            </a:r>
            <a:r>
              <a:rPr sz="2600" spc="-45" dirty="0">
                <a:solidFill>
                  <a:schemeClr val="bg1"/>
                </a:solidFill>
                <a:latin typeface="Calibri"/>
                <a:cs typeface="Calibri"/>
              </a:rPr>
              <a:t> </a:t>
            </a:r>
            <a:r>
              <a:rPr sz="2600" dirty="0">
                <a:solidFill>
                  <a:schemeClr val="bg1"/>
                </a:solidFill>
                <a:latin typeface="Calibri"/>
                <a:cs typeface="Calibri"/>
              </a:rPr>
              <a:t>in</a:t>
            </a:r>
            <a:r>
              <a:rPr sz="2600" spc="-60" dirty="0">
                <a:solidFill>
                  <a:schemeClr val="bg1"/>
                </a:solidFill>
                <a:latin typeface="Calibri"/>
                <a:cs typeface="Calibri"/>
              </a:rPr>
              <a:t> </a:t>
            </a:r>
            <a:r>
              <a:rPr sz="2600" dirty="0">
                <a:solidFill>
                  <a:schemeClr val="bg1"/>
                </a:solidFill>
                <a:latin typeface="Calibri"/>
                <a:cs typeface="Calibri"/>
              </a:rPr>
              <a:t>order</a:t>
            </a:r>
            <a:r>
              <a:rPr sz="2600" spc="-35" dirty="0">
                <a:solidFill>
                  <a:schemeClr val="bg1"/>
                </a:solidFill>
                <a:latin typeface="Calibri"/>
                <a:cs typeface="Calibri"/>
              </a:rPr>
              <a:t> </a:t>
            </a:r>
            <a:r>
              <a:rPr sz="2600" dirty="0">
                <a:solidFill>
                  <a:schemeClr val="bg1"/>
                </a:solidFill>
                <a:latin typeface="Calibri"/>
                <a:cs typeface="Calibri"/>
              </a:rPr>
              <a:t>to</a:t>
            </a:r>
            <a:r>
              <a:rPr sz="2600" spc="-50" dirty="0">
                <a:solidFill>
                  <a:schemeClr val="bg1"/>
                </a:solidFill>
                <a:latin typeface="Calibri"/>
                <a:cs typeface="Calibri"/>
              </a:rPr>
              <a:t> </a:t>
            </a:r>
            <a:r>
              <a:rPr sz="2600" dirty="0">
                <a:solidFill>
                  <a:schemeClr val="bg1"/>
                </a:solidFill>
                <a:latin typeface="Calibri"/>
                <a:cs typeface="Calibri"/>
              </a:rPr>
              <a:t>be</a:t>
            </a:r>
            <a:r>
              <a:rPr sz="2600" spc="-45" dirty="0">
                <a:solidFill>
                  <a:schemeClr val="bg1"/>
                </a:solidFill>
                <a:latin typeface="Calibri"/>
                <a:cs typeface="Calibri"/>
              </a:rPr>
              <a:t> </a:t>
            </a:r>
            <a:r>
              <a:rPr sz="2600" spc="-10" dirty="0">
                <a:solidFill>
                  <a:schemeClr val="bg1"/>
                </a:solidFill>
                <a:latin typeface="Calibri"/>
                <a:cs typeface="Calibri"/>
              </a:rPr>
              <a:t>understood</a:t>
            </a:r>
            <a:r>
              <a:rPr sz="2600" spc="-45" dirty="0">
                <a:solidFill>
                  <a:schemeClr val="bg1"/>
                </a:solidFill>
                <a:latin typeface="Calibri"/>
                <a:cs typeface="Calibri"/>
              </a:rPr>
              <a:t> </a:t>
            </a:r>
            <a:r>
              <a:rPr sz="2600" dirty="0">
                <a:solidFill>
                  <a:schemeClr val="bg1"/>
                </a:solidFill>
                <a:latin typeface="Calibri"/>
                <a:cs typeface="Calibri"/>
              </a:rPr>
              <a:t>by</a:t>
            </a:r>
            <a:r>
              <a:rPr sz="2600" spc="-45" dirty="0">
                <a:solidFill>
                  <a:schemeClr val="bg1"/>
                </a:solidFill>
                <a:latin typeface="Calibri"/>
                <a:cs typeface="Calibri"/>
              </a:rPr>
              <a:t> </a:t>
            </a:r>
            <a:r>
              <a:rPr sz="2600" dirty="0">
                <a:solidFill>
                  <a:schemeClr val="bg1"/>
                </a:solidFill>
                <a:latin typeface="Calibri"/>
                <a:cs typeface="Calibri"/>
              </a:rPr>
              <a:t>the</a:t>
            </a:r>
            <a:r>
              <a:rPr sz="2600" spc="-50" dirty="0">
                <a:solidFill>
                  <a:schemeClr val="bg1"/>
                </a:solidFill>
                <a:latin typeface="Calibri"/>
                <a:cs typeface="Calibri"/>
              </a:rPr>
              <a:t> </a:t>
            </a:r>
            <a:r>
              <a:rPr sz="2600" spc="-10" dirty="0">
                <a:solidFill>
                  <a:schemeClr val="bg1"/>
                </a:solidFill>
                <a:latin typeface="Calibri"/>
                <a:cs typeface="Calibri"/>
              </a:rPr>
              <a:t>computer</a:t>
            </a:r>
            <a:endParaRPr sz="26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13</a:t>
            </a:fld>
            <a:endParaRPr lang="en-GB" spc="-25"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4910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Inside</a:t>
            </a:r>
            <a:r>
              <a:rPr b="1" spc="-90" dirty="0">
                <a:solidFill>
                  <a:schemeClr val="bg1"/>
                </a:solidFill>
              </a:rPr>
              <a:t> </a:t>
            </a:r>
            <a:r>
              <a:rPr b="1" dirty="0">
                <a:solidFill>
                  <a:schemeClr val="bg1"/>
                </a:solidFill>
              </a:rPr>
              <a:t>the</a:t>
            </a:r>
            <a:r>
              <a:rPr b="1" spc="-90" dirty="0">
                <a:solidFill>
                  <a:schemeClr val="bg1"/>
                </a:solidFill>
              </a:rPr>
              <a:t> </a:t>
            </a:r>
            <a:r>
              <a:rPr b="1" dirty="0">
                <a:solidFill>
                  <a:schemeClr val="bg1"/>
                </a:solidFill>
              </a:rPr>
              <a:t>System</a:t>
            </a:r>
            <a:r>
              <a:rPr b="1" spc="-95" dirty="0">
                <a:solidFill>
                  <a:schemeClr val="bg1"/>
                </a:solidFill>
              </a:rPr>
              <a:t> </a:t>
            </a:r>
            <a:r>
              <a:rPr b="1" spc="-20" dirty="0">
                <a:solidFill>
                  <a:schemeClr val="bg1"/>
                </a:solidFill>
              </a:rPr>
              <a:t>Unit</a:t>
            </a:r>
          </a:p>
        </p:txBody>
      </p:sp>
      <p:sp>
        <p:nvSpPr>
          <p:cNvPr id="3" name="object 3"/>
          <p:cNvSpPr txBox="1"/>
          <p:nvPr/>
        </p:nvSpPr>
        <p:spPr>
          <a:xfrm>
            <a:off x="990601" y="1461262"/>
            <a:ext cx="10618046" cy="4395434"/>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sz="2600" b="1" spc="-10" dirty="0">
                <a:solidFill>
                  <a:schemeClr val="bg1"/>
                </a:solidFill>
                <a:latin typeface="Calibri"/>
                <a:cs typeface="Calibri"/>
              </a:rPr>
              <a:t>System</a:t>
            </a:r>
            <a:r>
              <a:rPr sz="2600" b="1" spc="-120" dirty="0">
                <a:solidFill>
                  <a:schemeClr val="bg1"/>
                </a:solidFill>
                <a:latin typeface="Calibri"/>
                <a:cs typeface="Calibri"/>
              </a:rPr>
              <a:t> </a:t>
            </a:r>
            <a:r>
              <a:rPr sz="2600" b="1" spc="-20" dirty="0">
                <a:solidFill>
                  <a:schemeClr val="bg1"/>
                </a:solidFill>
                <a:latin typeface="Calibri"/>
                <a:cs typeface="Calibri"/>
              </a:rPr>
              <a:t>Unit</a:t>
            </a:r>
            <a:endParaRPr sz="2600" b="1" dirty="0">
              <a:solidFill>
                <a:schemeClr val="bg1"/>
              </a:solidFill>
              <a:latin typeface="Calibri"/>
              <a:cs typeface="Calibri"/>
            </a:endParaRPr>
          </a:p>
          <a:p>
            <a:pPr marL="755015" lvl="1" indent="-285115">
              <a:spcBef>
                <a:spcPts val="575"/>
              </a:spcBef>
              <a:buFont typeface="Arial MT"/>
              <a:buChar char="–"/>
              <a:tabLst>
                <a:tab pos="755015" algn="l"/>
              </a:tabLst>
            </a:pPr>
            <a:r>
              <a:rPr sz="2600" dirty="0">
                <a:solidFill>
                  <a:schemeClr val="bg1"/>
                </a:solidFill>
                <a:latin typeface="Calibri"/>
                <a:cs typeface="Calibri"/>
              </a:rPr>
              <a:t>The</a:t>
            </a:r>
            <a:r>
              <a:rPr sz="2600" spc="-25" dirty="0">
                <a:solidFill>
                  <a:schemeClr val="bg1"/>
                </a:solidFill>
                <a:latin typeface="Calibri"/>
                <a:cs typeface="Calibri"/>
              </a:rPr>
              <a:t> </a:t>
            </a:r>
            <a:r>
              <a:rPr sz="2600" dirty="0">
                <a:solidFill>
                  <a:schemeClr val="bg1"/>
                </a:solidFill>
                <a:latin typeface="Calibri"/>
                <a:cs typeface="Calibri"/>
              </a:rPr>
              <a:t>main</a:t>
            </a:r>
            <a:r>
              <a:rPr sz="2600" spc="-45" dirty="0">
                <a:solidFill>
                  <a:schemeClr val="bg1"/>
                </a:solidFill>
                <a:latin typeface="Calibri"/>
                <a:cs typeface="Calibri"/>
              </a:rPr>
              <a:t> </a:t>
            </a:r>
            <a:r>
              <a:rPr sz="2600" dirty="0">
                <a:solidFill>
                  <a:schemeClr val="bg1"/>
                </a:solidFill>
                <a:latin typeface="Calibri"/>
                <a:cs typeface="Calibri"/>
              </a:rPr>
              <a:t>case</a:t>
            </a:r>
            <a:r>
              <a:rPr sz="2600" spc="-35" dirty="0">
                <a:solidFill>
                  <a:schemeClr val="bg1"/>
                </a:solidFill>
                <a:latin typeface="Calibri"/>
                <a:cs typeface="Calibri"/>
              </a:rPr>
              <a:t> </a:t>
            </a:r>
            <a:r>
              <a:rPr sz="2600" dirty="0">
                <a:solidFill>
                  <a:schemeClr val="bg1"/>
                </a:solidFill>
                <a:latin typeface="Calibri"/>
                <a:cs typeface="Calibri"/>
              </a:rPr>
              <a:t>of</a:t>
            </a:r>
            <a:r>
              <a:rPr sz="2600" spc="-35" dirty="0">
                <a:solidFill>
                  <a:schemeClr val="bg1"/>
                </a:solidFill>
                <a:latin typeface="Calibri"/>
                <a:cs typeface="Calibri"/>
              </a:rPr>
              <a:t> </a:t>
            </a:r>
            <a:r>
              <a:rPr sz="2600" dirty="0">
                <a:solidFill>
                  <a:schemeClr val="bg1"/>
                </a:solidFill>
                <a:latin typeface="Calibri"/>
                <a:cs typeface="Calibri"/>
              </a:rPr>
              <a:t>a</a:t>
            </a:r>
            <a:r>
              <a:rPr sz="2600" spc="-30" dirty="0">
                <a:solidFill>
                  <a:schemeClr val="bg1"/>
                </a:solidFill>
                <a:latin typeface="Calibri"/>
                <a:cs typeface="Calibri"/>
              </a:rPr>
              <a:t> </a:t>
            </a:r>
            <a:r>
              <a:rPr sz="2600" spc="-10" dirty="0">
                <a:solidFill>
                  <a:schemeClr val="bg1"/>
                </a:solidFill>
                <a:latin typeface="Calibri"/>
                <a:cs typeface="Calibri"/>
              </a:rPr>
              <a:t>computer</a:t>
            </a:r>
            <a:r>
              <a:rPr lang="en-US" sz="2600" spc="-10" dirty="0">
                <a:solidFill>
                  <a:schemeClr val="bg1"/>
                </a:solidFill>
                <a:latin typeface="Calibri"/>
                <a:cs typeface="Calibri"/>
              </a:rPr>
              <a:t> or mobile device</a:t>
            </a:r>
            <a:endParaRPr sz="2600" dirty="0">
              <a:solidFill>
                <a:schemeClr val="bg1"/>
              </a:solidFill>
              <a:latin typeface="Calibri"/>
              <a:cs typeface="Calibri"/>
            </a:endParaRPr>
          </a:p>
          <a:p>
            <a:pPr marL="755015" lvl="1" indent="-285115">
              <a:spcBef>
                <a:spcPts val="575"/>
              </a:spcBef>
              <a:buFont typeface="Arial MT"/>
              <a:buChar char="–"/>
              <a:tabLst>
                <a:tab pos="755015" algn="l"/>
              </a:tabLst>
            </a:pPr>
            <a:r>
              <a:rPr sz="2600" dirty="0">
                <a:solidFill>
                  <a:schemeClr val="bg1"/>
                </a:solidFill>
                <a:latin typeface="Calibri"/>
                <a:cs typeface="Calibri"/>
              </a:rPr>
              <a:t>Houses</a:t>
            </a:r>
            <a:r>
              <a:rPr sz="2600" spc="-65" dirty="0">
                <a:solidFill>
                  <a:schemeClr val="bg1"/>
                </a:solidFill>
                <a:latin typeface="Calibri"/>
                <a:cs typeface="Calibri"/>
              </a:rPr>
              <a:t> </a:t>
            </a:r>
            <a:r>
              <a:rPr sz="2600" dirty="0">
                <a:solidFill>
                  <a:schemeClr val="bg1"/>
                </a:solidFill>
                <a:latin typeface="Calibri"/>
                <a:cs typeface="Calibri"/>
              </a:rPr>
              <a:t>the</a:t>
            </a:r>
            <a:r>
              <a:rPr sz="2600" spc="-55" dirty="0">
                <a:solidFill>
                  <a:schemeClr val="bg1"/>
                </a:solidFill>
                <a:latin typeface="Calibri"/>
                <a:cs typeface="Calibri"/>
              </a:rPr>
              <a:t> </a:t>
            </a:r>
            <a:r>
              <a:rPr sz="2600" dirty="0">
                <a:solidFill>
                  <a:schemeClr val="bg1"/>
                </a:solidFill>
                <a:latin typeface="Calibri"/>
                <a:cs typeface="Calibri"/>
              </a:rPr>
              <a:t>processing</a:t>
            </a:r>
            <a:r>
              <a:rPr sz="2600" spc="-75" dirty="0">
                <a:solidFill>
                  <a:schemeClr val="bg1"/>
                </a:solidFill>
                <a:latin typeface="Calibri"/>
                <a:cs typeface="Calibri"/>
              </a:rPr>
              <a:t> </a:t>
            </a:r>
            <a:r>
              <a:rPr sz="2600" spc="-10" dirty="0">
                <a:solidFill>
                  <a:schemeClr val="bg1"/>
                </a:solidFill>
                <a:latin typeface="Calibri"/>
                <a:cs typeface="Calibri"/>
              </a:rPr>
              <a:t>hardware</a:t>
            </a:r>
            <a:r>
              <a:rPr sz="2600" spc="-55" dirty="0">
                <a:solidFill>
                  <a:schemeClr val="bg1"/>
                </a:solidFill>
                <a:latin typeface="Calibri"/>
                <a:cs typeface="Calibri"/>
              </a:rPr>
              <a:t> </a:t>
            </a:r>
            <a:r>
              <a:rPr sz="2600" dirty="0">
                <a:solidFill>
                  <a:schemeClr val="bg1"/>
                </a:solidFill>
                <a:latin typeface="Calibri"/>
                <a:cs typeface="Calibri"/>
              </a:rPr>
              <a:t>for</a:t>
            </a:r>
            <a:r>
              <a:rPr sz="2600" spc="-55" dirty="0">
                <a:solidFill>
                  <a:schemeClr val="bg1"/>
                </a:solidFill>
                <a:latin typeface="Calibri"/>
                <a:cs typeface="Calibri"/>
              </a:rPr>
              <a:t> </a:t>
            </a:r>
            <a:r>
              <a:rPr sz="2600" dirty="0">
                <a:solidFill>
                  <a:schemeClr val="bg1"/>
                </a:solidFill>
                <a:latin typeface="Calibri"/>
                <a:cs typeface="Calibri"/>
              </a:rPr>
              <a:t>a</a:t>
            </a:r>
            <a:r>
              <a:rPr sz="2600" spc="-60" dirty="0">
                <a:solidFill>
                  <a:schemeClr val="bg1"/>
                </a:solidFill>
                <a:latin typeface="Calibri"/>
                <a:cs typeface="Calibri"/>
              </a:rPr>
              <a:t> </a:t>
            </a:r>
            <a:r>
              <a:rPr sz="2600" spc="-10" dirty="0">
                <a:solidFill>
                  <a:schemeClr val="bg1"/>
                </a:solidFill>
                <a:latin typeface="Calibri"/>
                <a:cs typeface="Calibri"/>
              </a:rPr>
              <a:t>computer</a:t>
            </a:r>
            <a:r>
              <a:rPr lang="en-US" sz="2600" spc="-10" dirty="0">
                <a:solidFill>
                  <a:schemeClr val="bg1"/>
                </a:solidFill>
                <a:latin typeface="Calibri"/>
                <a:cs typeface="Calibri"/>
              </a:rPr>
              <a:t> </a:t>
            </a:r>
            <a:r>
              <a:rPr lang="en-GB" sz="2600" spc="-10" dirty="0">
                <a:solidFill>
                  <a:schemeClr val="bg1"/>
                </a:solidFill>
                <a:latin typeface="Calibri"/>
                <a:cs typeface="Calibri"/>
              </a:rPr>
              <a:t>as well as other components, such as </a:t>
            </a:r>
            <a:r>
              <a:rPr sz="2600" spc="-90" dirty="0">
                <a:solidFill>
                  <a:schemeClr val="bg1"/>
                </a:solidFill>
                <a:latin typeface="Calibri"/>
                <a:cs typeface="Calibri"/>
              </a:rPr>
              <a:t> </a:t>
            </a:r>
            <a:r>
              <a:rPr sz="2600" spc="-10" dirty="0">
                <a:solidFill>
                  <a:schemeClr val="bg1"/>
                </a:solidFill>
                <a:latin typeface="Calibri"/>
                <a:cs typeface="Calibri"/>
              </a:rPr>
              <a:t>storage</a:t>
            </a:r>
            <a:r>
              <a:rPr sz="2600" spc="-85" dirty="0">
                <a:solidFill>
                  <a:schemeClr val="bg1"/>
                </a:solidFill>
                <a:latin typeface="Calibri"/>
                <a:cs typeface="Calibri"/>
              </a:rPr>
              <a:t> </a:t>
            </a:r>
            <a:r>
              <a:rPr sz="2600" dirty="0">
                <a:solidFill>
                  <a:schemeClr val="bg1"/>
                </a:solidFill>
                <a:latin typeface="Calibri"/>
                <a:cs typeface="Calibri"/>
              </a:rPr>
              <a:t>devices,</a:t>
            </a:r>
            <a:r>
              <a:rPr sz="2600" spc="-75" dirty="0">
                <a:solidFill>
                  <a:schemeClr val="bg1"/>
                </a:solidFill>
                <a:latin typeface="Calibri"/>
                <a:cs typeface="Calibri"/>
              </a:rPr>
              <a:t> </a:t>
            </a:r>
            <a:r>
              <a:rPr sz="2600" dirty="0">
                <a:solidFill>
                  <a:schemeClr val="bg1"/>
                </a:solidFill>
                <a:latin typeface="Calibri"/>
                <a:cs typeface="Calibri"/>
              </a:rPr>
              <a:t>the</a:t>
            </a:r>
            <a:r>
              <a:rPr sz="2600" spc="-75" dirty="0">
                <a:solidFill>
                  <a:schemeClr val="bg1"/>
                </a:solidFill>
                <a:latin typeface="Calibri"/>
                <a:cs typeface="Calibri"/>
              </a:rPr>
              <a:t> </a:t>
            </a:r>
            <a:r>
              <a:rPr sz="2600" dirty="0">
                <a:solidFill>
                  <a:schemeClr val="bg1"/>
                </a:solidFill>
                <a:latin typeface="Calibri"/>
                <a:cs typeface="Calibri"/>
              </a:rPr>
              <a:t>power</a:t>
            </a:r>
            <a:r>
              <a:rPr sz="2600" spc="-75" dirty="0">
                <a:solidFill>
                  <a:schemeClr val="bg1"/>
                </a:solidFill>
                <a:latin typeface="Calibri"/>
                <a:cs typeface="Calibri"/>
              </a:rPr>
              <a:t> </a:t>
            </a:r>
            <a:r>
              <a:rPr sz="2600" spc="-10" dirty="0">
                <a:solidFill>
                  <a:schemeClr val="bg1"/>
                </a:solidFill>
                <a:latin typeface="Calibri"/>
                <a:cs typeface="Calibri"/>
              </a:rPr>
              <a:t>supply,</a:t>
            </a:r>
            <a:r>
              <a:rPr sz="2600" spc="-70" dirty="0">
                <a:solidFill>
                  <a:schemeClr val="bg1"/>
                </a:solidFill>
                <a:latin typeface="Calibri"/>
                <a:cs typeface="Calibri"/>
              </a:rPr>
              <a:t> </a:t>
            </a:r>
            <a:r>
              <a:rPr sz="2600" spc="-25" dirty="0">
                <a:solidFill>
                  <a:schemeClr val="bg1"/>
                </a:solidFill>
                <a:latin typeface="Calibri"/>
                <a:cs typeface="Calibri"/>
              </a:rPr>
              <a:t>and</a:t>
            </a:r>
            <a:r>
              <a:rPr lang="en-US" sz="2600" spc="-25" dirty="0">
                <a:solidFill>
                  <a:schemeClr val="bg1"/>
                </a:solidFill>
                <a:latin typeface="Calibri"/>
                <a:cs typeface="Calibri"/>
              </a:rPr>
              <a:t> </a:t>
            </a:r>
            <a:r>
              <a:rPr sz="2600" dirty="0">
                <a:solidFill>
                  <a:schemeClr val="bg1"/>
                </a:solidFill>
                <a:latin typeface="Calibri"/>
                <a:cs typeface="Calibri"/>
              </a:rPr>
              <a:t>cooling</a:t>
            </a:r>
            <a:r>
              <a:rPr sz="2600" spc="-40" dirty="0">
                <a:solidFill>
                  <a:schemeClr val="bg1"/>
                </a:solidFill>
                <a:latin typeface="Calibri"/>
                <a:cs typeface="Calibri"/>
              </a:rPr>
              <a:t> </a:t>
            </a:r>
            <a:r>
              <a:rPr lang="en-US" sz="2600" spc="-20" dirty="0">
                <a:solidFill>
                  <a:schemeClr val="bg1"/>
                </a:solidFill>
                <a:latin typeface="Calibri"/>
                <a:cs typeface="Calibri"/>
              </a:rPr>
              <a:t>hardware</a:t>
            </a:r>
            <a:endParaRPr sz="2600" dirty="0">
              <a:solidFill>
                <a:schemeClr val="bg1"/>
              </a:solidFill>
              <a:latin typeface="Calibri"/>
              <a:cs typeface="Calibri"/>
            </a:endParaRPr>
          </a:p>
          <a:p>
            <a:pPr marL="754380" marR="5080" lvl="1" indent="-285115">
              <a:spcBef>
                <a:spcPts val="580"/>
              </a:spcBef>
              <a:buFont typeface="Arial MT"/>
              <a:buChar char="–"/>
              <a:tabLst>
                <a:tab pos="756285" algn="l"/>
              </a:tabLst>
            </a:pPr>
            <a:r>
              <a:rPr sz="2600" dirty="0">
                <a:solidFill>
                  <a:schemeClr val="bg1"/>
                </a:solidFill>
                <a:latin typeface="Calibri"/>
                <a:cs typeface="Calibri"/>
              </a:rPr>
              <a:t>With</a:t>
            </a:r>
            <a:r>
              <a:rPr sz="2600" spc="-55" dirty="0">
                <a:solidFill>
                  <a:schemeClr val="bg1"/>
                </a:solidFill>
                <a:latin typeface="Calibri"/>
                <a:cs typeface="Calibri"/>
              </a:rPr>
              <a:t> </a:t>
            </a:r>
            <a:r>
              <a:rPr sz="2600" dirty="0">
                <a:solidFill>
                  <a:schemeClr val="bg1"/>
                </a:solidFill>
                <a:latin typeface="Calibri"/>
                <a:cs typeface="Calibri"/>
              </a:rPr>
              <a:t>a</a:t>
            </a:r>
            <a:r>
              <a:rPr sz="2600" spc="-65" dirty="0">
                <a:solidFill>
                  <a:schemeClr val="bg1"/>
                </a:solidFill>
                <a:latin typeface="Calibri"/>
                <a:cs typeface="Calibri"/>
              </a:rPr>
              <a:t> </a:t>
            </a:r>
            <a:r>
              <a:rPr sz="2600" dirty="0">
                <a:solidFill>
                  <a:schemeClr val="bg1"/>
                </a:solidFill>
                <a:latin typeface="Calibri"/>
                <a:cs typeface="Calibri"/>
              </a:rPr>
              <a:t>desktop</a:t>
            </a:r>
            <a:r>
              <a:rPr sz="2600" spc="-55" dirty="0">
                <a:solidFill>
                  <a:schemeClr val="bg1"/>
                </a:solidFill>
                <a:latin typeface="Calibri"/>
                <a:cs typeface="Calibri"/>
              </a:rPr>
              <a:t> </a:t>
            </a:r>
            <a:r>
              <a:rPr sz="2600" spc="-25" dirty="0">
                <a:solidFill>
                  <a:schemeClr val="bg1"/>
                </a:solidFill>
                <a:latin typeface="Calibri"/>
                <a:cs typeface="Calibri"/>
              </a:rPr>
              <a:t>computer,</a:t>
            </a:r>
            <a:r>
              <a:rPr sz="2600" spc="-65" dirty="0">
                <a:solidFill>
                  <a:schemeClr val="bg1"/>
                </a:solidFill>
                <a:latin typeface="Calibri"/>
                <a:cs typeface="Calibri"/>
              </a:rPr>
              <a:t> </a:t>
            </a:r>
            <a:r>
              <a:rPr sz="2600" dirty="0">
                <a:solidFill>
                  <a:schemeClr val="bg1"/>
                </a:solidFill>
                <a:latin typeface="Calibri"/>
                <a:cs typeface="Calibri"/>
              </a:rPr>
              <a:t>usually</a:t>
            </a:r>
            <a:r>
              <a:rPr sz="2600" spc="-60" dirty="0">
                <a:solidFill>
                  <a:schemeClr val="bg1"/>
                </a:solidFill>
                <a:latin typeface="Calibri"/>
                <a:cs typeface="Calibri"/>
              </a:rPr>
              <a:t> </a:t>
            </a:r>
            <a:r>
              <a:rPr sz="2600" dirty="0">
                <a:solidFill>
                  <a:schemeClr val="bg1"/>
                </a:solidFill>
                <a:latin typeface="Calibri"/>
                <a:cs typeface="Calibri"/>
              </a:rPr>
              <a:t>looks</a:t>
            </a:r>
            <a:r>
              <a:rPr sz="2600" spc="-55" dirty="0">
                <a:solidFill>
                  <a:schemeClr val="bg1"/>
                </a:solidFill>
                <a:latin typeface="Calibri"/>
                <a:cs typeface="Calibri"/>
              </a:rPr>
              <a:t> </a:t>
            </a:r>
            <a:r>
              <a:rPr sz="2600" dirty="0">
                <a:solidFill>
                  <a:schemeClr val="bg1"/>
                </a:solidFill>
                <a:latin typeface="Calibri"/>
                <a:cs typeface="Calibri"/>
              </a:rPr>
              <a:t>like</a:t>
            </a:r>
            <a:r>
              <a:rPr sz="2600" spc="-60" dirty="0">
                <a:solidFill>
                  <a:schemeClr val="bg1"/>
                </a:solidFill>
                <a:latin typeface="Calibri"/>
                <a:cs typeface="Calibri"/>
              </a:rPr>
              <a:t> </a:t>
            </a:r>
            <a:r>
              <a:rPr sz="2600" dirty="0">
                <a:solidFill>
                  <a:schemeClr val="bg1"/>
                </a:solidFill>
                <a:latin typeface="Calibri"/>
                <a:cs typeface="Calibri"/>
              </a:rPr>
              <a:t>a</a:t>
            </a:r>
            <a:r>
              <a:rPr sz="2600" spc="-60" dirty="0">
                <a:solidFill>
                  <a:schemeClr val="bg1"/>
                </a:solidFill>
                <a:latin typeface="Calibri"/>
                <a:cs typeface="Calibri"/>
              </a:rPr>
              <a:t> </a:t>
            </a:r>
            <a:r>
              <a:rPr sz="2600" b="1" spc="-10" dirty="0">
                <a:solidFill>
                  <a:schemeClr val="bg1"/>
                </a:solidFill>
                <a:latin typeface="Calibri"/>
                <a:cs typeface="Calibri"/>
              </a:rPr>
              <a:t>rectangular </a:t>
            </a:r>
            <a:r>
              <a:rPr sz="2600" b="1" spc="-25" dirty="0">
                <a:solidFill>
                  <a:schemeClr val="bg1"/>
                </a:solidFill>
                <a:latin typeface="Calibri"/>
                <a:cs typeface="Calibri"/>
              </a:rPr>
              <a:t>box</a:t>
            </a:r>
            <a:endParaRPr lang="en-US" sz="2600" b="1" spc="-25" dirty="0">
              <a:solidFill>
                <a:schemeClr val="bg1"/>
              </a:solidFill>
              <a:latin typeface="Calibri"/>
              <a:cs typeface="Calibri"/>
            </a:endParaRPr>
          </a:p>
          <a:p>
            <a:pPr marL="754380" marR="5080" lvl="1" indent="-285115">
              <a:spcBef>
                <a:spcPts val="580"/>
              </a:spcBef>
              <a:buFont typeface="Arial MT"/>
              <a:buChar char="–"/>
              <a:tabLst>
                <a:tab pos="756285" algn="l"/>
              </a:tabLst>
            </a:pPr>
            <a:r>
              <a:rPr lang="en-GB" sz="2600" dirty="0">
                <a:solidFill>
                  <a:schemeClr val="bg1"/>
                </a:solidFill>
                <a:latin typeface="Calibri"/>
                <a:cs typeface="Calibri"/>
              </a:rPr>
              <a:t>Contains one or more processors, several types of memory, interfaces to connect external peripheral devices (such as printers), and other components all interconnected through sets of wires called buses on the motherboard</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14</a:t>
            </a:fld>
            <a:endParaRPr lang="en-GB" spc="-25"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74404"/>
            <a:ext cx="10363200" cy="836075"/>
          </a:xfrm>
          <a:prstGeom prst="rect">
            <a:avLst/>
          </a:prstGeom>
        </p:spPr>
        <p:txBody>
          <a:bodyPr vert="horz" wrap="square" lIns="0" tIns="224485" rIns="0" bIns="0" rtlCol="0">
            <a:spAutoFit/>
          </a:bodyPr>
          <a:lstStyle/>
          <a:p>
            <a:pPr marL="12700">
              <a:spcBef>
                <a:spcPts val="100"/>
              </a:spcBef>
            </a:pPr>
            <a:r>
              <a:rPr sz="4400" b="1" dirty="0">
                <a:solidFill>
                  <a:schemeClr val="bg1"/>
                </a:solidFill>
              </a:rPr>
              <a:t>Inside</a:t>
            </a:r>
            <a:r>
              <a:rPr sz="4400" b="1" spc="-75" dirty="0">
                <a:solidFill>
                  <a:schemeClr val="bg1"/>
                </a:solidFill>
              </a:rPr>
              <a:t> </a:t>
            </a:r>
            <a:r>
              <a:rPr sz="4400" b="1" dirty="0">
                <a:solidFill>
                  <a:schemeClr val="bg1"/>
                </a:solidFill>
              </a:rPr>
              <a:t>the</a:t>
            </a:r>
            <a:r>
              <a:rPr sz="4400" b="1" spc="-80" dirty="0">
                <a:solidFill>
                  <a:schemeClr val="bg1"/>
                </a:solidFill>
              </a:rPr>
              <a:t> </a:t>
            </a:r>
            <a:r>
              <a:rPr sz="4400" b="1" dirty="0">
                <a:solidFill>
                  <a:schemeClr val="bg1"/>
                </a:solidFill>
              </a:rPr>
              <a:t>System</a:t>
            </a:r>
            <a:r>
              <a:rPr sz="4400" b="1" spc="-85" dirty="0">
                <a:solidFill>
                  <a:schemeClr val="bg1"/>
                </a:solidFill>
              </a:rPr>
              <a:t> </a:t>
            </a:r>
            <a:r>
              <a:rPr sz="4400" b="1" spc="-20" dirty="0">
                <a:solidFill>
                  <a:schemeClr val="bg1"/>
                </a:solidFill>
              </a:rPr>
              <a:t>Unit</a:t>
            </a:r>
          </a:p>
        </p:txBody>
      </p:sp>
      <p:pic>
        <p:nvPicPr>
          <p:cNvPr id="4" name="object 4"/>
          <p:cNvPicPr/>
          <p:nvPr/>
        </p:nvPicPr>
        <p:blipFill>
          <a:blip r:embed="rId2" cstate="print"/>
          <a:stretch>
            <a:fillRect/>
          </a:stretch>
        </p:blipFill>
        <p:spPr>
          <a:xfrm>
            <a:off x="1981200" y="1368833"/>
            <a:ext cx="8229600" cy="5148618"/>
          </a:xfrm>
          <a:prstGeom prst="rect">
            <a:avLst/>
          </a:prstGeom>
        </p:spPr>
      </p:pic>
      <p:sp>
        <p:nvSpPr>
          <p:cNvPr id="3" name="Slide Number Placeholder 2"/>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15</a:t>
            </a:fld>
            <a:endParaRPr lang="en-GB" spc="-25"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4910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Inside</a:t>
            </a:r>
            <a:r>
              <a:rPr b="1" spc="-90" dirty="0">
                <a:solidFill>
                  <a:schemeClr val="bg1"/>
                </a:solidFill>
              </a:rPr>
              <a:t> </a:t>
            </a:r>
            <a:r>
              <a:rPr b="1" dirty="0">
                <a:solidFill>
                  <a:schemeClr val="bg1"/>
                </a:solidFill>
              </a:rPr>
              <a:t>the</a:t>
            </a:r>
            <a:r>
              <a:rPr b="1" spc="-90" dirty="0">
                <a:solidFill>
                  <a:schemeClr val="bg1"/>
                </a:solidFill>
              </a:rPr>
              <a:t> </a:t>
            </a:r>
            <a:r>
              <a:rPr b="1" dirty="0">
                <a:solidFill>
                  <a:schemeClr val="bg1"/>
                </a:solidFill>
              </a:rPr>
              <a:t>System</a:t>
            </a:r>
            <a:r>
              <a:rPr b="1" spc="-95" dirty="0">
                <a:solidFill>
                  <a:schemeClr val="bg1"/>
                </a:solidFill>
              </a:rPr>
              <a:t> </a:t>
            </a:r>
            <a:r>
              <a:rPr b="1" spc="-20" dirty="0">
                <a:solidFill>
                  <a:schemeClr val="bg1"/>
                </a:solidFill>
              </a:rPr>
              <a:t>Unit</a:t>
            </a:r>
          </a:p>
        </p:txBody>
      </p:sp>
      <p:sp>
        <p:nvSpPr>
          <p:cNvPr id="3" name="object 3"/>
          <p:cNvSpPr txBox="1"/>
          <p:nvPr/>
        </p:nvSpPr>
        <p:spPr>
          <a:xfrm>
            <a:off x="990601" y="1461262"/>
            <a:ext cx="10618046" cy="4151778"/>
          </a:xfrm>
          <a:prstGeom prst="rect">
            <a:avLst/>
          </a:prstGeom>
        </p:spPr>
        <p:txBody>
          <a:bodyPr vert="horz" wrap="square" lIns="0" tIns="85725" rIns="0" bIns="0" rtlCol="0">
            <a:spAutoFit/>
          </a:bodyPr>
          <a:lstStyle/>
          <a:p>
            <a:pPr marL="12700">
              <a:spcBef>
                <a:spcPts val="675"/>
              </a:spcBef>
              <a:tabLst>
                <a:tab pos="355600" algn="l"/>
              </a:tabLst>
            </a:pPr>
            <a:r>
              <a:rPr lang="en-US" sz="2600" b="1" spc="-10" dirty="0" smtClean="0">
                <a:solidFill>
                  <a:schemeClr val="bg1"/>
                </a:solidFill>
                <a:latin typeface="Calibri"/>
                <a:cs typeface="Calibri"/>
              </a:rPr>
              <a:t>1. Motherboard</a:t>
            </a:r>
            <a:endParaRPr lang="en-US" sz="2600" b="1" spc="-10" dirty="0">
              <a:solidFill>
                <a:schemeClr val="bg1"/>
              </a:solidFill>
              <a:latin typeface="Calibri"/>
              <a:cs typeface="Calibri"/>
            </a:endParaRPr>
          </a:p>
          <a:p>
            <a:pPr marL="355600" lvl="3" indent="-342900">
              <a:spcBef>
                <a:spcPts val="675"/>
              </a:spcBef>
              <a:buFont typeface="Arial MT"/>
              <a:buChar char="•"/>
              <a:tabLst>
                <a:tab pos="355600" algn="l"/>
              </a:tabLst>
            </a:pPr>
            <a:r>
              <a:rPr lang="en-GB" sz="2600" spc="-10" dirty="0">
                <a:solidFill>
                  <a:schemeClr val="bg1"/>
                </a:solidFill>
                <a:latin typeface="Calibri"/>
                <a:cs typeface="Calibri"/>
              </a:rPr>
              <a:t>Main circuit board of a computing device</a:t>
            </a:r>
          </a:p>
          <a:p>
            <a:pPr marL="355600" lvl="3" indent="-342900">
              <a:spcBef>
                <a:spcPts val="675"/>
              </a:spcBef>
              <a:buFont typeface="Arial MT"/>
              <a:buChar char="•"/>
              <a:tabLst>
                <a:tab pos="355600" algn="l"/>
              </a:tabLst>
            </a:pPr>
            <a:r>
              <a:rPr lang="en-GB" sz="2600" spc="-10" dirty="0">
                <a:solidFill>
                  <a:schemeClr val="bg1"/>
                </a:solidFill>
                <a:latin typeface="Calibri"/>
                <a:cs typeface="Calibri"/>
              </a:rPr>
              <a:t>Located inside the system unit, to which all computer system components connect</a:t>
            </a:r>
          </a:p>
          <a:p>
            <a:pPr marL="12700" lvl="3">
              <a:spcBef>
                <a:spcPts val="675"/>
              </a:spcBef>
              <a:tabLst>
                <a:tab pos="355600" algn="l"/>
              </a:tabLst>
            </a:pPr>
            <a:r>
              <a:rPr lang="en-GB" sz="2600" spc="-10" dirty="0">
                <a:solidFill>
                  <a:schemeClr val="bg1"/>
                </a:solidFill>
                <a:latin typeface="Calibri"/>
                <a:cs typeface="Calibri"/>
              </a:rPr>
              <a:t>	– </a:t>
            </a:r>
            <a:r>
              <a:rPr lang="en-GB" sz="2600" b="1" spc="-10" dirty="0">
                <a:solidFill>
                  <a:schemeClr val="bg1"/>
                </a:solidFill>
                <a:latin typeface="Calibri"/>
                <a:cs typeface="Calibri"/>
              </a:rPr>
              <a:t>Computer Chip </a:t>
            </a:r>
            <a:r>
              <a:rPr lang="en-GB" sz="2600" spc="-10" dirty="0">
                <a:solidFill>
                  <a:schemeClr val="bg1"/>
                </a:solidFill>
                <a:latin typeface="Calibri"/>
                <a:cs typeface="Calibri"/>
              </a:rPr>
              <a:t>(called integrated circuits (ICs))</a:t>
            </a:r>
          </a:p>
          <a:p>
            <a:pPr marL="12700" lvl="3">
              <a:spcBef>
                <a:spcPts val="675"/>
              </a:spcBef>
              <a:tabLst>
                <a:tab pos="355600" algn="l"/>
              </a:tabLst>
            </a:pPr>
            <a:r>
              <a:rPr lang="en-GB" sz="2600" spc="-10" dirty="0">
                <a:solidFill>
                  <a:schemeClr val="bg1"/>
                </a:solidFill>
                <a:latin typeface="Calibri"/>
                <a:cs typeface="Calibri"/>
              </a:rPr>
              <a:t>		• </a:t>
            </a:r>
            <a:r>
              <a:rPr lang="en-GB" sz="2400" spc="-10" dirty="0">
                <a:solidFill>
                  <a:schemeClr val="bg1"/>
                </a:solidFill>
                <a:latin typeface="Calibri"/>
                <a:cs typeface="Calibri"/>
              </a:rPr>
              <a:t> Contain interconnected components (such as transistors) that enable 			electrical current to perform particular functions</a:t>
            </a:r>
          </a:p>
          <a:p>
            <a:pPr marL="12700" lvl="3">
              <a:spcBef>
                <a:spcPts val="675"/>
              </a:spcBef>
              <a:tabLst>
                <a:tab pos="355600" algn="l"/>
              </a:tabLst>
            </a:pPr>
            <a:r>
              <a:rPr lang="en-GB" sz="2600" spc="-10" dirty="0">
                <a:solidFill>
                  <a:schemeClr val="bg1"/>
                </a:solidFill>
                <a:latin typeface="Calibri"/>
                <a:cs typeface="Calibri"/>
              </a:rPr>
              <a:t>	– </a:t>
            </a:r>
            <a:r>
              <a:rPr lang="en-GB" sz="2600" b="1" dirty="0">
                <a:solidFill>
                  <a:schemeClr val="bg1"/>
                </a:solidFill>
                <a:latin typeface="Calibri"/>
                <a:cs typeface="Calibri"/>
              </a:rPr>
              <a:t>Circuit</a:t>
            </a:r>
            <a:r>
              <a:rPr lang="en-GB" sz="2600" b="1" spc="-55" dirty="0">
                <a:solidFill>
                  <a:schemeClr val="bg1"/>
                </a:solidFill>
                <a:latin typeface="Calibri"/>
                <a:cs typeface="Calibri"/>
              </a:rPr>
              <a:t> </a:t>
            </a:r>
            <a:r>
              <a:rPr lang="en-GB" sz="2600" b="1" spc="-20" dirty="0">
                <a:solidFill>
                  <a:schemeClr val="bg1"/>
                </a:solidFill>
                <a:latin typeface="Calibri"/>
                <a:cs typeface="Calibri"/>
              </a:rPr>
              <a:t>Board</a:t>
            </a:r>
            <a:endParaRPr lang="en-GB" sz="2600" b="1" dirty="0">
              <a:solidFill>
                <a:schemeClr val="bg1"/>
              </a:solidFill>
              <a:latin typeface="Calibri"/>
              <a:cs typeface="Calibri"/>
            </a:endParaRPr>
          </a:p>
          <a:p>
            <a:pPr marL="1154430" marR="525145" lvl="2" indent="-227329">
              <a:spcBef>
                <a:spcPts val="575"/>
              </a:spcBef>
              <a:buFont typeface="Arial MT"/>
              <a:buChar char="•"/>
              <a:tabLst>
                <a:tab pos="1155700" algn="l"/>
              </a:tabLst>
            </a:pPr>
            <a:r>
              <a:rPr lang="en-GB" sz="2400" dirty="0">
                <a:solidFill>
                  <a:schemeClr val="bg1"/>
                </a:solidFill>
                <a:latin typeface="Calibri"/>
                <a:cs typeface="Calibri"/>
              </a:rPr>
              <a:t>Thin</a:t>
            </a:r>
            <a:r>
              <a:rPr lang="en-GB" sz="2400" spc="-45" dirty="0">
                <a:solidFill>
                  <a:schemeClr val="bg1"/>
                </a:solidFill>
                <a:latin typeface="Calibri"/>
                <a:cs typeface="Calibri"/>
              </a:rPr>
              <a:t> </a:t>
            </a:r>
            <a:r>
              <a:rPr lang="en-GB" sz="2400" dirty="0">
                <a:solidFill>
                  <a:schemeClr val="bg1"/>
                </a:solidFill>
                <a:latin typeface="Calibri"/>
                <a:cs typeface="Calibri"/>
              </a:rPr>
              <a:t>board</a:t>
            </a:r>
            <a:r>
              <a:rPr lang="en-GB" sz="2400" spc="-50" dirty="0">
                <a:solidFill>
                  <a:schemeClr val="bg1"/>
                </a:solidFill>
                <a:latin typeface="Calibri"/>
                <a:cs typeface="Calibri"/>
              </a:rPr>
              <a:t> </a:t>
            </a:r>
            <a:r>
              <a:rPr lang="en-GB" sz="2400" dirty="0">
                <a:solidFill>
                  <a:schemeClr val="bg1"/>
                </a:solidFill>
                <a:latin typeface="Calibri"/>
                <a:cs typeface="Calibri"/>
              </a:rPr>
              <a:t>containing</a:t>
            </a:r>
            <a:r>
              <a:rPr lang="en-GB" sz="2400" spc="-55" dirty="0">
                <a:solidFill>
                  <a:schemeClr val="bg1"/>
                </a:solidFill>
                <a:latin typeface="Calibri"/>
                <a:cs typeface="Calibri"/>
              </a:rPr>
              <a:t> </a:t>
            </a:r>
            <a:r>
              <a:rPr lang="en-GB" sz="2400" dirty="0">
                <a:solidFill>
                  <a:schemeClr val="bg1"/>
                </a:solidFill>
                <a:latin typeface="Calibri"/>
                <a:cs typeface="Calibri"/>
              </a:rPr>
              <a:t>computer</a:t>
            </a:r>
            <a:r>
              <a:rPr lang="en-GB" sz="2400" spc="-50" dirty="0">
                <a:solidFill>
                  <a:schemeClr val="bg1"/>
                </a:solidFill>
                <a:latin typeface="Calibri"/>
                <a:cs typeface="Calibri"/>
              </a:rPr>
              <a:t> </a:t>
            </a:r>
            <a:r>
              <a:rPr lang="en-GB" sz="2400" dirty="0">
                <a:solidFill>
                  <a:schemeClr val="bg1"/>
                </a:solidFill>
                <a:latin typeface="Calibri"/>
                <a:cs typeface="Calibri"/>
              </a:rPr>
              <a:t>chips</a:t>
            </a:r>
            <a:r>
              <a:rPr lang="en-GB" sz="2400" spc="-50" dirty="0">
                <a:solidFill>
                  <a:schemeClr val="bg1"/>
                </a:solidFill>
                <a:latin typeface="Calibri"/>
                <a:cs typeface="Calibri"/>
              </a:rPr>
              <a:t> </a:t>
            </a:r>
            <a:r>
              <a:rPr lang="en-GB" sz="2400" dirty="0">
                <a:solidFill>
                  <a:schemeClr val="bg1"/>
                </a:solidFill>
                <a:latin typeface="Calibri"/>
                <a:cs typeface="Calibri"/>
              </a:rPr>
              <a:t>and</a:t>
            </a:r>
            <a:r>
              <a:rPr lang="en-GB" sz="2400" spc="-45" dirty="0">
                <a:solidFill>
                  <a:schemeClr val="bg1"/>
                </a:solidFill>
                <a:latin typeface="Calibri"/>
                <a:cs typeface="Calibri"/>
              </a:rPr>
              <a:t> </a:t>
            </a:r>
            <a:r>
              <a:rPr lang="en-GB" sz="2400" spc="-10" dirty="0">
                <a:solidFill>
                  <a:schemeClr val="bg1"/>
                </a:solidFill>
                <a:latin typeface="Calibri"/>
                <a:cs typeface="Calibri"/>
              </a:rPr>
              <a:t>other </a:t>
            </a:r>
            <a:r>
              <a:rPr lang="en-GB" sz="2400" dirty="0">
                <a:solidFill>
                  <a:schemeClr val="bg1"/>
                </a:solidFill>
                <a:latin typeface="Calibri"/>
                <a:cs typeface="Calibri"/>
              </a:rPr>
              <a:t>electronic components</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16</a:t>
            </a:fld>
            <a:endParaRPr lang="en-GB" spc="-25" dirty="0">
              <a:solidFill>
                <a:schemeClr val="bg1"/>
              </a:solidFill>
            </a:endParaRPr>
          </a:p>
        </p:txBody>
      </p:sp>
    </p:spTree>
    <p:extLst>
      <p:ext uri="{BB962C8B-B14F-4D97-AF65-F5344CB8AC3E}">
        <p14:creationId xmlns:p14="http://schemas.microsoft.com/office/powerpoint/2010/main" val="2972385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4148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Inside</a:t>
            </a:r>
            <a:r>
              <a:rPr b="1" spc="-90" dirty="0">
                <a:solidFill>
                  <a:schemeClr val="bg1"/>
                </a:solidFill>
              </a:rPr>
              <a:t> </a:t>
            </a:r>
            <a:r>
              <a:rPr b="1" dirty="0">
                <a:solidFill>
                  <a:schemeClr val="bg1"/>
                </a:solidFill>
              </a:rPr>
              <a:t>the</a:t>
            </a:r>
            <a:r>
              <a:rPr b="1" spc="-90" dirty="0">
                <a:solidFill>
                  <a:schemeClr val="bg1"/>
                </a:solidFill>
              </a:rPr>
              <a:t> </a:t>
            </a:r>
            <a:r>
              <a:rPr b="1" dirty="0">
                <a:solidFill>
                  <a:schemeClr val="bg1"/>
                </a:solidFill>
              </a:rPr>
              <a:t>System</a:t>
            </a:r>
            <a:r>
              <a:rPr b="1" spc="-95" dirty="0">
                <a:solidFill>
                  <a:schemeClr val="bg1"/>
                </a:solidFill>
              </a:rPr>
              <a:t> </a:t>
            </a:r>
            <a:r>
              <a:rPr b="1" spc="-20" dirty="0">
                <a:solidFill>
                  <a:schemeClr val="bg1"/>
                </a:solidFill>
              </a:rPr>
              <a:t>Unit</a:t>
            </a:r>
          </a:p>
        </p:txBody>
      </p:sp>
      <p:sp>
        <p:nvSpPr>
          <p:cNvPr id="3" name="object 3"/>
          <p:cNvSpPr txBox="1"/>
          <p:nvPr/>
        </p:nvSpPr>
        <p:spPr>
          <a:xfrm>
            <a:off x="786977" y="1676400"/>
            <a:ext cx="10618046" cy="3543919"/>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lang="en-GB" sz="2600" dirty="0">
                <a:solidFill>
                  <a:schemeClr val="bg1"/>
                </a:solidFill>
                <a:latin typeface="Calibri"/>
                <a:cs typeface="Calibri"/>
              </a:rPr>
              <a:t>Motherboard has a variety of chips, boards, and connectors attached to it</a:t>
            </a:r>
          </a:p>
          <a:p>
            <a:pPr marL="355600" indent="-342900">
              <a:spcBef>
                <a:spcPts val="675"/>
              </a:spcBef>
              <a:buFont typeface="Arial MT"/>
              <a:buChar char="•"/>
              <a:tabLst>
                <a:tab pos="355600" algn="l"/>
              </a:tabLst>
            </a:pPr>
            <a:r>
              <a:rPr lang="en-GB" sz="2600" dirty="0">
                <a:solidFill>
                  <a:schemeClr val="bg1"/>
                </a:solidFill>
                <a:latin typeface="Calibri"/>
                <a:cs typeface="Calibri"/>
              </a:rPr>
              <a:t>All devices used with a computer need to be connected via a wired or wireless connection to motherboard </a:t>
            </a:r>
            <a:endParaRPr lang="en-US" sz="2600" dirty="0">
              <a:solidFill>
                <a:schemeClr val="bg1"/>
              </a:solidFill>
              <a:latin typeface="Calibri"/>
              <a:cs typeface="Calibri"/>
            </a:endParaRPr>
          </a:p>
          <a:p>
            <a:pPr marL="355600" indent="-342900">
              <a:spcBef>
                <a:spcPts val="675"/>
              </a:spcBef>
              <a:buFont typeface="Arial MT"/>
              <a:buChar char="•"/>
              <a:tabLst>
                <a:tab pos="355600" algn="l"/>
              </a:tabLst>
            </a:pPr>
            <a:r>
              <a:rPr sz="2600" dirty="0">
                <a:solidFill>
                  <a:schemeClr val="bg1"/>
                </a:solidFill>
                <a:latin typeface="Calibri"/>
                <a:cs typeface="Calibri"/>
              </a:rPr>
              <a:t>External</a:t>
            </a:r>
            <a:r>
              <a:rPr sz="2600" spc="-80" dirty="0">
                <a:solidFill>
                  <a:schemeClr val="bg1"/>
                </a:solidFill>
                <a:latin typeface="Calibri"/>
                <a:cs typeface="Calibri"/>
              </a:rPr>
              <a:t> </a:t>
            </a:r>
            <a:r>
              <a:rPr sz="2600" dirty="0">
                <a:solidFill>
                  <a:schemeClr val="bg1"/>
                </a:solidFill>
                <a:latin typeface="Calibri"/>
                <a:cs typeface="Calibri"/>
              </a:rPr>
              <a:t>devices</a:t>
            </a:r>
            <a:r>
              <a:rPr sz="2600" spc="-65" dirty="0">
                <a:solidFill>
                  <a:schemeClr val="bg1"/>
                </a:solidFill>
                <a:latin typeface="Calibri"/>
                <a:cs typeface="Calibri"/>
              </a:rPr>
              <a:t> </a:t>
            </a:r>
            <a:r>
              <a:rPr sz="2600" dirty="0">
                <a:solidFill>
                  <a:schemeClr val="bg1"/>
                </a:solidFill>
                <a:latin typeface="Calibri"/>
                <a:cs typeface="Calibri"/>
              </a:rPr>
              <a:t>(monitors,</a:t>
            </a:r>
            <a:r>
              <a:rPr sz="2600" spc="-80" dirty="0">
                <a:solidFill>
                  <a:schemeClr val="bg1"/>
                </a:solidFill>
                <a:latin typeface="Calibri"/>
                <a:cs typeface="Calibri"/>
              </a:rPr>
              <a:t> </a:t>
            </a:r>
            <a:r>
              <a:rPr sz="2600" spc="-20" dirty="0">
                <a:solidFill>
                  <a:schemeClr val="bg1"/>
                </a:solidFill>
                <a:latin typeface="Calibri"/>
                <a:cs typeface="Calibri"/>
              </a:rPr>
              <a:t>keyboards,</a:t>
            </a:r>
            <a:r>
              <a:rPr sz="2600" spc="-75" dirty="0">
                <a:solidFill>
                  <a:schemeClr val="bg1"/>
                </a:solidFill>
                <a:latin typeface="Calibri"/>
                <a:cs typeface="Calibri"/>
              </a:rPr>
              <a:t> </a:t>
            </a:r>
            <a:r>
              <a:rPr sz="2600" dirty="0">
                <a:solidFill>
                  <a:schemeClr val="bg1"/>
                </a:solidFill>
                <a:latin typeface="Calibri"/>
                <a:cs typeface="Calibri"/>
              </a:rPr>
              <a:t>mice,</a:t>
            </a:r>
            <a:r>
              <a:rPr sz="2600" spc="-70" dirty="0">
                <a:solidFill>
                  <a:schemeClr val="bg1"/>
                </a:solidFill>
                <a:latin typeface="Calibri"/>
                <a:cs typeface="Calibri"/>
              </a:rPr>
              <a:t> </a:t>
            </a:r>
            <a:r>
              <a:rPr sz="2600" spc="-10" dirty="0">
                <a:solidFill>
                  <a:schemeClr val="bg1"/>
                </a:solidFill>
                <a:latin typeface="Calibri"/>
                <a:cs typeface="Calibri"/>
              </a:rPr>
              <a:t>printers)</a:t>
            </a:r>
            <a:r>
              <a:rPr lang="en-US" sz="2600" spc="-10" dirty="0">
                <a:solidFill>
                  <a:schemeClr val="bg1"/>
                </a:solidFill>
                <a:latin typeface="Calibri"/>
                <a:cs typeface="Calibri"/>
              </a:rPr>
              <a:t> </a:t>
            </a:r>
            <a:r>
              <a:rPr lang="en-GB" sz="2600" spc="-10" dirty="0">
                <a:solidFill>
                  <a:schemeClr val="bg1"/>
                </a:solidFill>
                <a:latin typeface="Calibri"/>
                <a:cs typeface="Calibri"/>
              </a:rPr>
              <a:t>plugging into a port— special connector exposed through the exterior of the system unit case</a:t>
            </a:r>
            <a:endParaRPr sz="2600" dirty="0">
              <a:solidFill>
                <a:schemeClr val="bg1"/>
              </a:solidFill>
              <a:latin typeface="Calibri"/>
              <a:cs typeface="Calibri"/>
            </a:endParaRPr>
          </a:p>
          <a:p>
            <a:pPr marL="355600" indent="-342900">
              <a:spcBef>
                <a:spcPts val="575"/>
              </a:spcBef>
              <a:buFont typeface="Arial MT"/>
              <a:buChar char="•"/>
              <a:tabLst>
                <a:tab pos="355600" algn="l"/>
              </a:tabLst>
            </a:pPr>
            <a:r>
              <a:rPr sz="2600" b="1" dirty="0">
                <a:solidFill>
                  <a:schemeClr val="bg1"/>
                </a:solidFill>
                <a:latin typeface="Calibri"/>
                <a:cs typeface="Calibri"/>
              </a:rPr>
              <a:t>Wireless</a:t>
            </a:r>
            <a:r>
              <a:rPr sz="2600" b="1" spc="-80" dirty="0">
                <a:solidFill>
                  <a:schemeClr val="bg1"/>
                </a:solidFill>
                <a:latin typeface="Calibri"/>
                <a:cs typeface="Calibri"/>
              </a:rPr>
              <a:t> </a:t>
            </a:r>
            <a:r>
              <a:rPr sz="2600" b="1" dirty="0" smtClean="0">
                <a:solidFill>
                  <a:schemeClr val="bg1"/>
                </a:solidFill>
                <a:latin typeface="Calibri"/>
                <a:cs typeface="Calibri"/>
              </a:rPr>
              <a:t>devices</a:t>
            </a:r>
            <a:r>
              <a:rPr lang="en-US" sz="2600" b="1" spc="-75" dirty="0">
                <a:solidFill>
                  <a:schemeClr val="bg1"/>
                </a:solidFill>
                <a:latin typeface="Calibri"/>
                <a:cs typeface="Calibri"/>
              </a:rPr>
              <a:t> </a:t>
            </a:r>
            <a:r>
              <a:rPr lang="en-US" sz="2600" spc="-90" dirty="0" smtClean="0">
                <a:solidFill>
                  <a:schemeClr val="bg1"/>
                </a:solidFill>
                <a:latin typeface="Calibri"/>
                <a:cs typeface="Calibri"/>
              </a:rPr>
              <a:t>u</a:t>
            </a:r>
            <a:r>
              <a:rPr lang="en-GB" sz="2600" spc="-90" dirty="0">
                <a:solidFill>
                  <a:schemeClr val="bg1"/>
                </a:solidFill>
                <a:latin typeface="Calibri"/>
                <a:cs typeface="Calibri"/>
              </a:rPr>
              <a:t>se either a transceiver that plugs into a port on the computer to transmit data between the wireless device and the motherboard or wireless networking technology  such as </a:t>
            </a:r>
            <a:r>
              <a:rPr sz="2600" spc="-10" dirty="0">
                <a:solidFill>
                  <a:schemeClr val="bg1"/>
                </a:solidFill>
                <a:latin typeface="Calibri"/>
                <a:cs typeface="Calibri"/>
              </a:rPr>
              <a:t>Bluetooth</a:t>
            </a:r>
            <a:r>
              <a:rPr lang="en-US" sz="2600" spc="-10" dirty="0">
                <a:solidFill>
                  <a:schemeClr val="bg1"/>
                </a:solidFill>
                <a:latin typeface="Calibri"/>
                <a:cs typeface="Calibri"/>
              </a:rPr>
              <a:t>, Wi-Fi</a:t>
            </a:r>
            <a:endParaRPr sz="26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17</a:t>
            </a:fld>
            <a:endParaRPr lang="en-GB" spc="-25"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786975" y="1469797"/>
            <a:ext cx="11024025" cy="4981492"/>
          </a:xfrm>
          <a:prstGeom prst="rect">
            <a:avLst/>
          </a:prstGeom>
        </p:spPr>
        <p:txBody>
          <a:bodyPr vert="horz" wrap="square" lIns="0" tIns="46355" rIns="0" bIns="0" rtlCol="0">
            <a:spAutoFit/>
          </a:bodyPr>
          <a:lstStyle/>
          <a:p>
            <a:pPr marL="12700">
              <a:spcBef>
                <a:spcPts val="365"/>
              </a:spcBef>
              <a:tabLst>
                <a:tab pos="355600" algn="l"/>
              </a:tabLst>
            </a:pPr>
            <a:r>
              <a:rPr lang="en-US" sz="2600" b="1" dirty="0" smtClean="0">
                <a:solidFill>
                  <a:schemeClr val="bg1"/>
                </a:solidFill>
                <a:latin typeface="Calibri"/>
                <a:cs typeface="Calibri"/>
              </a:rPr>
              <a:t>2. Power </a:t>
            </a:r>
            <a:r>
              <a:rPr lang="en-US" sz="2600" b="1" dirty="0">
                <a:solidFill>
                  <a:schemeClr val="bg1"/>
                </a:solidFill>
                <a:latin typeface="Calibri"/>
                <a:cs typeface="Calibri"/>
              </a:rPr>
              <a:t>Supply and </a:t>
            </a:r>
            <a:r>
              <a:rPr sz="2600" b="1" dirty="0">
                <a:solidFill>
                  <a:schemeClr val="bg1"/>
                </a:solidFill>
                <a:latin typeface="Calibri"/>
                <a:cs typeface="Calibri"/>
              </a:rPr>
              <a:t>Drive</a:t>
            </a:r>
            <a:r>
              <a:rPr sz="2600" b="1" spc="-40" dirty="0">
                <a:solidFill>
                  <a:schemeClr val="bg1"/>
                </a:solidFill>
                <a:latin typeface="Calibri"/>
                <a:cs typeface="Calibri"/>
              </a:rPr>
              <a:t> </a:t>
            </a:r>
            <a:r>
              <a:rPr sz="2600" b="1" spc="-20" dirty="0">
                <a:solidFill>
                  <a:schemeClr val="bg1"/>
                </a:solidFill>
                <a:latin typeface="Calibri"/>
                <a:cs typeface="Calibri"/>
              </a:rPr>
              <a:t>Bays</a:t>
            </a:r>
            <a:endParaRPr sz="2600" b="1" dirty="0">
              <a:solidFill>
                <a:schemeClr val="bg1"/>
              </a:solidFill>
              <a:latin typeface="Calibri"/>
              <a:cs typeface="Calibri"/>
            </a:endParaRPr>
          </a:p>
          <a:p>
            <a:pPr marL="756285" marR="781685" lvl="1" indent="-287020">
              <a:lnSpc>
                <a:spcPts val="2380"/>
              </a:lnSpc>
              <a:spcBef>
                <a:spcPts val="560"/>
              </a:spcBef>
              <a:buFont typeface="Arial MT"/>
              <a:buChar char="–"/>
              <a:tabLst>
                <a:tab pos="756285" algn="l"/>
              </a:tabLst>
            </a:pPr>
            <a:r>
              <a:rPr lang="en-GB" sz="2600" b="1" dirty="0" smtClean="0">
                <a:solidFill>
                  <a:schemeClr val="bg1"/>
                </a:solidFill>
                <a:latin typeface="Calibri"/>
                <a:cs typeface="Calibri"/>
              </a:rPr>
              <a:t>Power Supply</a:t>
            </a:r>
          </a:p>
          <a:p>
            <a:pPr marL="756285" marR="781685" lvl="1" indent="-287020">
              <a:lnSpc>
                <a:spcPts val="2380"/>
              </a:lnSpc>
              <a:spcBef>
                <a:spcPts val="560"/>
              </a:spcBef>
              <a:buFont typeface="Arial MT"/>
              <a:buChar char="–"/>
              <a:tabLst>
                <a:tab pos="756285" algn="l"/>
              </a:tabLst>
            </a:pPr>
            <a:r>
              <a:rPr lang="en-GB" sz="2600" dirty="0" smtClean="0">
                <a:solidFill>
                  <a:schemeClr val="bg1"/>
                </a:solidFill>
                <a:latin typeface="Calibri"/>
                <a:cs typeface="Calibri"/>
              </a:rPr>
              <a:t>Most </a:t>
            </a:r>
            <a:r>
              <a:rPr lang="en-GB" sz="2600" dirty="0">
                <a:solidFill>
                  <a:schemeClr val="bg1"/>
                </a:solidFill>
                <a:latin typeface="Calibri"/>
                <a:cs typeface="Calibri"/>
              </a:rPr>
              <a:t>personal computers plug into a standard electrical outlet</a:t>
            </a:r>
          </a:p>
          <a:p>
            <a:pPr marL="756285" marR="781685" lvl="1" indent="-287020">
              <a:lnSpc>
                <a:spcPts val="2380"/>
              </a:lnSpc>
              <a:spcBef>
                <a:spcPts val="560"/>
              </a:spcBef>
              <a:buFont typeface="Arial MT"/>
              <a:buChar char="–"/>
              <a:tabLst>
                <a:tab pos="756285" algn="l"/>
              </a:tabLst>
            </a:pPr>
            <a:r>
              <a:rPr lang="en-GB" sz="2600" dirty="0">
                <a:solidFill>
                  <a:schemeClr val="bg1"/>
                </a:solidFill>
                <a:latin typeface="Calibri"/>
                <a:cs typeface="Calibri"/>
              </a:rPr>
              <a:t>Power supply inside a computer delivers electricity to the computer via a power cord</a:t>
            </a:r>
          </a:p>
          <a:p>
            <a:pPr marL="756285" marR="781685" lvl="1" indent="-287020">
              <a:lnSpc>
                <a:spcPts val="2380"/>
              </a:lnSpc>
              <a:spcBef>
                <a:spcPts val="560"/>
              </a:spcBef>
              <a:buFont typeface="Arial MT"/>
              <a:buChar char="–"/>
              <a:tabLst>
                <a:tab pos="756285" algn="l"/>
              </a:tabLst>
            </a:pPr>
            <a:r>
              <a:rPr lang="en-GB" sz="2600" dirty="0">
                <a:solidFill>
                  <a:schemeClr val="bg1"/>
                </a:solidFill>
                <a:latin typeface="Calibri"/>
                <a:cs typeface="Calibri"/>
              </a:rPr>
              <a:t>Portable computers and mobile devices contain rechargeable battery packs, which are charged via a power outlet</a:t>
            </a:r>
          </a:p>
          <a:p>
            <a:pPr marL="756285" marR="781685" lvl="1" indent="-287020">
              <a:lnSpc>
                <a:spcPts val="2380"/>
              </a:lnSpc>
              <a:spcBef>
                <a:spcPts val="560"/>
              </a:spcBef>
              <a:buFont typeface="Arial MT"/>
              <a:buChar char="–"/>
              <a:tabLst>
                <a:tab pos="756285" algn="l"/>
              </a:tabLst>
            </a:pPr>
            <a:r>
              <a:rPr lang="en-GB" sz="2600" b="1" dirty="0" smtClean="0">
                <a:solidFill>
                  <a:schemeClr val="bg1"/>
                </a:solidFill>
                <a:latin typeface="Calibri"/>
                <a:cs typeface="Calibri"/>
              </a:rPr>
              <a:t>Drive Bay</a:t>
            </a:r>
          </a:p>
          <a:p>
            <a:pPr marL="756285" marR="781685" lvl="1" indent="-287020">
              <a:lnSpc>
                <a:spcPts val="2380"/>
              </a:lnSpc>
              <a:spcBef>
                <a:spcPts val="560"/>
              </a:spcBef>
              <a:buFont typeface="Arial MT"/>
              <a:buChar char="–"/>
              <a:tabLst>
                <a:tab pos="756285" algn="l"/>
              </a:tabLst>
            </a:pPr>
            <a:r>
              <a:rPr lang="en-GB" sz="2600" dirty="0" smtClean="0">
                <a:solidFill>
                  <a:schemeClr val="bg1"/>
                </a:solidFill>
                <a:latin typeface="Calibri"/>
                <a:cs typeface="Calibri"/>
              </a:rPr>
              <a:t>Rectangular</a:t>
            </a:r>
            <a:r>
              <a:rPr lang="en-GB" sz="2600" spc="-55" dirty="0" smtClean="0">
                <a:solidFill>
                  <a:schemeClr val="bg1"/>
                </a:solidFill>
                <a:latin typeface="Calibri"/>
                <a:cs typeface="Calibri"/>
              </a:rPr>
              <a:t> </a:t>
            </a:r>
            <a:r>
              <a:rPr lang="en-GB" sz="2600" dirty="0">
                <a:solidFill>
                  <a:schemeClr val="bg1"/>
                </a:solidFill>
                <a:latin typeface="Calibri"/>
                <a:cs typeface="Calibri"/>
              </a:rPr>
              <a:t>metal</a:t>
            </a:r>
            <a:r>
              <a:rPr lang="en-GB" sz="2600" spc="-50" dirty="0">
                <a:solidFill>
                  <a:schemeClr val="bg1"/>
                </a:solidFill>
                <a:latin typeface="Calibri"/>
                <a:cs typeface="Calibri"/>
              </a:rPr>
              <a:t> </a:t>
            </a:r>
            <a:r>
              <a:rPr lang="en-GB" sz="2600" dirty="0">
                <a:solidFill>
                  <a:schemeClr val="bg1"/>
                </a:solidFill>
                <a:latin typeface="Calibri"/>
                <a:cs typeface="Calibri"/>
              </a:rPr>
              <a:t>racks</a:t>
            </a:r>
            <a:r>
              <a:rPr lang="en-GB" sz="2600" spc="-55" dirty="0">
                <a:solidFill>
                  <a:schemeClr val="bg1"/>
                </a:solidFill>
                <a:latin typeface="Calibri"/>
                <a:cs typeface="Calibri"/>
              </a:rPr>
              <a:t> </a:t>
            </a:r>
            <a:r>
              <a:rPr lang="en-GB" sz="2600" dirty="0">
                <a:solidFill>
                  <a:schemeClr val="bg1"/>
                </a:solidFill>
                <a:latin typeface="Calibri"/>
                <a:cs typeface="Calibri"/>
              </a:rPr>
              <a:t> inside system unit into which storage devices can be inserted </a:t>
            </a:r>
            <a:endParaRPr lang="en-GB" sz="2600" spc="-10" dirty="0">
              <a:solidFill>
                <a:schemeClr val="bg1"/>
              </a:solidFill>
              <a:latin typeface="Calibri"/>
              <a:cs typeface="Calibri"/>
            </a:endParaRPr>
          </a:p>
          <a:p>
            <a:pPr marL="1155700" lvl="2" indent="-228600">
              <a:spcBef>
                <a:spcPts val="220"/>
              </a:spcBef>
              <a:buFont typeface="Arial MT"/>
              <a:buChar char="•"/>
              <a:tabLst>
                <a:tab pos="1155700" algn="l"/>
              </a:tabLst>
            </a:pPr>
            <a:r>
              <a:rPr lang="en-GB" sz="2600" dirty="0">
                <a:solidFill>
                  <a:schemeClr val="bg1"/>
                </a:solidFill>
                <a:latin typeface="Calibri"/>
                <a:cs typeface="Calibri"/>
              </a:rPr>
              <a:t>Hard</a:t>
            </a:r>
            <a:r>
              <a:rPr lang="en-GB" sz="2600" spc="-65" dirty="0">
                <a:solidFill>
                  <a:schemeClr val="bg1"/>
                </a:solidFill>
                <a:latin typeface="Calibri"/>
                <a:cs typeface="Calibri"/>
              </a:rPr>
              <a:t> </a:t>
            </a:r>
            <a:r>
              <a:rPr lang="en-GB" sz="2600" dirty="0">
                <a:solidFill>
                  <a:schemeClr val="bg1"/>
                </a:solidFill>
                <a:latin typeface="Calibri"/>
                <a:cs typeface="Calibri"/>
              </a:rPr>
              <a:t>drive,</a:t>
            </a:r>
            <a:r>
              <a:rPr lang="en-GB" sz="2600" spc="-75" dirty="0">
                <a:solidFill>
                  <a:schemeClr val="bg1"/>
                </a:solidFill>
                <a:latin typeface="Calibri"/>
                <a:cs typeface="Calibri"/>
              </a:rPr>
              <a:t> </a:t>
            </a:r>
            <a:r>
              <a:rPr lang="en-GB" sz="2600" dirty="0">
                <a:solidFill>
                  <a:schemeClr val="bg1"/>
                </a:solidFill>
                <a:latin typeface="Calibri"/>
                <a:cs typeface="Calibri"/>
              </a:rPr>
              <a:t>DVD</a:t>
            </a:r>
            <a:r>
              <a:rPr lang="en-GB" sz="2600" spc="-75" dirty="0">
                <a:solidFill>
                  <a:schemeClr val="bg1"/>
                </a:solidFill>
                <a:latin typeface="Calibri"/>
                <a:cs typeface="Calibri"/>
              </a:rPr>
              <a:t> </a:t>
            </a:r>
            <a:r>
              <a:rPr lang="en-GB" sz="2600" dirty="0">
                <a:solidFill>
                  <a:schemeClr val="bg1"/>
                </a:solidFill>
                <a:latin typeface="Calibri"/>
                <a:cs typeface="Calibri"/>
              </a:rPr>
              <a:t>drive,</a:t>
            </a:r>
            <a:r>
              <a:rPr lang="en-GB" sz="2600" spc="-55" dirty="0">
                <a:solidFill>
                  <a:schemeClr val="bg1"/>
                </a:solidFill>
                <a:latin typeface="Calibri"/>
                <a:cs typeface="Calibri"/>
              </a:rPr>
              <a:t> </a:t>
            </a:r>
            <a:r>
              <a:rPr lang="en-GB" sz="2600" dirty="0">
                <a:solidFill>
                  <a:schemeClr val="bg1"/>
                </a:solidFill>
                <a:latin typeface="Calibri"/>
                <a:cs typeface="Calibri"/>
              </a:rPr>
              <a:t>flash</a:t>
            </a:r>
            <a:r>
              <a:rPr lang="en-GB" sz="2600" spc="-65" dirty="0">
                <a:solidFill>
                  <a:schemeClr val="bg1"/>
                </a:solidFill>
                <a:latin typeface="Calibri"/>
                <a:cs typeface="Calibri"/>
              </a:rPr>
              <a:t> </a:t>
            </a:r>
            <a:r>
              <a:rPr lang="en-GB" sz="2600" dirty="0">
                <a:solidFill>
                  <a:schemeClr val="bg1"/>
                </a:solidFill>
                <a:latin typeface="Calibri"/>
                <a:cs typeface="Calibri"/>
              </a:rPr>
              <a:t>memory</a:t>
            </a:r>
            <a:r>
              <a:rPr lang="en-GB" sz="2600" spc="-45" dirty="0">
                <a:solidFill>
                  <a:schemeClr val="bg1"/>
                </a:solidFill>
                <a:latin typeface="Calibri"/>
                <a:cs typeface="Calibri"/>
              </a:rPr>
              <a:t> </a:t>
            </a:r>
            <a:r>
              <a:rPr lang="en-GB" sz="2600" dirty="0">
                <a:solidFill>
                  <a:schemeClr val="bg1"/>
                </a:solidFill>
                <a:latin typeface="Calibri"/>
                <a:cs typeface="Calibri"/>
              </a:rPr>
              <a:t>card</a:t>
            </a:r>
            <a:r>
              <a:rPr lang="en-GB" sz="2600" spc="-60" dirty="0">
                <a:solidFill>
                  <a:schemeClr val="bg1"/>
                </a:solidFill>
                <a:latin typeface="Calibri"/>
                <a:cs typeface="Calibri"/>
              </a:rPr>
              <a:t> </a:t>
            </a:r>
            <a:r>
              <a:rPr lang="en-GB" sz="2600" spc="-10" dirty="0">
                <a:solidFill>
                  <a:schemeClr val="bg1"/>
                </a:solidFill>
                <a:latin typeface="Calibri"/>
                <a:cs typeface="Calibri"/>
              </a:rPr>
              <a:t>reader</a:t>
            </a:r>
            <a:endParaRPr lang="en-GB" sz="2600" dirty="0">
              <a:solidFill>
                <a:schemeClr val="bg1"/>
              </a:solidFill>
              <a:latin typeface="Calibri"/>
              <a:cs typeface="Calibri"/>
            </a:endParaRPr>
          </a:p>
          <a:p>
            <a:pPr marL="1155700" lvl="2" indent="-228600">
              <a:spcBef>
                <a:spcPts val="270"/>
              </a:spcBef>
              <a:buFont typeface="Arial MT"/>
              <a:buChar char="•"/>
              <a:tabLst>
                <a:tab pos="1155700" algn="l"/>
              </a:tabLst>
            </a:pPr>
            <a:r>
              <a:rPr sz="2600" dirty="0">
                <a:solidFill>
                  <a:schemeClr val="bg1"/>
                </a:solidFill>
                <a:latin typeface="Calibri"/>
                <a:cs typeface="Calibri"/>
              </a:rPr>
              <a:t>Connected</a:t>
            </a:r>
            <a:r>
              <a:rPr sz="2600" spc="-45" dirty="0">
                <a:solidFill>
                  <a:schemeClr val="bg1"/>
                </a:solidFill>
                <a:latin typeface="Calibri"/>
                <a:cs typeface="Calibri"/>
              </a:rPr>
              <a:t> </a:t>
            </a:r>
            <a:r>
              <a:rPr sz="2600" dirty="0">
                <a:solidFill>
                  <a:schemeClr val="bg1"/>
                </a:solidFill>
                <a:latin typeface="Calibri"/>
                <a:cs typeface="Calibri"/>
              </a:rPr>
              <a:t>to</a:t>
            </a:r>
            <a:r>
              <a:rPr sz="2600" spc="-45" dirty="0">
                <a:solidFill>
                  <a:schemeClr val="bg1"/>
                </a:solidFill>
                <a:latin typeface="Calibri"/>
                <a:cs typeface="Calibri"/>
              </a:rPr>
              <a:t> </a:t>
            </a:r>
            <a:r>
              <a:rPr sz="2600" dirty="0">
                <a:solidFill>
                  <a:schemeClr val="bg1"/>
                </a:solidFill>
                <a:latin typeface="Calibri"/>
                <a:cs typeface="Calibri"/>
              </a:rPr>
              <a:t>the</a:t>
            </a:r>
            <a:r>
              <a:rPr sz="2600" spc="-35" dirty="0">
                <a:solidFill>
                  <a:schemeClr val="bg1"/>
                </a:solidFill>
                <a:latin typeface="Calibri"/>
                <a:cs typeface="Calibri"/>
              </a:rPr>
              <a:t> </a:t>
            </a:r>
            <a:r>
              <a:rPr sz="2600" dirty="0">
                <a:solidFill>
                  <a:schemeClr val="bg1"/>
                </a:solidFill>
                <a:latin typeface="Calibri"/>
                <a:cs typeface="Calibri"/>
              </a:rPr>
              <a:t>motherboard</a:t>
            </a:r>
            <a:r>
              <a:rPr sz="2600" spc="-60" dirty="0">
                <a:solidFill>
                  <a:schemeClr val="bg1"/>
                </a:solidFill>
                <a:latin typeface="Calibri"/>
                <a:cs typeface="Calibri"/>
              </a:rPr>
              <a:t> </a:t>
            </a:r>
            <a:r>
              <a:rPr sz="2600" dirty="0">
                <a:solidFill>
                  <a:schemeClr val="bg1"/>
                </a:solidFill>
                <a:latin typeface="Calibri"/>
                <a:cs typeface="Calibri"/>
              </a:rPr>
              <a:t>with</a:t>
            </a:r>
            <a:r>
              <a:rPr sz="2600" spc="-55" dirty="0">
                <a:solidFill>
                  <a:schemeClr val="bg1"/>
                </a:solidFill>
                <a:latin typeface="Calibri"/>
                <a:cs typeface="Calibri"/>
              </a:rPr>
              <a:t> </a:t>
            </a:r>
            <a:r>
              <a:rPr sz="2600" dirty="0">
                <a:solidFill>
                  <a:schemeClr val="bg1"/>
                </a:solidFill>
                <a:latin typeface="Calibri"/>
                <a:cs typeface="Calibri"/>
              </a:rPr>
              <a:t>a</a:t>
            </a:r>
            <a:r>
              <a:rPr sz="2600" spc="-50" dirty="0">
                <a:solidFill>
                  <a:schemeClr val="bg1"/>
                </a:solidFill>
                <a:latin typeface="Calibri"/>
                <a:cs typeface="Calibri"/>
              </a:rPr>
              <a:t> </a:t>
            </a:r>
            <a:r>
              <a:rPr sz="2600" spc="-10" dirty="0">
                <a:solidFill>
                  <a:schemeClr val="bg1"/>
                </a:solidFill>
                <a:latin typeface="Calibri"/>
                <a:cs typeface="Calibri"/>
              </a:rPr>
              <a:t>cable</a:t>
            </a:r>
            <a:endParaRPr lang="en-US" sz="2600" spc="-10" dirty="0">
              <a:solidFill>
                <a:schemeClr val="bg1"/>
              </a:solidFill>
              <a:latin typeface="Calibri"/>
              <a:cs typeface="Calibri"/>
            </a:endParaRPr>
          </a:p>
          <a:p>
            <a:pPr marL="1155700" lvl="2" indent="-228600">
              <a:spcBef>
                <a:spcPts val="270"/>
              </a:spcBef>
              <a:buFont typeface="Arial MT"/>
              <a:buChar char="•"/>
              <a:tabLst>
                <a:tab pos="1155700" algn="l"/>
              </a:tabLst>
            </a:pPr>
            <a:endParaRPr sz="2600" dirty="0">
              <a:solidFill>
                <a:schemeClr val="bg1"/>
              </a:solidFill>
              <a:latin typeface="Calibri"/>
              <a:cs typeface="Calibri"/>
            </a:endParaRPr>
          </a:p>
        </p:txBody>
      </p:sp>
      <p:sp>
        <p:nvSpPr>
          <p:cNvPr id="6" name="object 2">
            <a:extLst>
              <a:ext uri="{FF2B5EF4-FFF2-40B4-BE49-F238E27FC236}">
                <a16:creationId xmlns:a16="http://schemas.microsoft.com/office/drawing/2014/main" id="{77DE6E67-97F7-A2AB-37BD-C9B11697C68B}"/>
              </a:ext>
            </a:extLst>
          </p:cNvPr>
          <p:cNvSpPr txBox="1">
            <a:spLocks noGrp="1"/>
          </p:cNvSpPr>
          <p:nvPr>
            <p:ph type="title"/>
          </p:nvPr>
        </p:nvSpPr>
        <p:spPr>
          <a:xfrm>
            <a:off x="786976" y="4148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Inside</a:t>
            </a:r>
            <a:r>
              <a:rPr b="1" spc="-90" dirty="0">
                <a:solidFill>
                  <a:schemeClr val="bg1"/>
                </a:solidFill>
              </a:rPr>
              <a:t> </a:t>
            </a:r>
            <a:r>
              <a:rPr b="1" dirty="0">
                <a:solidFill>
                  <a:schemeClr val="bg1"/>
                </a:solidFill>
              </a:rPr>
              <a:t>the</a:t>
            </a:r>
            <a:r>
              <a:rPr b="1" spc="-90" dirty="0">
                <a:solidFill>
                  <a:schemeClr val="bg1"/>
                </a:solidFill>
              </a:rPr>
              <a:t> </a:t>
            </a:r>
            <a:r>
              <a:rPr b="1" dirty="0">
                <a:solidFill>
                  <a:schemeClr val="bg1"/>
                </a:solidFill>
              </a:rPr>
              <a:t>System</a:t>
            </a:r>
            <a:r>
              <a:rPr b="1" spc="-95" dirty="0">
                <a:solidFill>
                  <a:schemeClr val="bg1"/>
                </a:solidFill>
              </a:rPr>
              <a:t> </a:t>
            </a:r>
            <a:r>
              <a:rPr b="1" spc="-20" dirty="0">
                <a:solidFill>
                  <a:schemeClr val="bg1"/>
                </a:solidFill>
              </a:rPr>
              <a:t>Unit</a:t>
            </a:r>
          </a:p>
        </p:txBody>
      </p:sp>
      <p:sp>
        <p:nvSpPr>
          <p:cNvPr id="2" name="Slide Number Placeholder 1"/>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18</a:t>
            </a:fld>
            <a:endParaRPr lang="en-GB" spc="-25"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786975" y="1469797"/>
            <a:ext cx="10719225" cy="4712957"/>
          </a:xfrm>
          <a:prstGeom prst="rect">
            <a:avLst/>
          </a:prstGeom>
        </p:spPr>
        <p:txBody>
          <a:bodyPr vert="horz" wrap="square" lIns="0" tIns="46355" rIns="0" bIns="0" rtlCol="0">
            <a:spAutoFit/>
          </a:bodyPr>
          <a:lstStyle/>
          <a:p>
            <a:pPr marL="12700">
              <a:spcBef>
                <a:spcPts val="265"/>
              </a:spcBef>
              <a:tabLst>
                <a:tab pos="355600" algn="l"/>
              </a:tabLst>
            </a:pPr>
            <a:r>
              <a:rPr lang="en-US" sz="2600" b="1" spc="-10" dirty="0" smtClean="0">
                <a:solidFill>
                  <a:schemeClr val="bg1"/>
                </a:solidFill>
                <a:latin typeface="Calibri"/>
                <a:cs typeface="Calibri"/>
              </a:rPr>
              <a:t>3. </a:t>
            </a:r>
            <a:r>
              <a:rPr sz="2600" b="1" spc="-10" dirty="0" smtClean="0">
                <a:solidFill>
                  <a:schemeClr val="bg1"/>
                </a:solidFill>
                <a:latin typeface="Calibri"/>
                <a:cs typeface="Calibri"/>
              </a:rPr>
              <a:t>Processors</a:t>
            </a:r>
            <a:endParaRPr lang="en-US" sz="2600" b="1" spc="-10" dirty="0">
              <a:solidFill>
                <a:schemeClr val="bg1"/>
              </a:solidFill>
              <a:latin typeface="Calibri"/>
              <a:cs typeface="Calibri"/>
            </a:endParaRPr>
          </a:p>
          <a:p>
            <a:pPr marL="355600" lvl="8" indent="-342900">
              <a:spcBef>
                <a:spcPts val="265"/>
              </a:spcBef>
              <a:buFont typeface="Arial MT"/>
              <a:buChar char="•"/>
              <a:tabLst>
                <a:tab pos="355600" algn="l"/>
              </a:tabLst>
            </a:pPr>
            <a:r>
              <a:rPr lang="en-GB" sz="2600" dirty="0">
                <a:solidFill>
                  <a:schemeClr val="bg1"/>
                </a:solidFill>
                <a:latin typeface="Calibri"/>
                <a:cs typeface="Calibri"/>
              </a:rPr>
              <a:t>A chip (such as the CPU or GPU) that performs processing functions</a:t>
            </a:r>
          </a:p>
          <a:p>
            <a:pPr marL="355600" lvl="8" indent="-342900">
              <a:spcBef>
                <a:spcPts val="265"/>
              </a:spcBef>
              <a:buFont typeface="Arial MT"/>
              <a:buChar char="•"/>
              <a:tabLst>
                <a:tab pos="355600" algn="l"/>
              </a:tabLst>
            </a:pPr>
            <a:r>
              <a:rPr lang="en-GB" sz="2600" dirty="0">
                <a:solidFill>
                  <a:schemeClr val="bg1"/>
                </a:solidFill>
                <a:latin typeface="Calibri"/>
                <a:cs typeface="Calibri"/>
              </a:rPr>
              <a:t>Circuitry</a:t>
            </a:r>
            <a:r>
              <a:rPr lang="en-GB" sz="2600" spc="-65" dirty="0">
                <a:solidFill>
                  <a:schemeClr val="bg1"/>
                </a:solidFill>
                <a:latin typeface="Calibri"/>
                <a:cs typeface="Calibri"/>
              </a:rPr>
              <a:t> </a:t>
            </a:r>
            <a:r>
              <a:rPr lang="en-GB" sz="2600" dirty="0">
                <a:solidFill>
                  <a:schemeClr val="bg1"/>
                </a:solidFill>
                <a:latin typeface="Calibri"/>
                <a:cs typeface="Calibri"/>
              </a:rPr>
              <a:t>and</a:t>
            </a:r>
            <a:r>
              <a:rPr lang="en-GB" sz="2600" spc="-60" dirty="0">
                <a:solidFill>
                  <a:schemeClr val="bg1"/>
                </a:solidFill>
                <a:latin typeface="Calibri"/>
                <a:cs typeface="Calibri"/>
              </a:rPr>
              <a:t> </a:t>
            </a:r>
            <a:r>
              <a:rPr lang="en-GB" sz="2600" spc="-10" dirty="0">
                <a:solidFill>
                  <a:schemeClr val="bg1"/>
                </a:solidFill>
                <a:latin typeface="Calibri"/>
                <a:cs typeface="Calibri"/>
              </a:rPr>
              <a:t>components</a:t>
            </a:r>
            <a:r>
              <a:rPr lang="en-GB" sz="2600" spc="-45" dirty="0">
                <a:solidFill>
                  <a:schemeClr val="bg1"/>
                </a:solidFill>
                <a:latin typeface="Calibri"/>
                <a:cs typeface="Calibri"/>
              </a:rPr>
              <a:t> </a:t>
            </a:r>
            <a:r>
              <a:rPr lang="en-GB" sz="2600" dirty="0">
                <a:solidFill>
                  <a:schemeClr val="bg1"/>
                </a:solidFill>
                <a:latin typeface="Calibri"/>
                <a:cs typeface="Calibri"/>
              </a:rPr>
              <a:t>packaged</a:t>
            </a:r>
            <a:r>
              <a:rPr lang="en-GB" sz="2600" spc="-50" dirty="0">
                <a:solidFill>
                  <a:schemeClr val="bg1"/>
                </a:solidFill>
                <a:latin typeface="Calibri"/>
                <a:cs typeface="Calibri"/>
              </a:rPr>
              <a:t> </a:t>
            </a:r>
            <a:r>
              <a:rPr lang="en-GB" sz="2600" spc="-10" dirty="0">
                <a:solidFill>
                  <a:schemeClr val="bg1"/>
                </a:solidFill>
                <a:latin typeface="Calibri"/>
                <a:cs typeface="Calibri"/>
              </a:rPr>
              <a:t>together</a:t>
            </a:r>
            <a:r>
              <a:rPr lang="en-GB" sz="2600" spc="-40" dirty="0">
                <a:solidFill>
                  <a:schemeClr val="bg1"/>
                </a:solidFill>
                <a:latin typeface="Calibri"/>
                <a:cs typeface="Calibri"/>
              </a:rPr>
              <a:t> </a:t>
            </a:r>
            <a:r>
              <a:rPr lang="en-GB" sz="2600" dirty="0">
                <a:solidFill>
                  <a:schemeClr val="bg1"/>
                </a:solidFill>
                <a:latin typeface="Calibri"/>
                <a:cs typeface="Calibri"/>
              </a:rPr>
              <a:t>and</a:t>
            </a:r>
            <a:r>
              <a:rPr lang="en-GB" sz="2600" spc="-60" dirty="0">
                <a:solidFill>
                  <a:schemeClr val="bg1"/>
                </a:solidFill>
                <a:latin typeface="Calibri"/>
                <a:cs typeface="Calibri"/>
              </a:rPr>
              <a:t> </a:t>
            </a:r>
            <a:r>
              <a:rPr lang="en-GB" sz="2600" spc="-10" dirty="0">
                <a:solidFill>
                  <a:schemeClr val="bg1"/>
                </a:solidFill>
                <a:latin typeface="Calibri"/>
                <a:cs typeface="Calibri"/>
              </a:rPr>
              <a:t>connected </a:t>
            </a:r>
            <a:r>
              <a:rPr lang="en-GB" sz="2600" dirty="0">
                <a:solidFill>
                  <a:schemeClr val="bg1"/>
                </a:solidFill>
                <a:latin typeface="Calibri"/>
                <a:cs typeface="Calibri"/>
              </a:rPr>
              <a:t>directly</a:t>
            </a:r>
            <a:r>
              <a:rPr lang="en-GB" sz="2600" spc="-60" dirty="0">
                <a:solidFill>
                  <a:schemeClr val="bg1"/>
                </a:solidFill>
                <a:latin typeface="Calibri"/>
                <a:cs typeface="Calibri"/>
              </a:rPr>
              <a:t> </a:t>
            </a:r>
            <a:r>
              <a:rPr lang="en-GB" sz="2600" dirty="0">
                <a:solidFill>
                  <a:schemeClr val="bg1"/>
                </a:solidFill>
                <a:latin typeface="Calibri"/>
                <a:cs typeface="Calibri"/>
              </a:rPr>
              <a:t>to</a:t>
            </a:r>
            <a:r>
              <a:rPr lang="en-GB" sz="2600" spc="-40" dirty="0">
                <a:solidFill>
                  <a:schemeClr val="bg1"/>
                </a:solidFill>
                <a:latin typeface="Calibri"/>
                <a:cs typeface="Calibri"/>
              </a:rPr>
              <a:t> </a:t>
            </a:r>
            <a:r>
              <a:rPr lang="en-GB" sz="2600" dirty="0">
                <a:solidFill>
                  <a:schemeClr val="bg1"/>
                </a:solidFill>
                <a:latin typeface="Calibri"/>
                <a:cs typeface="Calibri"/>
              </a:rPr>
              <a:t>the</a:t>
            </a:r>
            <a:r>
              <a:rPr lang="en-GB" sz="2600" spc="-60" dirty="0">
                <a:solidFill>
                  <a:schemeClr val="bg1"/>
                </a:solidFill>
                <a:latin typeface="Calibri"/>
                <a:cs typeface="Calibri"/>
              </a:rPr>
              <a:t> </a:t>
            </a:r>
            <a:r>
              <a:rPr lang="en-GB" sz="2600" spc="-10" dirty="0">
                <a:solidFill>
                  <a:schemeClr val="bg1"/>
                </a:solidFill>
                <a:latin typeface="Calibri"/>
                <a:cs typeface="Calibri"/>
              </a:rPr>
              <a:t>motherboard</a:t>
            </a:r>
            <a:endParaRPr lang="en-GB" sz="2600" dirty="0">
              <a:solidFill>
                <a:schemeClr val="bg1"/>
              </a:solidFill>
              <a:latin typeface="Calibri"/>
              <a:cs typeface="Calibri"/>
            </a:endParaRPr>
          </a:p>
          <a:p>
            <a:pPr marL="756285" lvl="1" indent="-286385">
              <a:spcBef>
                <a:spcPts val="260"/>
              </a:spcBef>
              <a:buFont typeface="Arial MT"/>
              <a:buChar char="–"/>
              <a:tabLst>
                <a:tab pos="756285" algn="l"/>
              </a:tabLst>
            </a:pPr>
            <a:r>
              <a:rPr sz="2600" b="1" dirty="0">
                <a:solidFill>
                  <a:schemeClr val="bg1"/>
                </a:solidFill>
                <a:latin typeface="Calibri"/>
                <a:cs typeface="Calibri"/>
              </a:rPr>
              <a:t>The</a:t>
            </a:r>
            <a:r>
              <a:rPr sz="2600" b="1" spc="-50" dirty="0">
                <a:solidFill>
                  <a:schemeClr val="bg1"/>
                </a:solidFill>
                <a:latin typeface="Calibri"/>
                <a:cs typeface="Calibri"/>
              </a:rPr>
              <a:t> </a:t>
            </a:r>
            <a:r>
              <a:rPr sz="2600" b="1" dirty="0">
                <a:solidFill>
                  <a:schemeClr val="bg1"/>
                </a:solidFill>
                <a:latin typeface="Calibri"/>
                <a:cs typeface="Calibri"/>
              </a:rPr>
              <a:t>CPU</a:t>
            </a:r>
            <a:r>
              <a:rPr sz="2600" b="1" spc="-60" dirty="0">
                <a:solidFill>
                  <a:schemeClr val="bg1"/>
                </a:solidFill>
                <a:latin typeface="Calibri"/>
                <a:cs typeface="Calibri"/>
              </a:rPr>
              <a:t> </a:t>
            </a:r>
            <a:r>
              <a:rPr sz="2600" b="1" spc="-10" dirty="0">
                <a:solidFill>
                  <a:schemeClr val="bg1"/>
                </a:solidFill>
                <a:latin typeface="Calibri"/>
                <a:cs typeface="Calibri"/>
              </a:rPr>
              <a:t>(Central</a:t>
            </a:r>
            <a:r>
              <a:rPr sz="2600" b="1" spc="-50" dirty="0">
                <a:solidFill>
                  <a:schemeClr val="bg1"/>
                </a:solidFill>
                <a:latin typeface="Calibri"/>
                <a:cs typeface="Calibri"/>
              </a:rPr>
              <a:t> </a:t>
            </a:r>
            <a:r>
              <a:rPr sz="2600" b="1" dirty="0">
                <a:solidFill>
                  <a:schemeClr val="bg1"/>
                </a:solidFill>
                <a:latin typeface="Calibri"/>
                <a:cs typeface="Calibri"/>
              </a:rPr>
              <a:t>Processing</a:t>
            </a:r>
            <a:r>
              <a:rPr sz="2600" b="1" spc="-60" dirty="0">
                <a:solidFill>
                  <a:schemeClr val="bg1"/>
                </a:solidFill>
                <a:latin typeface="Calibri"/>
                <a:cs typeface="Calibri"/>
              </a:rPr>
              <a:t> </a:t>
            </a:r>
            <a:r>
              <a:rPr sz="2600" b="1" spc="-10" dirty="0">
                <a:solidFill>
                  <a:schemeClr val="bg1"/>
                </a:solidFill>
                <a:latin typeface="Calibri"/>
                <a:cs typeface="Calibri"/>
              </a:rPr>
              <a:t>Unit)</a:t>
            </a:r>
            <a:endParaRPr sz="2600" b="1" dirty="0">
              <a:solidFill>
                <a:schemeClr val="bg1"/>
              </a:solidFill>
              <a:latin typeface="Calibri"/>
              <a:cs typeface="Calibri"/>
            </a:endParaRPr>
          </a:p>
          <a:p>
            <a:pPr marL="1155700" marR="69850" lvl="2" indent="-228600">
              <a:lnSpc>
                <a:spcPts val="2380"/>
              </a:lnSpc>
              <a:spcBef>
                <a:spcPts val="560"/>
              </a:spcBef>
              <a:buFont typeface="Arial MT"/>
              <a:buChar char="•"/>
              <a:tabLst>
                <a:tab pos="1155700" algn="l"/>
              </a:tabLst>
            </a:pPr>
            <a:r>
              <a:rPr lang="en-US" sz="2600" dirty="0">
                <a:solidFill>
                  <a:schemeClr val="bg1"/>
                </a:solidFill>
                <a:latin typeface="Calibri"/>
                <a:cs typeface="Calibri"/>
              </a:rPr>
              <a:t>The chip located on motherboard of a computer</a:t>
            </a:r>
          </a:p>
          <a:p>
            <a:pPr marL="1155700" marR="69850" lvl="2" indent="-228600">
              <a:lnSpc>
                <a:spcPts val="2380"/>
              </a:lnSpc>
              <a:spcBef>
                <a:spcPts val="560"/>
              </a:spcBef>
              <a:buFont typeface="Arial MT"/>
              <a:buChar char="•"/>
              <a:tabLst>
                <a:tab pos="1155700" algn="l"/>
              </a:tabLst>
            </a:pPr>
            <a:r>
              <a:rPr lang="en-US" sz="2600" dirty="0">
                <a:solidFill>
                  <a:schemeClr val="bg1"/>
                </a:solidFill>
                <a:latin typeface="Calibri"/>
                <a:cs typeface="Calibri"/>
              </a:rPr>
              <a:t>Performs most of the processing for a computer</a:t>
            </a:r>
          </a:p>
          <a:p>
            <a:pPr marL="1155700" marR="69850" lvl="2" indent="-228600">
              <a:lnSpc>
                <a:spcPts val="2380"/>
              </a:lnSpc>
              <a:spcBef>
                <a:spcPts val="560"/>
              </a:spcBef>
              <a:buFont typeface="Arial MT"/>
              <a:buChar char="•"/>
              <a:tabLst>
                <a:tab pos="1155700" algn="l"/>
              </a:tabLst>
            </a:pPr>
            <a:r>
              <a:rPr lang="en-GB" sz="2600" dirty="0">
                <a:solidFill>
                  <a:schemeClr val="bg1"/>
                </a:solidFill>
                <a:latin typeface="Calibri"/>
                <a:cs typeface="Calibri"/>
              </a:rPr>
              <a:t>Also called</a:t>
            </a:r>
            <a:r>
              <a:rPr lang="en-GB" sz="2600" b="1" dirty="0">
                <a:solidFill>
                  <a:schemeClr val="bg1"/>
                </a:solidFill>
                <a:latin typeface="Calibri"/>
                <a:cs typeface="Calibri"/>
              </a:rPr>
              <a:t> Microprocessor </a:t>
            </a:r>
            <a:r>
              <a:rPr lang="en-GB" sz="2600" dirty="0">
                <a:solidFill>
                  <a:schemeClr val="bg1"/>
                </a:solidFill>
                <a:latin typeface="Calibri"/>
                <a:cs typeface="Calibri"/>
              </a:rPr>
              <a:t>for personal computer </a:t>
            </a:r>
          </a:p>
          <a:p>
            <a:pPr marL="1155700" marR="69850" lvl="2" indent="-228600">
              <a:lnSpc>
                <a:spcPts val="2380"/>
              </a:lnSpc>
              <a:spcBef>
                <a:spcPts val="560"/>
              </a:spcBef>
              <a:buFont typeface="Arial MT"/>
              <a:buChar char="•"/>
              <a:tabLst>
                <a:tab pos="1155700" algn="l"/>
              </a:tabLst>
            </a:pPr>
            <a:r>
              <a:rPr lang="en-GB" sz="2600" dirty="0">
                <a:solidFill>
                  <a:schemeClr val="bg1"/>
                </a:solidFill>
                <a:latin typeface="Calibri"/>
                <a:cs typeface="Calibri"/>
              </a:rPr>
              <a:t>Typically designed for a specific type of computer, such as for desktop computers, servers, portable computers (like notebook and tablet computers), or mobile devices (like tablets and smartphones)</a:t>
            </a:r>
          </a:p>
          <a:p>
            <a:pPr marL="1155700" marR="69850" lvl="2" indent="-228600">
              <a:lnSpc>
                <a:spcPts val="2380"/>
              </a:lnSpc>
              <a:spcBef>
                <a:spcPts val="560"/>
              </a:spcBef>
              <a:buFont typeface="Arial MT"/>
              <a:buChar char="•"/>
              <a:tabLst>
                <a:tab pos="1155700" algn="l"/>
              </a:tabLst>
            </a:pPr>
            <a:endParaRPr lang="en-US" sz="2600" dirty="0">
              <a:solidFill>
                <a:schemeClr val="bg1"/>
              </a:solidFill>
              <a:latin typeface="Calibri"/>
              <a:cs typeface="Calibri"/>
            </a:endParaRPr>
          </a:p>
        </p:txBody>
      </p:sp>
      <p:sp>
        <p:nvSpPr>
          <p:cNvPr id="6" name="object 2">
            <a:extLst>
              <a:ext uri="{FF2B5EF4-FFF2-40B4-BE49-F238E27FC236}">
                <a16:creationId xmlns:a16="http://schemas.microsoft.com/office/drawing/2014/main" id="{77DE6E67-97F7-A2AB-37BD-C9B11697C68B}"/>
              </a:ext>
            </a:extLst>
          </p:cNvPr>
          <p:cNvSpPr txBox="1">
            <a:spLocks noGrp="1"/>
          </p:cNvSpPr>
          <p:nvPr>
            <p:ph type="title"/>
          </p:nvPr>
        </p:nvSpPr>
        <p:spPr>
          <a:xfrm>
            <a:off x="786976" y="4148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Inside</a:t>
            </a:r>
            <a:r>
              <a:rPr b="1" spc="-90" dirty="0">
                <a:solidFill>
                  <a:schemeClr val="bg1"/>
                </a:solidFill>
              </a:rPr>
              <a:t> </a:t>
            </a:r>
            <a:r>
              <a:rPr b="1" dirty="0">
                <a:solidFill>
                  <a:schemeClr val="bg1"/>
                </a:solidFill>
              </a:rPr>
              <a:t>the</a:t>
            </a:r>
            <a:r>
              <a:rPr b="1" spc="-90" dirty="0">
                <a:solidFill>
                  <a:schemeClr val="bg1"/>
                </a:solidFill>
              </a:rPr>
              <a:t> </a:t>
            </a:r>
            <a:r>
              <a:rPr b="1" dirty="0">
                <a:solidFill>
                  <a:schemeClr val="bg1"/>
                </a:solidFill>
              </a:rPr>
              <a:t>System</a:t>
            </a:r>
            <a:r>
              <a:rPr b="1" spc="-95" dirty="0">
                <a:solidFill>
                  <a:schemeClr val="bg1"/>
                </a:solidFill>
              </a:rPr>
              <a:t> </a:t>
            </a:r>
            <a:r>
              <a:rPr b="1" spc="-20" dirty="0">
                <a:solidFill>
                  <a:schemeClr val="bg1"/>
                </a:solidFill>
              </a:rPr>
              <a:t>Unit</a:t>
            </a:r>
          </a:p>
        </p:txBody>
      </p:sp>
      <p:sp>
        <p:nvSpPr>
          <p:cNvPr id="2" name="Slide Number Placeholder 1"/>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19</a:t>
            </a:fld>
            <a:endParaRPr lang="en-GB" spc="-25" dirty="0">
              <a:solidFill>
                <a:schemeClr val="bg1"/>
              </a:solidFill>
            </a:endParaRPr>
          </a:p>
        </p:txBody>
      </p:sp>
    </p:spTree>
    <p:extLst>
      <p:ext uri="{BB962C8B-B14F-4D97-AF65-F5344CB8AC3E}">
        <p14:creationId xmlns:p14="http://schemas.microsoft.com/office/powerpoint/2010/main" val="319828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43065" y="338655"/>
            <a:ext cx="10586935" cy="836126"/>
          </a:xfrm>
          <a:prstGeom prst="rect">
            <a:avLst/>
          </a:prstGeom>
          <a:solidFill>
            <a:schemeClr val="tx1"/>
          </a:solidFill>
        </p:spPr>
        <p:txBody>
          <a:bodyPr vert="horz" wrap="square" lIns="0" tIns="224536" rIns="0" bIns="0" rtlCol="0">
            <a:spAutoFit/>
          </a:bodyPr>
          <a:lstStyle/>
          <a:p>
            <a:pPr marL="12700">
              <a:spcBef>
                <a:spcPts val="100"/>
              </a:spcBef>
            </a:pPr>
            <a:r>
              <a:rPr b="1" dirty="0">
                <a:solidFill>
                  <a:schemeClr val="bg1"/>
                </a:solidFill>
              </a:rPr>
              <a:t>Learning</a:t>
            </a:r>
            <a:r>
              <a:rPr b="1" spc="-125" dirty="0">
                <a:solidFill>
                  <a:schemeClr val="bg1"/>
                </a:solidFill>
              </a:rPr>
              <a:t> </a:t>
            </a:r>
            <a:r>
              <a:rPr b="1" spc="-10" dirty="0">
                <a:solidFill>
                  <a:schemeClr val="bg1"/>
                </a:solidFill>
              </a:rPr>
              <a:t>Objectives</a:t>
            </a:r>
          </a:p>
        </p:txBody>
      </p:sp>
      <p:sp>
        <p:nvSpPr>
          <p:cNvPr id="3" name="object 3"/>
          <p:cNvSpPr txBox="1">
            <a:spLocks noGrp="1"/>
          </p:cNvSpPr>
          <p:nvPr>
            <p:ph idx="1"/>
          </p:nvPr>
        </p:nvSpPr>
        <p:spPr>
          <a:xfrm>
            <a:off x="843065" y="1447800"/>
            <a:ext cx="10363200" cy="4473018"/>
          </a:xfrm>
          <a:prstGeom prst="rect">
            <a:avLst/>
          </a:prstGeom>
          <a:solidFill>
            <a:schemeClr val="tx1"/>
          </a:solidFill>
        </p:spPr>
        <p:txBody>
          <a:bodyPr vert="horz" wrap="square" lIns="0" tIns="85851" rIns="0" bIns="0" rtlCol="0">
            <a:spAutoFit/>
          </a:bodyPr>
          <a:lstStyle/>
          <a:p>
            <a:pPr marL="354966" marR="42545" indent="-342900">
              <a:spcBef>
                <a:spcPts val="100"/>
              </a:spcBef>
              <a:buFont typeface="Arial" panose="020B0604020202020204" pitchFamily="34" charset="0"/>
              <a:buChar char="•"/>
              <a:tabLst>
                <a:tab pos="469900" algn="l"/>
              </a:tabLst>
            </a:pPr>
            <a:r>
              <a:rPr sz="2400" spc="-10" dirty="0">
                <a:solidFill>
                  <a:schemeClr val="bg1"/>
                </a:solidFill>
                <a:latin typeface="+mn-lt"/>
              </a:rPr>
              <a:t>Understand</a:t>
            </a:r>
            <a:r>
              <a:rPr sz="2400" spc="-80" dirty="0">
                <a:solidFill>
                  <a:schemeClr val="bg1"/>
                </a:solidFill>
                <a:latin typeface="+mn-lt"/>
              </a:rPr>
              <a:t> </a:t>
            </a:r>
            <a:r>
              <a:rPr sz="2400" dirty="0">
                <a:solidFill>
                  <a:schemeClr val="bg1"/>
                </a:solidFill>
                <a:latin typeface="+mn-lt"/>
              </a:rPr>
              <a:t>how</a:t>
            </a:r>
            <a:r>
              <a:rPr sz="2400" spc="-65" dirty="0">
                <a:solidFill>
                  <a:schemeClr val="bg1"/>
                </a:solidFill>
                <a:latin typeface="+mn-lt"/>
              </a:rPr>
              <a:t> </a:t>
            </a:r>
            <a:r>
              <a:rPr sz="2400" dirty="0">
                <a:solidFill>
                  <a:schemeClr val="bg1"/>
                </a:solidFill>
                <a:latin typeface="+mn-lt"/>
              </a:rPr>
              <a:t>data</a:t>
            </a:r>
            <a:r>
              <a:rPr sz="2400" spc="-80" dirty="0">
                <a:solidFill>
                  <a:schemeClr val="bg1"/>
                </a:solidFill>
                <a:latin typeface="+mn-lt"/>
              </a:rPr>
              <a:t> </a:t>
            </a:r>
            <a:r>
              <a:rPr sz="2400" dirty="0">
                <a:solidFill>
                  <a:schemeClr val="bg1"/>
                </a:solidFill>
                <a:latin typeface="+mn-lt"/>
              </a:rPr>
              <a:t>and</a:t>
            </a:r>
            <a:r>
              <a:rPr sz="2400" spc="-70" dirty="0">
                <a:solidFill>
                  <a:schemeClr val="bg1"/>
                </a:solidFill>
                <a:latin typeface="+mn-lt"/>
              </a:rPr>
              <a:t> </a:t>
            </a:r>
            <a:r>
              <a:rPr sz="2400" spc="-10" dirty="0">
                <a:solidFill>
                  <a:schemeClr val="bg1"/>
                </a:solidFill>
                <a:latin typeface="+mn-lt"/>
              </a:rPr>
              <a:t>programs</a:t>
            </a:r>
            <a:r>
              <a:rPr sz="2400" spc="-75" dirty="0">
                <a:solidFill>
                  <a:schemeClr val="bg1"/>
                </a:solidFill>
                <a:latin typeface="+mn-lt"/>
              </a:rPr>
              <a:t> </a:t>
            </a:r>
            <a:r>
              <a:rPr sz="2400" dirty="0">
                <a:solidFill>
                  <a:schemeClr val="bg1"/>
                </a:solidFill>
                <a:latin typeface="+mn-lt"/>
              </a:rPr>
              <a:t>are</a:t>
            </a:r>
            <a:r>
              <a:rPr sz="2400" spc="-65" dirty="0">
                <a:solidFill>
                  <a:schemeClr val="bg1"/>
                </a:solidFill>
                <a:latin typeface="+mn-lt"/>
              </a:rPr>
              <a:t> </a:t>
            </a:r>
            <a:r>
              <a:rPr sz="2400" spc="-10" dirty="0">
                <a:solidFill>
                  <a:schemeClr val="bg1"/>
                </a:solidFill>
                <a:latin typeface="+mn-lt"/>
              </a:rPr>
              <a:t>represented</a:t>
            </a:r>
            <a:r>
              <a:rPr sz="2400" spc="-70" dirty="0">
                <a:solidFill>
                  <a:schemeClr val="bg1"/>
                </a:solidFill>
                <a:latin typeface="+mn-lt"/>
              </a:rPr>
              <a:t> </a:t>
            </a:r>
            <a:r>
              <a:rPr sz="2400" dirty="0">
                <a:solidFill>
                  <a:schemeClr val="bg1"/>
                </a:solidFill>
                <a:latin typeface="+mn-lt"/>
              </a:rPr>
              <a:t>to</a:t>
            </a:r>
            <a:r>
              <a:rPr sz="2400" spc="-70" dirty="0">
                <a:solidFill>
                  <a:schemeClr val="bg1"/>
                </a:solidFill>
                <a:latin typeface="+mn-lt"/>
              </a:rPr>
              <a:t> </a:t>
            </a:r>
            <a:r>
              <a:rPr sz="2400" spc="-50" dirty="0">
                <a:solidFill>
                  <a:schemeClr val="bg1"/>
                </a:solidFill>
                <a:latin typeface="+mn-lt"/>
              </a:rPr>
              <a:t>a </a:t>
            </a:r>
            <a:r>
              <a:rPr sz="2400" dirty="0">
                <a:solidFill>
                  <a:schemeClr val="bg1"/>
                </a:solidFill>
                <a:latin typeface="+mn-lt"/>
              </a:rPr>
              <a:t>computer</a:t>
            </a:r>
            <a:r>
              <a:rPr sz="2400" spc="-60" dirty="0">
                <a:solidFill>
                  <a:schemeClr val="bg1"/>
                </a:solidFill>
                <a:latin typeface="+mn-lt"/>
              </a:rPr>
              <a:t> </a:t>
            </a:r>
            <a:r>
              <a:rPr sz="2400" dirty="0">
                <a:solidFill>
                  <a:schemeClr val="bg1"/>
                </a:solidFill>
                <a:latin typeface="+mn-lt"/>
              </a:rPr>
              <a:t>and</a:t>
            </a:r>
            <a:r>
              <a:rPr sz="2400" spc="-55" dirty="0">
                <a:solidFill>
                  <a:schemeClr val="bg1"/>
                </a:solidFill>
                <a:latin typeface="+mn-lt"/>
              </a:rPr>
              <a:t> </a:t>
            </a:r>
            <a:r>
              <a:rPr sz="2400" dirty="0">
                <a:solidFill>
                  <a:schemeClr val="bg1"/>
                </a:solidFill>
                <a:latin typeface="+mn-lt"/>
              </a:rPr>
              <a:t>be</a:t>
            </a:r>
            <a:r>
              <a:rPr sz="2400" spc="-45" dirty="0">
                <a:solidFill>
                  <a:schemeClr val="bg1"/>
                </a:solidFill>
                <a:latin typeface="+mn-lt"/>
              </a:rPr>
              <a:t> </a:t>
            </a:r>
            <a:r>
              <a:rPr sz="2400" dirty="0">
                <a:solidFill>
                  <a:schemeClr val="bg1"/>
                </a:solidFill>
                <a:latin typeface="+mn-lt"/>
              </a:rPr>
              <a:t>able</a:t>
            </a:r>
            <a:r>
              <a:rPr sz="2400" spc="-45" dirty="0">
                <a:solidFill>
                  <a:schemeClr val="bg1"/>
                </a:solidFill>
                <a:latin typeface="+mn-lt"/>
              </a:rPr>
              <a:t> </a:t>
            </a:r>
            <a:r>
              <a:rPr sz="2400" dirty="0">
                <a:solidFill>
                  <a:schemeClr val="bg1"/>
                </a:solidFill>
                <a:latin typeface="+mn-lt"/>
              </a:rPr>
              <a:t>to</a:t>
            </a:r>
            <a:r>
              <a:rPr sz="2400" spc="-70" dirty="0">
                <a:solidFill>
                  <a:schemeClr val="bg1"/>
                </a:solidFill>
                <a:latin typeface="+mn-lt"/>
              </a:rPr>
              <a:t> </a:t>
            </a:r>
            <a:r>
              <a:rPr sz="2400" dirty="0">
                <a:solidFill>
                  <a:schemeClr val="bg1"/>
                </a:solidFill>
                <a:latin typeface="+mn-lt"/>
              </a:rPr>
              <a:t>identify</a:t>
            </a:r>
            <a:r>
              <a:rPr sz="2400" spc="-50" dirty="0">
                <a:solidFill>
                  <a:schemeClr val="bg1"/>
                </a:solidFill>
                <a:latin typeface="+mn-lt"/>
              </a:rPr>
              <a:t> </a:t>
            </a:r>
            <a:r>
              <a:rPr sz="2400" dirty="0">
                <a:solidFill>
                  <a:schemeClr val="bg1"/>
                </a:solidFill>
                <a:latin typeface="+mn-lt"/>
              </a:rPr>
              <a:t>a</a:t>
            </a:r>
            <a:r>
              <a:rPr sz="2400" spc="-50" dirty="0">
                <a:solidFill>
                  <a:schemeClr val="bg1"/>
                </a:solidFill>
                <a:latin typeface="+mn-lt"/>
              </a:rPr>
              <a:t> </a:t>
            </a:r>
            <a:r>
              <a:rPr sz="2400" dirty="0">
                <a:solidFill>
                  <a:schemeClr val="bg1"/>
                </a:solidFill>
                <a:latin typeface="+mn-lt"/>
              </a:rPr>
              <a:t>few</a:t>
            </a:r>
            <a:r>
              <a:rPr sz="2400" spc="-60" dirty="0">
                <a:solidFill>
                  <a:schemeClr val="bg1"/>
                </a:solidFill>
                <a:latin typeface="+mn-lt"/>
              </a:rPr>
              <a:t> </a:t>
            </a:r>
            <a:r>
              <a:rPr sz="2400" dirty="0">
                <a:solidFill>
                  <a:schemeClr val="bg1"/>
                </a:solidFill>
                <a:latin typeface="+mn-lt"/>
              </a:rPr>
              <a:t>of</a:t>
            </a:r>
            <a:r>
              <a:rPr sz="2400" spc="-50" dirty="0">
                <a:solidFill>
                  <a:schemeClr val="bg1"/>
                </a:solidFill>
                <a:latin typeface="+mn-lt"/>
              </a:rPr>
              <a:t> </a:t>
            </a:r>
            <a:r>
              <a:rPr sz="2400" dirty="0">
                <a:solidFill>
                  <a:schemeClr val="bg1"/>
                </a:solidFill>
                <a:latin typeface="+mn-lt"/>
              </a:rPr>
              <a:t>the</a:t>
            </a:r>
            <a:r>
              <a:rPr sz="2400" spc="-50" dirty="0">
                <a:solidFill>
                  <a:schemeClr val="bg1"/>
                </a:solidFill>
                <a:latin typeface="+mn-lt"/>
              </a:rPr>
              <a:t> </a:t>
            </a:r>
            <a:r>
              <a:rPr sz="2400" b="1" dirty="0">
                <a:solidFill>
                  <a:schemeClr val="bg1"/>
                </a:solidFill>
                <a:latin typeface="+mn-lt"/>
              </a:rPr>
              <a:t>coding</a:t>
            </a:r>
            <a:r>
              <a:rPr sz="2400" b="1" spc="-70" dirty="0">
                <a:solidFill>
                  <a:schemeClr val="bg1"/>
                </a:solidFill>
                <a:latin typeface="+mn-lt"/>
              </a:rPr>
              <a:t> </a:t>
            </a:r>
            <a:r>
              <a:rPr sz="2400" b="1" spc="-10" dirty="0">
                <a:solidFill>
                  <a:schemeClr val="bg1"/>
                </a:solidFill>
                <a:latin typeface="+mn-lt"/>
              </a:rPr>
              <a:t>systems </a:t>
            </a:r>
            <a:r>
              <a:rPr sz="2400" dirty="0">
                <a:solidFill>
                  <a:schemeClr val="bg1"/>
                </a:solidFill>
                <a:latin typeface="+mn-lt"/>
              </a:rPr>
              <a:t>used</a:t>
            </a:r>
            <a:r>
              <a:rPr sz="2400" spc="-55" dirty="0">
                <a:solidFill>
                  <a:schemeClr val="bg1"/>
                </a:solidFill>
                <a:latin typeface="+mn-lt"/>
              </a:rPr>
              <a:t> </a:t>
            </a:r>
            <a:r>
              <a:rPr sz="2400" dirty="0">
                <a:solidFill>
                  <a:schemeClr val="bg1"/>
                </a:solidFill>
                <a:latin typeface="+mn-lt"/>
              </a:rPr>
              <a:t>to</a:t>
            </a:r>
            <a:r>
              <a:rPr sz="2400" spc="-50" dirty="0">
                <a:solidFill>
                  <a:schemeClr val="bg1"/>
                </a:solidFill>
                <a:latin typeface="+mn-lt"/>
              </a:rPr>
              <a:t> </a:t>
            </a:r>
            <a:r>
              <a:rPr sz="2400" dirty="0">
                <a:solidFill>
                  <a:schemeClr val="bg1"/>
                </a:solidFill>
                <a:latin typeface="+mn-lt"/>
              </a:rPr>
              <a:t>accomplish</a:t>
            </a:r>
            <a:r>
              <a:rPr sz="2400" spc="-70" dirty="0">
                <a:solidFill>
                  <a:schemeClr val="bg1"/>
                </a:solidFill>
                <a:latin typeface="+mn-lt"/>
              </a:rPr>
              <a:t> </a:t>
            </a:r>
            <a:r>
              <a:rPr sz="2400" spc="-10" dirty="0">
                <a:solidFill>
                  <a:schemeClr val="bg1"/>
                </a:solidFill>
                <a:latin typeface="+mn-lt"/>
              </a:rPr>
              <a:t>this</a:t>
            </a:r>
          </a:p>
          <a:p>
            <a:pPr marL="354966" marR="525145" indent="-342900">
              <a:spcBef>
                <a:spcPts val="580"/>
              </a:spcBef>
              <a:buFont typeface="Arial" panose="020B0604020202020204" pitchFamily="34" charset="0"/>
              <a:buChar char="•"/>
              <a:tabLst>
                <a:tab pos="469900" algn="l"/>
              </a:tabLst>
            </a:pPr>
            <a:r>
              <a:rPr sz="2400" dirty="0">
                <a:solidFill>
                  <a:schemeClr val="bg1"/>
                </a:solidFill>
                <a:latin typeface="+mn-lt"/>
              </a:rPr>
              <a:t>Explain</a:t>
            </a:r>
            <a:r>
              <a:rPr sz="2400" spc="-55" dirty="0">
                <a:solidFill>
                  <a:schemeClr val="bg1"/>
                </a:solidFill>
                <a:latin typeface="+mn-lt"/>
              </a:rPr>
              <a:t> </a:t>
            </a:r>
            <a:r>
              <a:rPr sz="2400" dirty="0">
                <a:solidFill>
                  <a:schemeClr val="bg1"/>
                </a:solidFill>
                <a:latin typeface="+mn-lt"/>
              </a:rPr>
              <a:t>the</a:t>
            </a:r>
            <a:r>
              <a:rPr sz="2400" spc="-30" dirty="0">
                <a:solidFill>
                  <a:schemeClr val="bg1"/>
                </a:solidFill>
                <a:latin typeface="+mn-lt"/>
              </a:rPr>
              <a:t> </a:t>
            </a:r>
            <a:r>
              <a:rPr sz="2400" dirty="0">
                <a:solidFill>
                  <a:schemeClr val="bg1"/>
                </a:solidFill>
                <a:latin typeface="+mn-lt"/>
              </a:rPr>
              <a:t>functions</a:t>
            </a:r>
            <a:r>
              <a:rPr sz="2400" spc="-45" dirty="0">
                <a:solidFill>
                  <a:schemeClr val="bg1"/>
                </a:solidFill>
                <a:latin typeface="+mn-lt"/>
              </a:rPr>
              <a:t> </a:t>
            </a:r>
            <a:r>
              <a:rPr sz="2400" dirty="0">
                <a:solidFill>
                  <a:schemeClr val="bg1"/>
                </a:solidFill>
                <a:latin typeface="+mn-lt"/>
              </a:rPr>
              <a:t>of</a:t>
            </a:r>
            <a:r>
              <a:rPr sz="2400" spc="-40" dirty="0">
                <a:solidFill>
                  <a:schemeClr val="bg1"/>
                </a:solidFill>
                <a:latin typeface="+mn-lt"/>
              </a:rPr>
              <a:t> </a:t>
            </a:r>
            <a:r>
              <a:rPr sz="2400" dirty="0">
                <a:solidFill>
                  <a:schemeClr val="bg1"/>
                </a:solidFill>
                <a:latin typeface="+mn-lt"/>
              </a:rPr>
              <a:t>the</a:t>
            </a:r>
            <a:r>
              <a:rPr sz="2400" spc="-30" dirty="0">
                <a:solidFill>
                  <a:schemeClr val="bg1"/>
                </a:solidFill>
                <a:latin typeface="+mn-lt"/>
              </a:rPr>
              <a:t> </a:t>
            </a:r>
            <a:r>
              <a:rPr sz="2400" b="1" dirty="0">
                <a:solidFill>
                  <a:schemeClr val="bg1"/>
                </a:solidFill>
                <a:latin typeface="+mn-lt"/>
              </a:rPr>
              <a:t>hardware</a:t>
            </a:r>
            <a:r>
              <a:rPr sz="2400" b="1" spc="-35" dirty="0">
                <a:solidFill>
                  <a:schemeClr val="bg1"/>
                </a:solidFill>
                <a:latin typeface="+mn-lt"/>
              </a:rPr>
              <a:t> </a:t>
            </a:r>
            <a:r>
              <a:rPr sz="2400" b="1" spc="-10" dirty="0">
                <a:solidFill>
                  <a:schemeClr val="bg1"/>
                </a:solidFill>
                <a:latin typeface="+mn-lt"/>
              </a:rPr>
              <a:t>components </a:t>
            </a:r>
            <a:r>
              <a:rPr sz="2400" dirty="0">
                <a:solidFill>
                  <a:schemeClr val="bg1"/>
                </a:solidFill>
                <a:latin typeface="+mn-lt"/>
              </a:rPr>
              <a:t>commonly</a:t>
            </a:r>
            <a:r>
              <a:rPr sz="2400" spc="-75" dirty="0">
                <a:solidFill>
                  <a:schemeClr val="bg1"/>
                </a:solidFill>
                <a:latin typeface="+mn-lt"/>
              </a:rPr>
              <a:t> </a:t>
            </a:r>
            <a:r>
              <a:rPr sz="2400" dirty="0">
                <a:solidFill>
                  <a:schemeClr val="bg1"/>
                </a:solidFill>
                <a:latin typeface="+mn-lt"/>
              </a:rPr>
              <a:t>found</a:t>
            </a:r>
            <a:r>
              <a:rPr sz="2400" spc="-50" dirty="0">
                <a:solidFill>
                  <a:schemeClr val="bg1"/>
                </a:solidFill>
                <a:latin typeface="+mn-lt"/>
              </a:rPr>
              <a:t> </a:t>
            </a:r>
            <a:r>
              <a:rPr sz="2400" dirty="0">
                <a:solidFill>
                  <a:schemeClr val="bg1"/>
                </a:solidFill>
                <a:latin typeface="+mn-lt"/>
              </a:rPr>
              <a:t>inside</a:t>
            </a:r>
            <a:r>
              <a:rPr sz="2400" spc="-40" dirty="0">
                <a:solidFill>
                  <a:schemeClr val="bg1"/>
                </a:solidFill>
                <a:latin typeface="+mn-lt"/>
              </a:rPr>
              <a:t> </a:t>
            </a:r>
            <a:r>
              <a:rPr sz="2400" dirty="0">
                <a:solidFill>
                  <a:schemeClr val="bg1"/>
                </a:solidFill>
                <a:latin typeface="+mn-lt"/>
              </a:rPr>
              <a:t>the</a:t>
            </a:r>
            <a:r>
              <a:rPr sz="2400" spc="-45" dirty="0">
                <a:solidFill>
                  <a:schemeClr val="bg1"/>
                </a:solidFill>
                <a:latin typeface="+mn-lt"/>
              </a:rPr>
              <a:t> </a:t>
            </a:r>
            <a:r>
              <a:rPr sz="2400" spc="-10" dirty="0">
                <a:solidFill>
                  <a:schemeClr val="bg1"/>
                </a:solidFill>
                <a:latin typeface="+mn-lt"/>
              </a:rPr>
              <a:t>system</a:t>
            </a:r>
            <a:r>
              <a:rPr sz="2400" spc="-55" dirty="0">
                <a:solidFill>
                  <a:schemeClr val="bg1"/>
                </a:solidFill>
                <a:latin typeface="+mn-lt"/>
              </a:rPr>
              <a:t> </a:t>
            </a:r>
            <a:r>
              <a:rPr sz="2400" dirty="0">
                <a:solidFill>
                  <a:schemeClr val="bg1"/>
                </a:solidFill>
                <a:latin typeface="+mn-lt"/>
              </a:rPr>
              <a:t>unit,</a:t>
            </a:r>
            <a:r>
              <a:rPr sz="2400" spc="-55" dirty="0">
                <a:solidFill>
                  <a:schemeClr val="bg1"/>
                </a:solidFill>
                <a:latin typeface="+mn-lt"/>
              </a:rPr>
              <a:t> </a:t>
            </a:r>
            <a:r>
              <a:rPr sz="2400" dirty="0">
                <a:solidFill>
                  <a:schemeClr val="bg1"/>
                </a:solidFill>
                <a:latin typeface="+mn-lt"/>
              </a:rPr>
              <a:t>such</a:t>
            </a:r>
            <a:r>
              <a:rPr sz="2400" spc="-50" dirty="0">
                <a:solidFill>
                  <a:schemeClr val="bg1"/>
                </a:solidFill>
                <a:latin typeface="+mn-lt"/>
              </a:rPr>
              <a:t> </a:t>
            </a:r>
            <a:r>
              <a:rPr sz="2400" dirty="0">
                <a:solidFill>
                  <a:schemeClr val="bg1"/>
                </a:solidFill>
                <a:latin typeface="+mn-lt"/>
              </a:rPr>
              <a:t>as</a:t>
            </a:r>
            <a:r>
              <a:rPr sz="2400" spc="-50" dirty="0">
                <a:solidFill>
                  <a:schemeClr val="bg1"/>
                </a:solidFill>
                <a:latin typeface="+mn-lt"/>
              </a:rPr>
              <a:t> </a:t>
            </a:r>
            <a:r>
              <a:rPr sz="2400" dirty="0">
                <a:solidFill>
                  <a:schemeClr val="bg1"/>
                </a:solidFill>
                <a:latin typeface="+mn-lt"/>
              </a:rPr>
              <a:t>the</a:t>
            </a:r>
            <a:r>
              <a:rPr sz="2400" spc="-45" dirty="0">
                <a:solidFill>
                  <a:schemeClr val="bg1"/>
                </a:solidFill>
                <a:latin typeface="+mn-lt"/>
              </a:rPr>
              <a:t> </a:t>
            </a:r>
            <a:r>
              <a:rPr sz="2400" spc="-20" dirty="0">
                <a:solidFill>
                  <a:schemeClr val="bg1"/>
                </a:solidFill>
                <a:latin typeface="+mn-lt"/>
              </a:rPr>
              <a:t>CPU, </a:t>
            </a:r>
            <a:r>
              <a:rPr sz="2400" dirty="0">
                <a:solidFill>
                  <a:schemeClr val="bg1"/>
                </a:solidFill>
                <a:latin typeface="+mn-lt"/>
              </a:rPr>
              <a:t>GPU,</a:t>
            </a:r>
            <a:r>
              <a:rPr sz="2400" spc="-60" dirty="0">
                <a:solidFill>
                  <a:schemeClr val="bg1"/>
                </a:solidFill>
                <a:latin typeface="+mn-lt"/>
              </a:rPr>
              <a:t> </a:t>
            </a:r>
            <a:r>
              <a:rPr sz="2400" spc="-20" dirty="0">
                <a:solidFill>
                  <a:schemeClr val="bg1"/>
                </a:solidFill>
                <a:latin typeface="+mn-lt"/>
              </a:rPr>
              <a:t>memory,</a:t>
            </a:r>
            <a:r>
              <a:rPr sz="2400" spc="-85" dirty="0">
                <a:solidFill>
                  <a:schemeClr val="bg1"/>
                </a:solidFill>
                <a:latin typeface="+mn-lt"/>
              </a:rPr>
              <a:t> </a:t>
            </a:r>
            <a:r>
              <a:rPr sz="2400" dirty="0">
                <a:solidFill>
                  <a:schemeClr val="bg1"/>
                </a:solidFill>
                <a:latin typeface="+mn-lt"/>
              </a:rPr>
              <a:t>buses,</a:t>
            </a:r>
            <a:r>
              <a:rPr sz="2400" spc="-50" dirty="0">
                <a:solidFill>
                  <a:schemeClr val="bg1"/>
                </a:solidFill>
                <a:latin typeface="+mn-lt"/>
              </a:rPr>
              <a:t> </a:t>
            </a:r>
            <a:r>
              <a:rPr sz="2400" dirty="0">
                <a:solidFill>
                  <a:schemeClr val="bg1"/>
                </a:solidFill>
                <a:latin typeface="+mn-lt"/>
              </a:rPr>
              <a:t>and</a:t>
            </a:r>
            <a:r>
              <a:rPr sz="2400" spc="-60" dirty="0">
                <a:solidFill>
                  <a:schemeClr val="bg1"/>
                </a:solidFill>
                <a:latin typeface="+mn-lt"/>
              </a:rPr>
              <a:t> </a:t>
            </a:r>
            <a:r>
              <a:rPr sz="2400" dirty="0">
                <a:solidFill>
                  <a:schemeClr val="bg1"/>
                </a:solidFill>
                <a:latin typeface="+mn-lt"/>
              </a:rPr>
              <a:t>expansion</a:t>
            </a:r>
            <a:r>
              <a:rPr sz="2400" spc="-65" dirty="0">
                <a:solidFill>
                  <a:schemeClr val="bg1"/>
                </a:solidFill>
                <a:latin typeface="+mn-lt"/>
              </a:rPr>
              <a:t> </a:t>
            </a:r>
            <a:r>
              <a:rPr sz="2400" spc="-10" dirty="0">
                <a:solidFill>
                  <a:schemeClr val="bg1"/>
                </a:solidFill>
                <a:latin typeface="+mn-lt"/>
              </a:rPr>
              <a:t>cards</a:t>
            </a:r>
          </a:p>
          <a:p>
            <a:pPr marL="354966" marR="344170" indent="-342900">
              <a:spcBef>
                <a:spcPts val="575"/>
              </a:spcBef>
              <a:buFont typeface="Arial" panose="020B0604020202020204" pitchFamily="34" charset="0"/>
              <a:buChar char="•"/>
              <a:tabLst>
                <a:tab pos="469900" algn="l"/>
              </a:tabLst>
            </a:pPr>
            <a:r>
              <a:rPr sz="2400" dirty="0">
                <a:solidFill>
                  <a:schemeClr val="bg1"/>
                </a:solidFill>
                <a:latin typeface="+mn-lt"/>
              </a:rPr>
              <a:t>Describe</a:t>
            </a:r>
            <a:r>
              <a:rPr sz="2400" spc="-75" dirty="0">
                <a:solidFill>
                  <a:schemeClr val="bg1"/>
                </a:solidFill>
                <a:latin typeface="+mn-lt"/>
              </a:rPr>
              <a:t> </a:t>
            </a:r>
            <a:r>
              <a:rPr sz="2400" dirty="0">
                <a:solidFill>
                  <a:schemeClr val="bg1"/>
                </a:solidFill>
                <a:latin typeface="+mn-lt"/>
              </a:rPr>
              <a:t>how</a:t>
            </a:r>
            <a:r>
              <a:rPr sz="2400" spc="-65" dirty="0">
                <a:solidFill>
                  <a:schemeClr val="bg1"/>
                </a:solidFill>
                <a:latin typeface="+mn-lt"/>
              </a:rPr>
              <a:t> </a:t>
            </a:r>
            <a:r>
              <a:rPr sz="2400" b="1" dirty="0">
                <a:solidFill>
                  <a:schemeClr val="bg1"/>
                </a:solidFill>
                <a:latin typeface="+mn-lt"/>
              </a:rPr>
              <a:t>peripheral</a:t>
            </a:r>
            <a:r>
              <a:rPr sz="2400" b="1" spc="-65" dirty="0">
                <a:solidFill>
                  <a:schemeClr val="bg1"/>
                </a:solidFill>
                <a:latin typeface="+mn-lt"/>
              </a:rPr>
              <a:t> </a:t>
            </a:r>
            <a:r>
              <a:rPr sz="2400" b="1" dirty="0">
                <a:solidFill>
                  <a:schemeClr val="bg1"/>
                </a:solidFill>
                <a:latin typeface="+mn-lt"/>
              </a:rPr>
              <a:t>devices</a:t>
            </a:r>
            <a:r>
              <a:rPr sz="2400" b="1" spc="-70" dirty="0">
                <a:solidFill>
                  <a:schemeClr val="bg1"/>
                </a:solidFill>
                <a:latin typeface="+mn-lt"/>
              </a:rPr>
              <a:t> </a:t>
            </a:r>
            <a:r>
              <a:rPr sz="2400" dirty="0">
                <a:solidFill>
                  <a:schemeClr val="bg1"/>
                </a:solidFill>
                <a:latin typeface="+mn-lt"/>
              </a:rPr>
              <a:t>or</a:t>
            </a:r>
            <a:r>
              <a:rPr sz="2400" spc="-85" dirty="0">
                <a:solidFill>
                  <a:schemeClr val="bg1"/>
                </a:solidFill>
                <a:latin typeface="+mn-lt"/>
              </a:rPr>
              <a:t> </a:t>
            </a:r>
            <a:r>
              <a:rPr sz="2400" dirty="0">
                <a:solidFill>
                  <a:schemeClr val="bg1"/>
                </a:solidFill>
                <a:latin typeface="+mn-lt"/>
              </a:rPr>
              <a:t>other</a:t>
            </a:r>
            <a:r>
              <a:rPr sz="2400" spc="-65" dirty="0">
                <a:solidFill>
                  <a:schemeClr val="bg1"/>
                </a:solidFill>
                <a:latin typeface="+mn-lt"/>
              </a:rPr>
              <a:t> </a:t>
            </a:r>
            <a:r>
              <a:rPr sz="2400" spc="-10" dirty="0">
                <a:solidFill>
                  <a:schemeClr val="bg1"/>
                </a:solidFill>
                <a:latin typeface="+mn-lt"/>
              </a:rPr>
              <a:t>hardware</a:t>
            </a:r>
            <a:r>
              <a:rPr sz="2400" spc="-65" dirty="0">
                <a:solidFill>
                  <a:schemeClr val="bg1"/>
                </a:solidFill>
                <a:latin typeface="+mn-lt"/>
              </a:rPr>
              <a:t> </a:t>
            </a:r>
            <a:r>
              <a:rPr sz="2400" dirty="0">
                <a:solidFill>
                  <a:schemeClr val="bg1"/>
                </a:solidFill>
                <a:latin typeface="+mn-lt"/>
              </a:rPr>
              <a:t>can</a:t>
            </a:r>
            <a:r>
              <a:rPr sz="2400" spc="-75" dirty="0">
                <a:solidFill>
                  <a:schemeClr val="bg1"/>
                </a:solidFill>
                <a:latin typeface="+mn-lt"/>
              </a:rPr>
              <a:t> </a:t>
            </a:r>
            <a:r>
              <a:rPr sz="2400" spc="-25" dirty="0">
                <a:solidFill>
                  <a:schemeClr val="bg1"/>
                </a:solidFill>
                <a:latin typeface="+mn-lt"/>
              </a:rPr>
              <a:t>be </a:t>
            </a:r>
            <a:r>
              <a:rPr sz="2400" dirty="0">
                <a:solidFill>
                  <a:schemeClr val="bg1"/>
                </a:solidFill>
                <a:latin typeface="+mn-lt"/>
              </a:rPr>
              <a:t>added</a:t>
            </a:r>
            <a:r>
              <a:rPr sz="2400" spc="-45" dirty="0">
                <a:solidFill>
                  <a:schemeClr val="bg1"/>
                </a:solidFill>
                <a:latin typeface="+mn-lt"/>
              </a:rPr>
              <a:t> </a:t>
            </a:r>
            <a:r>
              <a:rPr sz="2400" dirty="0">
                <a:solidFill>
                  <a:schemeClr val="bg1"/>
                </a:solidFill>
                <a:latin typeface="+mn-lt"/>
              </a:rPr>
              <a:t>to</a:t>
            </a:r>
            <a:r>
              <a:rPr sz="2400" spc="-50" dirty="0">
                <a:solidFill>
                  <a:schemeClr val="bg1"/>
                </a:solidFill>
                <a:latin typeface="+mn-lt"/>
              </a:rPr>
              <a:t> </a:t>
            </a:r>
            <a:r>
              <a:rPr sz="2400" dirty="0">
                <a:solidFill>
                  <a:schemeClr val="bg1"/>
                </a:solidFill>
                <a:latin typeface="+mn-lt"/>
              </a:rPr>
              <a:t>a</a:t>
            </a:r>
            <a:r>
              <a:rPr sz="2400" spc="-40" dirty="0">
                <a:solidFill>
                  <a:schemeClr val="bg1"/>
                </a:solidFill>
                <a:latin typeface="+mn-lt"/>
              </a:rPr>
              <a:t> </a:t>
            </a:r>
            <a:r>
              <a:rPr sz="2400" spc="-10" dirty="0">
                <a:solidFill>
                  <a:schemeClr val="bg1"/>
                </a:solidFill>
                <a:latin typeface="+mn-lt"/>
              </a:rPr>
              <a:t>computer</a:t>
            </a:r>
          </a:p>
          <a:p>
            <a:pPr marL="354966" marR="5080" indent="-342900">
              <a:spcBef>
                <a:spcPts val="575"/>
              </a:spcBef>
              <a:buFont typeface="Arial" panose="020B0604020202020204" pitchFamily="34" charset="0"/>
              <a:buChar char="•"/>
              <a:tabLst>
                <a:tab pos="469900" algn="l"/>
              </a:tabLst>
            </a:pPr>
            <a:r>
              <a:rPr sz="2400" spc="-10" dirty="0">
                <a:solidFill>
                  <a:schemeClr val="bg1"/>
                </a:solidFill>
                <a:latin typeface="+mn-lt"/>
              </a:rPr>
              <a:t>Understand</a:t>
            </a:r>
            <a:r>
              <a:rPr sz="2400" spc="-45" dirty="0">
                <a:solidFill>
                  <a:schemeClr val="bg1"/>
                </a:solidFill>
                <a:latin typeface="+mn-lt"/>
              </a:rPr>
              <a:t> </a:t>
            </a:r>
            <a:r>
              <a:rPr sz="2400" dirty="0">
                <a:solidFill>
                  <a:schemeClr val="bg1"/>
                </a:solidFill>
                <a:latin typeface="+mn-lt"/>
              </a:rPr>
              <a:t>how</a:t>
            </a:r>
            <a:r>
              <a:rPr sz="2400" spc="-30" dirty="0">
                <a:solidFill>
                  <a:schemeClr val="bg1"/>
                </a:solidFill>
                <a:latin typeface="+mn-lt"/>
              </a:rPr>
              <a:t> </a:t>
            </a:r>
            <a:r>
              <a:rPr sz="2400" dirty="0">
                <a:solidFill>
                  <a:schemeClr val="bg1"/>
                </a:solidFill>
                <a:latin typeface="+mn-lt"/>
              </a:rPr>
              <a:t>a</a:t>
            </a:r>
            <a:r>
              <a:rPr sz="2400" spc="-35" dirty="0">
                <a:solidFill>
                  <a:schemeClr val="bg1"/>
                </a:solidFill>
                <a:latin typeface="+mn-lt"/>
              </a:rPr>
              <a:t> </a:t>
            </a:r>
            <a:r>
              <a:rPr sz="2400" spc="-10" dirty="0">
                <a:solidFill>
                  <a:schemeClr val="bg1"/>
                </a:solidFill>
                <a:latin typeface="+mn-lt"/>
              </a:rPr>
              <a:t>computer’s</a:t>
            </a:r>
            <a:r>
              <a:rPr sz="2400" spc="-55" dirty="0">
                <a:solidFill>
                  <a:schemeClr val="bg1"/>
                </a:solidFill>
                <a:latin typeface="+mn-lt"/>
              </a:rPr>
              <a:t> </a:t>
            </a:r>
            <a:r>
              <a:rPr sz="2400" dirty="0">
                <a:solidFill>
                  <a:schemeClr val="bg1"/>
                </a:solidFill>
                <a:latin typeface="+mn-lt"/>
              </a:rPr>
              <a:t>CPU</a:t>
            </a:r>
            <a:r>
              <a:rPr sz="2400" spc="-30" dirty="0">
                <a:solidFill>
                  <a:schemeClr val="bg1"/>
                </a:solidFill>
                <a:latin typeface="+mn-lt"/>
              </a:rPr>
              <a:t> </a:t>
            </a:r>
            <a:r>
              <a:rPr sz="2400" dirty="0">
                <a:solidFill>
                  <a:schemeClr val="bg1"/>
                </a:solidFill>
                <a:latin typeface="+mn-lt"/>
              </a:rPr>
              <a:t>and</a:t>
            </a:r>
            <a:r>
              <a:rPr sz="2400" spc="-40" dirty="0">
                <a:solidFill>
                  <a:schemeClr val="bg1"/>
                </a:solidFill>
                <a:latin typeface="+mn-lt"/>
              </a:rPr>
              <a:t> </a:t>
            </a:r>
            <a:r>
              <a:rPr sz="2400" dirty="0">
                <a:solidFill>
                  <a:schemeClr val="bg1"/>
                </a:solidFill>
                <a:latin typeface="+mn-lt"/>
              </a:rPr>
              <a:t>memory</a:t>
            </a:r>
            <a:r>
              <a:rPr sz="2400" spc="-50" dirty="0">
                <a:solidFill>
                  <a:schemeClr val="bg1"/>
                </a:solidFill>
                <a:latin typeface="+mn-lt"/>
              </a:rPr>
              <a:t> </a:t>
            </a:r>
            <a:r>
              <a:rPr sz="2400" spc="-10" dirty="0">
                <a:solidFill>
                  <a:schemeClr val="bg1"/>
                </a:solidFill>
                <a:latin typeface="+mn-lt"/>
              </a:rPr>
              <a:t>components </a:t>
            </a:r>
            <a:r>
              <a:rPr sz="2400" dirty="0">
                <a:solidFill>
                  <a:schemeClr val="bg1"/>
                </a:solidFill>
                <a:latin typeface="+mn-lt"/>
              </a:rPr>
              <a:t>process</a:t>
            </a:r>
            <a:r>
              <a:rPr sz="2400" spc="-90" dirty="0">
                <a:solidFill>
                  <a:schemeClr val="bg1"/>
                </a:solidFill>
                <a:latin typeface="+mn-lt"/>
              </a:rPr>
              <a:t> </a:t>
            </a:r>
            <a:r>
              <a:rPr sz="2400" dirty="0">
                <a:solidFill>
                  <a:schemeClr val="bg1"/>
                </a:solidFill>
                <a:latin typeface="+mn-lt"/>
              </a:rPr>
              <a:t>program</a:t>
            </a:r>
            <a:r>
              <a:rPr sz="2400" spc="-85" dirty="0">
                <a:solidFill>
                  <a:schemeClr val="bg1"/>
                </a:solidFill>
                <a:latin typeface="+mn-lt"/>
              </a:rPr>
              <a:t> </a:t>
            </a:r>
            <a:r>
              <a:rPr sz="2400" dirty="0">
                <a:solidFill>
                  <a:schemeClr val="bg1"/>
                </a:solidFill>
                <a:latin typeface="+mn-lt"/>
              </a:rPr>
              <a:t>instructions</a:t>
            </a:r>
            <a:r>
              <a:rPr sz="2400" spc="-100" dirty="0">
                <a:solidFill>
                  <a:schemeClr val="bg1"/>
                </a:solidFill>
                <a:latin typeface="+mn-lt"/>
              </a:rPr>
              <a:t> </a:t>
            </a:r>
            <a:r>
              <a:rPr sz="2400" dirty="0">
                <a:solidFill>
                  <a:schemeClr val="bg1"/>
                </a:solidFill>
                <a:latin typeface="+mn-lt"/>
              </a:rPr>
              <a:t>and</a:t>
            </a:r>
            <a:r>
              <a:rPr sz="2400" spc="-80" dirty="0">
                <a:solidFill>
                  <a:schemeClr val="bg1"/>
                </a:solidFill>
                <a:latin typeface="+mn-lt"/>
              </a:rPr>
              <a:t> </a:t>
            </a:r>
            <a:r>
              <a:rPr sz="2400" spc="-10" dirty="0">
                <a:solidFill>
                  <a:schemeClr val="bg1"/>
                </a:solidFill>
                <a:latin typeface="+mn-lt"/>
              </a:rPr>
              <a:t>data</a:t>
            </a:r>
            <a:endParaRPr lang="en-US" sz="2400" spc="-10" dirty="0">
              <a:solidFill>
                <a:schemeClr val="bg1"/>
              </a:solidFill>
              <a:latin typeface="+mn-lt"/>
            </a:endParaRPr>
          </a:p>
          <a:p>
            <a:pPr marL="354966" marR="47625" indent="-342900">
              <a:spcBef>
                <a:spcPts val="100"/>
              </a:spcBef>
              <a:buFont typeface="Arial" panose="020B0604020202020204" pitchFamily="34" charset="0"/>
              <a:buChar char="•"/>
              <a:tabLst>
                <a:tab pos="469900" algn="l"/>
              </a:tabLst>
            </a:pPr>
            <a:r>
              <a:rPr lang="en-GB" sz="2400" dirty="0">
                <a:solidFill>
                  <a:schemeClr val="bg1"/>
                </a:solidFill>
                <a:latin typeface="+mn-lt"/>
                <a:cs typeface="Calibri"/>
              </a:rPr>
              <a:t>Name</a:t>
            </a:r>
            <a:r>
              <a:rPr lang="en-GB" sz="2400" spc="-70" dirty="0">
                <a:solidFill>
                  <a:schemeClr val="bg1"/>
                </a:solidFill>
                <a:latin typeface="+mn-lt"/>
                <a:cs typeface="Calibri"/>
              </a:rPr>
              <a:t> </a:t>
            </a:r>
            <a:r>
              <a:rPr lang="en-GB" sz="2400" dirty="0">
                <a:solidFill>
                  <a:schemeClr val="bg1"/>
                </a:solidFill>
                <a:latin typeface="+mn-lt"/>
                <a:cs typeface="Calibri"/>
              </a:rPr>
              <a:t>and</a:t>
            </a:r>
            <a:r>
              <a:rPr lang="en-GB" sz="2400" spc="-60" dirty="0">
                <a:solidFill>
                  <a:schemeClr val="bg1"/>
                </a:solidFill>
                <a:latin typeface="+mn-lt"/>
                <a:cs typeface="Calibri"/>
              </a:rPr>
              <a:t> </a:t>
            </a:r>
            <a:r>
              <a:rPr lang="en-GB" sz="2400" spc="-10" dirty="0">
                <a:solidFill>
                  <a:schemeClr val="bg1"/>
                </a:solidFill>
                <a:latin typeface="+mn-lt"/>
                <a:cs typeface="Calibri"/>
              </a:rPr>
              <a:t>evaluate</a:t>
            </a:r>
            <a:r>
              <a:rPr lang="en-GB" sz="2400" spc="-55" dirty="0">
                <a:solidFill>
                  <a:schemeClr val="bg1"/>
                </a:solidFill>
                <a:latin typeface="+mn-lt"/>
                <a:cs typeface="Calibri"/>
              </a:rPr>
              <a:t> </a:t>
            </a:r>
            <a:r>
              <a:rPr lang="en-GB" sz="2400" dirty="0">
                <a:solidFill>
                  <a:schemeClr val="bg1"/>
                </a:solidFill>
                <a:latin typeface="+mn-lt"/>
                <a:cs typeface="Calibri"/>
              </a:rPr>
              <a:t>several</a:t>
            </a:r>
            <a:r>
              <a:rPr lang="en-GB" sz="2400" spc="-55" dirty="0">
                <a:solidFill>
                  <a:schemeClr val="bg1"/>
                </a:solidFill>
                <a:latin typeface="+mn-lt"/>
                <a:cs typeface="Calibri"/>
              </a:rPr>
              <a:t> </a:t>
            </a:r>
            <a:r>
              <a:rPr lang="en-GB" sz="2400" spc="-20" dirty="0">
                <a:solidFill>
                  <a:schemeClr val="bg1"/>
                </a:solidFill>
                <a:latin typeface="+mn-lt"/>
                <a:cs typeface="Calibri"/>
              </a:rPr>
              <a:t>strategies</a:t>
            </a:r>
            <a:r>
              <a:rPr lang="en-GB" sz="2400" spc="-80" dirty="0">
                <a:solidFill>
                  <a:schemeClr val="bg1"/>
                </a:solidFill>
                <a:latin typeface="+mn-lt"/>
                <a:cs typeface="Calibri"/>
              </a:rPr>
              <a:t> </a:t>
            </a:r>
            <a:r>
              <a:rPr lang="en-GB" sz="2400" dirty="0">
                <a:solidFill>
                  <a:schemeClr val="bg1"/>
                </a:solidFill>
                <a:latin typeface="+mn-lt"/>
                <a:cs typeface="Calibri"/>
              </a:rPr>
              <a:t>that</a:t>
            </a:r>
            <a:r>
              <a:rPr lang="en-GB" sz="2400" spc="-60" dirty="0">
                <a:solidFill>
                  <a:schemeClr val="bg1"/>
                </a:solidFill>
                <a:latin typeface="+mn-lt"/>
                <a:cs typeface="Calibri"/>
              </a:rPr>
              <a:t> </a:t>
            </a:r>
            <a:r>
              <a:rPr lang="en-GB" sz="2400" dirty="0">
                <a:solidFill>
                  <a:schemeClr val="bg1"/>
                </a:solidFill>
                <a:latin typeface="+mn-lt"/>
                <a:cs typeface="Calibri"/>
              </a:rPr>
              <a:t>can</a:t>
            </a:r>
            <a:r>
              <a:rPr lang="en-GB" sz="2400" spc="-70" dirty="0">
                <a:solidFill>
                  <a:schemeClr val="bg1"/>
                </a:solidFill>
                <a:latin typeface="+mn-lt"/>
                <a:cs typeface="Calibri"/>
              </a:rPr>
              <a:t> </a:t>
            </a:r>
            <a:r>
              <a:rPr lang="en-GB" sz="2400" dirty="0">
                <a:solidFill>
                  <a:schemeClr val="bg1"/>
                </a:solidFill>
                <a:latin typeface="+mn-lt"/>
                <a:cs typeface="Calibri"/>
              </a:rPr>
              <a:t>be</a:t>
            </a:r>
            <a:r>
              <a:rPr lang="en-GB" sz="2400" spc="-55" dirty="0">
                <a:solidFill>
                  <a:schemeClr val="bg1"/>
                </a:solidFill>
                <a:latin typeface="+mn-lt"/>
                <a:cs typeface="Calibri"/>
              </a:rPr>
              <a:t> </a:t>
            </a:r>
            <a:r>
              <a:rPr lang="en-GB" sz="2400" dirty="0">
                <a:solidFill>
                  <a:schemeClr val="bg1"/>
                </a:solidFill>
                <a:latin typeface="+mn-lt"/>
                <a:cs typeface="Calibri"/>
              </a:rPr>
              <a:t>used</a:t>
            </a:r>
            <a:r>
              <a:rPr lang="en-GB" sz="2400" spc="-65" dirty="0">
                <a:solidFill>
                  <a:schemeClr val="bg1"/>
                </a:solidFill>
                <a:latin typeface="+mn-lt"/>
                <a:cs typeface="Calibri"/>
              </a:rPr>
              <a:t> </a:t>
            </a:r>
            <a:r>
              <a:rPr lang="en-GB" sz="2400" spc="-10" dirty="0">
                <a:solidFill>
                  <a:schemeClr val="bg1"/>
                </a:solidFill>
                <a:latin typeface="+mn-lt"/>
                <a:cs typeface="Calibri"/>
              </a:rPr>
              <a:t>today </a:t>
            </a:r>
            <a:r>
              <a:rPr lang="en-GB" sz="2400" dirty="0">
                <a:solidFill>
                  <a:schemeClr val="bg1"/>
                </a:solidFill>
                <a:latin typeface="+mn-lt"/>
                <a:cs typeface="Calibri"/>
              </a:rPr>
              <a:t>to speed</a:t>
            </a:r>
            <a:r>
              <a:rPr lang="en-GB" sz="2400" spc="-35" dirty="0">
                <a:solidFill>
                  <a:schemeClr val="bg1"/>
                </a:solidFill>
                <a:latin typeface="+mn-lt"/>
                <a:cs typeface="Calibri"/>
              </a:rPr>
              <a:t> </a:t>
            </a:r>
            <a:r>
              <a:rPr lang="en-GB" sz="2400" dirty="0">
                <a:solidFill>
                  <a:schemeClr val="bg1"/>
                </a:solidFill>
                <a:latin typeface="+mn-lt"/>
                <a:cs typeface="Calibri"/>
              </a:rPr>
              <a:t>up</a:t>
            </a:r>
            <a:r>
              <a:rPr lang="en-GB" sz="2400" spc="-40" dirty="0">
                <a:solidFill>
                  <a:schemeClr val="bg1"/>
                </a:solidFill>
                <a:latin typeface="+mn-lt"/>
                <a:cs typeface="Calibri"/>
              </a:rPr>
              <a:t> </a:t>
            </a:r>
            <a:r>
              <a:rPr lang="en-GB" sz="2400" dirty="0">
                <a:solidFill>
                  <a:schemeClr val="bg1"/>
                </a:solidFill>
                <a:latin typeface="+mn-lt"/>
                <a:cs typeface="Calibri"/>
              </a:rPr>
              <a:t>the</a:t>
            </a:r>
            <a:r>
              <a:rPr lang="en-GB" sz="2400" spc="-35" dirty="0">
                <a:solidFill>
                  <a:schemeClr val="bg1"/>
                </a:solidFill>
                <a:latin typeface="+mn-lt"/>
                <a:cs typeface="Calibri"/>
              </a:rPr>
              <a:t> </a:t>
            </a:r>
            <a:r>
              <a:rPr lang="en-GB" sz="2400" spc="-10" dirty="0">
                <a:solidFill>
                  <a:schemeClr val="bg1"/>
                </a:solidFill>
                <a:latin typeface="+mn-lt"/>
                <a:cs typeface="Calibri"/>
              </a:rPr>
              <a:t>operations</a:t>
            </a:r>
            <a:r>
              <a:rPr lang="en-GB" sz="2400" spc="-50" dirty="0">
                <a:solidFill>
                  <a:schemeClr val="bg1"/>
                </a:solidFill>
                <a:latin typeface="+mn-lt"/>
                <a:cs typeface="Calibri"/>
              </a:rPr>
              <a:t> </a:t>
            </a:r>
            <a:r>
              <a:rPr lang="en-GB" sz="2400" dirty="0">
                <a:solidFill>
                  <a:schemeClr val="bg1"/>
                </a:solidFill>
                <a:latin typeface="+mn-lt"/>
                <a:cs typeface="Calibri"/>
              </a:rPr>
              <a:t>of</a:t>
            </a:r>
            <a:r>
              <a:rPr lang="en-GB" sz="2400" spc="-40" dirty="0">
                <a:solidFill>
                  <a:schemeClr val="bg1"/>
                </a:solidFill>
                <a:latin typeface="+mn-lt"/>
                <a:cs typeface="Calibri"/>
              </a:rPr>
              <a:t> </a:t>
            </a:r>
            <a:r>
              <a:rPr lang="en-GB" sz="2400" dirty="0">
                <a:solidFill>
                  <a:schemeClr val="bg1"/>
                </a:solidFill>
                <a:latin typeface="+mn-lt"/>
                <a:cs typeface="Calibri"/>
              </a:rPr>
              <a:t>a</a:t>
            </a:r>
            <a:r>
              <a:rPr lang="en-GB" sz="2400" spc="-40" dirty="0">
                <a:solidFill>
                  <a:schemeClr val="bg1"/>
                </a:solidFill>
                <a:latin typeface="+mn-lt"/>
                <a:cs typeface="Calibri"/>
              </a:rPr>
              <a:t> </a:t>
            </a:r>
            <a:r>
              <a:rPr lang="en-GB" sz="2400" spc="-10" dirty="0">
                <a:solidFill>
                  <a:schemeClr val="bg1"/>
                </a:solidFill>
                <a:latin typeface="+mn-lt"/>
                <a:cs typeface="Calibri"/>
              </a:rPr>
              <a:t>computer</a:t>
            </a:r>
            <a:endParaRPr lang="en-GB" sz="2400" dirty="0">
              <a:solidFill>
                <a:schemeClr val="bg1"/>
              </a:solidFill>
              <a:latin typeface="+mn-lt"/>
              <a:cs typeface="Calibri"/>
            </a:endParaRPr>
          </a:p>
          <a:p>
            <a:pPr marL="354966" marR="5080" indent="-342900">
              <a:spcBef>
                <a:spcPts val="575"/>
              </a:spcBef>
              <a:buFont typeface="Arial" panose="020B0604020202020204" pitchFamily="34" charset="0"/>
              <a:buChar char="•"/>
              <a:tabLst>
                <a:tab pos="469900" algn="l"/>
              </a:tabLst>
            </a:pPr>
            <a:r>
              <a:rPr lang="en-GB" sz="2400" dirty="0">
                <a:solidFill>
                  <a:schemeClr val="bg1"/>
                </a:solidFill>
                <a:latin typeface="+mn-lt"/>
                <a:cs typeface="Calibri"/>
              </a:rPr>
              <a:t>List</a:t>
            </a:r>
            <a:r>
              <a:rPr lang="en-GB" sz="2400" spc="-60" dirty="0">
                <a:solidFill>
                  <a:schemeClr val="bg1"/>
                </a:solidFill>
                <a:latin typeface="+mn-lt"/>
                <a:cs typeface="Calibri"/>
              </a:rPr>
              <a:t> </a:t>
            </a:r>
            <a:r>
              <a:rPr lang="en-GB" sz="2400" dirty="0">
                <a:solidFill>
                  <a:schemeClr val="bg1"/>
                </a:solidFill>
                <a:latin typeface="+mn-lt"/>
                <a:cs typeface="Calibri"/>
              </a:rPr>
              <a:t>some</a:t>
            </a:r>
            <a:r>
              <a:rPr lang="en-GB" sz="2400" spc="-60" dirty="0">
                <a:solidFill>
                  <a:schemeClr val="bg1"/>
                </a:solidFill>
                <a:latin typeface="+mn-lt"/>
                <a:cs typeface="Calibri"/>
              </a:rPr>
              <a:t> </a:t>
            </a:r>
            <a:r>
              <a:rPr lang="en-GB" sz="2400" dirty="0">
                <a:solidFill>
                  <a:schemeClr val="bg1"/>
                </a:solidFill>
                <a:latin typeface="+mn-lt"/>
                <a:cs typeface="Calibri"/>
              </a:rPr>
              <a:t>processing</a:t>
            </a:r>
            <a:r>
              <a:rPr lang="en-GB" sz="2400" spc="-70" dirty="0">
                <a:solidFill>
                  <a:schemeClr val="bg1"/>
                </a:solidFill>
                <a:latin typeface="+mn-lt"/>
                <a:cs typeface="Calibri"/>
              </a:rPr>
              <a:t> </a:t>
            </a:r>
            <a:r>
              <a:rPr lang="en-GB" sz="2400" dirty="0">
                <a:solidFill>
                  <a:schemeClr val="bg1"/>
                </a:solidFill>
                <a:latin typeface="+mn-lt"/>
                <a:cs typeface="Calibri"/>
              </a:rPr>
              <a:t>technologies</a:t>
            </a:r>
            <a:r>
              <a:rPr lang="en-GB" sz="2400" spc="-65" dirty="0">
                <a:solidFill>
                  <a:schemeClr val="bg1"/>
                </a:solidFill>
                <a:latin typeface="+mn-lt"/>
                <a:cs typeface="Calibri"/>
              </a:rPr>
              <a:t> </a:t>
            </a:r>
            <a:r>
              <a:rPr lang="en-GB" sz="2400" dirty="0">
                <a:solidFill>
                  <a:schemeClr val="bg1"/>
                </a:solidFill>
                <a:latin typeface="+mn-lt"/>
                <a:cs typeface="Calibri"/>
              </a:rPr>
              <a:t>that</a:t>
            </a:r>
            <a:r>
              <a:rPr lang="en-GB" sz="2400" spc="-55" dirty="0">
                <a:solidFill>
                  <a:schemeClr val="bg1"/>
                </a:solidFill>
                <a:latin typeface="+mn-lt"/>
                <a:cs typeface="Calibri"/>
              </a:rPr>
              <a:t> </a:t>
            </a:r>
            <a:r>
              <a:rPr lang="en-GB" sz="2400" dirty="0">
                <a:solidFill>
                  <a:schemeClr val="bg1"/>
                </a:solidFill>
                <a:latin typeface="+mn-lt"/>
                <a:cs typeface="Calibri"/>
              </a:rPr>
              <a:t>may</a:t>
            </a:r>
            <a:r>
              <a:rPr lang="en-GB" sz="2400" spc="-60" dirty="0">
                <a:solidFill>
                  <a:schemeClr val="bg1"/>
                </a:solidFill>
                <a:latin typeface="+mn-lt"/>
                <a:cs typeface="Calibri"/>
              </a:rPr>
              <a:t> </a:t>
            </a:r>
            <a:r>
              <a:rPr lang="en-GB" sz="2400" dirty="0">
                <a:solidFill>
                  <a:schemeClr val="bg1"/>
                </a:solidFill>
                <a:latin typeface="+mn-lt"/>
                <a:cs typeface="Calibri"/>
              </a:rPr>
              <a:t>be</a:t>
            </a:r>
            <a:r>
              <a:rPr lang="en-GB" sz="2400" spc="-55" dirty="0">
                <a:solidFill>
                  <a:schemeClr val="bg1"/>
                </a:solidFill>
                <a:latin typeface="+mn-lt"/>
                <a:cs typeface="Calibri"/>
              </a:rPr>
              <a:t> </a:t>
            </a:r>
            <a:r>
              <a:rPr lang="en-GB" sz="2400" dirty="0">
                <a:solidFill>
                  <a:schemeClr val="bg1"/>
                </a:solidFill>
                <a:latin typeface="+mn-lt"/>
                <a:cs typeface="Calibri"/>
              </a:rPr>
              <a:t>used</a:t>
            </a:r>
            <a:r>
              <a:rPr lang="en-GB" sz="2400" spc="-55" dirty="0">
                <a:solidFill>
                  <a:schemeClr val="bg1"/>
                </a:solidFill>
                <a:latin typeface="+mn-lt"/>
                <a:cs typeface="Calibri"/>
              </a:rPr>
              <a:t> </a:t>
            </a:r>
            <a:r>
              <a:rPr lang="en-GB" sz="2400" dirty="0">
                <a:solidFill>
                  <a:schemeClr val="bg1"/>
                </a:solidFill>
                <a:latin typeface="+mn-lt"/>
                <a:cs typeface="Calibri"/>
              </a:rPr>
              <a:t>in</a:t>
            </a:r>
            <a:r>
              <a:rPr lang="en-GB" sz="2400" spc="-55" dirty="0">
                <a:solidFill>
                  <a:schemeClr val="bg1"/>
                </a:solidFill>
                <a:latin typeface="+mn-lt"/>
                <a:cs typeface="Calibri"/>
              </a:rPr>
              <a:t> </a:t>
            </a:r>
            <a:r>
              <a:rPr lang="en-GB" sz="2400" spc="-10" dirty="0">
                <a:solidFill>
                  <a:schemeClr val="bg1"/>
                </a:solidFill>
                <a:latin typeface="+mn-lt"/>
                <a:cs typeface="Calibri"/>
              </a:rPr>
              <a:t>future computers</a:t>
            </a:r>
            <a:endParaRPr lang="en-GB" sz="2400" dirty="0">
              <a:solidFill>
                <a:schemeClr val="bg1"/>
              </a:solidFill>
              <a:latin typeface="+mn-lt"/>
              <a:cs typeface="Calibri"/>
            </a:endParaRPr>
          </a:p>
          <a:p>
            <a:pPr marL="12066" marR="5080">
              <a:spcBef>
                <a:spcPts val="575"/>
              </a:spcBef>
              <a:tabLst>
                <a:tab pos="469900" algn="l"/>
              </a:tabLst>
            </a:pPr>
            <a:endParaRPr sz="2400" spc="-10" dirty="0">
              <a:solidFill>
                <a:schemeClr val="bg1"/>
              </a:solidFill>
              <a:latin typeface="+mn-lt"/>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2</a:t>
            </a:fld>
            <a:endParaRPr lang="en-GB" spc="-25"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786977" y="1676400"/>
            <a:ext cx="10618046" cy="1928861"/>
          </a:xfrm>
          <a:prstGeom prst="rect">
            <a:avLst/>
          </a:prstGeom>
        </p:spPr>
        <p:txBody>
          <a:bodyPr vert="horz" wrap="square" lIns="0" tIns="48895" rIns="0" bIns="0" rtlCol="0">
            <a:spAutoFit/>
          </a:bodyPr>
          <a:lstStyle/>
          <a:p>
            <a:pPr marL="297815" indent="-285115">
              <a:lnSpc>
                <a:spcPts val="2735"/>
              </a:lnSpc>
              <a:spcBef>
                <a:spcPts val="254"/>
              </a:spcBef>
              <a:buFont typeface="Arial MT"/>
              <a:buChar char="–"/>
              <a:tabLst>
                <a:tab pos="297815" algn="l"/>
              </a:tabLst>
            </a:pPr>
            <a:r>
              <a:rPr sz="2600" spc="-10" dirty="0">
                <a:solidFill>
                  <a:schemeClr val="bg1"/>
                </a:solidFill>
                <a:latin typeface="Calibri"/>
                <a:cs typeface="Calibri"/>
              </a:rPr>
              <a:t>Typically</a:t>
            </a:r>
            <a:r>
              <a:rPr sz="2600" spc="-60" dirty="0">
                <a:solidFill>
                  <a:schemeClr val="bg1"/>
                </a:solidFill>
                <a:latin typeface="Calibri"/>
                <a:cs typeface="Calibri"/>
              </a:rPr>
              <a:t> </a:t>
            </a:r>
            <a:r>
              <a:rPr sz="2600" spc="-20" dirty="0">
                <a:solidFill>
                  <a:schemeClr val="bg1"/>
                </a:solidFill>
                <a:latin typeface="Calibri"/>
                <a:cs typeface="Calibri"/>
              </a:rPr>
              <a:t>different</a:t>
            </a:r>
            <a:r>
              <a:rPr sz="2600" spc="-45" dirty="0">
                <a:solidFill>
                  <a:schemeClr val="bg1"/>
                </a:solidFill>
                <a:latin typeface="Calibri"/>
                <a:cs typeface="Calibri"/>
              </a:rPr>
              <a:t> </a:t>
            </a:r>
            <a:r>
              <a:rPr sz="2600" dirty="0">
                <a:solidFill>
                  <a:schemeClr val="bg1"/>
                </a:solidFill>
                <a:latin typeface="Calibri"/>
                <a:cs typeface="Calibri"/>
              </a:rPr>
              <a:t>CPUs</a:t>
            </a:r>
            <a:r>
              <a:rPr sz="2600" spc="-45" dirty="0">
                <a:solidFill>
                  <a:schemeClr val="bg1"/>
                </a:solidFill>
                <a:latin typeface="Calibri"/>
                <a:cs typeface="Calibri"/>
              </a:rPr>
              <a:t> </a:t>
            </a:r>
            <a:r>
              <a:rPr sz="2600" dirty="0">
                <a:solidFill>
                  <a:schemeClr val="bg1"/>
                </a:solidFill>
                <a:latin typeface="Calibri"/>
                <a:cs typeface="Calibri"/>
              </a:rPr>
              <a:t>for</a:t>
            </a:r>
            <a:r>
              <a:rPr sz="2600" spc="-55" dirty="0">
                <a:solidFill>
                  <a:schemeClr val="bg1"/>
                </a:solidFill>
                <a:latin typeface="Calibri"/>
                <a:cs typeface="Calibri"/>
              </a:rPr>
              <a:t> </a:t>
            </a:r>
            <a:r>
              <a:rPr sz="2600" dirty="0">
                <a:solidFill>
                  <a:schemeClr val="bg1"/>
                </a:solidFill>
                <a:latin typeface="Calibri"/>
                <a:cs typeface="Calibri"/>
              </a:rPr>
              <a:t>desktop</a:t>
            </a:r>
            <a:r>
              <a:rPr sz="2600" spc="-70" dirty="0">
                <a:solidFill>
                  <a:schemeClr val="bg1"/>
                </a:solidFill>
                <a:latin typeface="Calibri"/>
                <a:cs typeface="Calibri"/>
              </a:rPr>
              <a:t> </a:t>
            </a:r>
            <a:r>
              <a:rPr sz="2600" spc="-10" dirty="0">
                <a:solidFill>
                  <a:schemeClr val="bg1"/>
                </a:solidFill>
                <a:latin typeface="Calibri"/>
                <a:cs typeface="Calibri"/>
              </a:rPr>
              <a:t>computers,</a:t>
            </a:r>
            <a:r>
              <a:rPr sz="2600" spc="-65" dirty="0">
                <a:solidFill>
                  <a:schemeClr val="bg1"/>
                </a:solidFill>
                <a:latin typeface="Calibri"/>
                <a:cs typeface="Calibri"/>
              </a:rPr>
              <a:t> </a:t>
            </a:r>
            <a:r>
              <a:rPr sz="2600" spc="-10" dirty="0">
                <a:solidFill>
                  <a:schemeClr val="bg1"/>
                </a:solidFill>
                <a:latin typeface="Calibri"/>
                <a:cs typeface="Calibri"/>
              </a:rPr>
              <a:t>portable</a:t>
            </a:r>
            <a:r>
              <a:rPr lang="en-US" sz="2600" spc="-10" dirty="0">
                <a:solidFill>
                  <a:schemeClr val="bg1"/>
                </a:solidFill>
                <a:latin typeface="Calibri"/>
                <a:cs typeface="Calibri"/>
              </a:rPr>
              <a:t> </a:t>
            </a:r>
            <a:r>
              <a:rPr sz="2600" dirty="0">
                <a:solidFill>
                  <a:schemeClr val="bg1"/>
                </a:solidFill>
                <a:latin typeface="Calibri"/>
                <a:cs typeface="Calibri"/>
              </a:rPr>
              <a:t>computers,</a:t>
            </a:r>
            <a:r>
              <a:rPr sz="2600" spc="-110" dirty="0">
                <a:solidFill>
                  <a:schemeClr val="bg1"/>
                </a:solidFill>
                <a:latin typeface="Calibri"/>
                <a:cs typeface="Calibri"/>
              </a:rPr>
              <a:t> </a:t>
            </a:r>
            <a:r>
              <a:rPr sz="2600" dirty="0">
                <a:solidFill>
                  <a:schemeClr val="bg1"/>
                </a:solidFill>
                <a:latin typeface="Calibri"/>
                <a:cs typeface="Calibri"/>
              </a:rPr>
              <a:t>servers,</a:t>
            </a:r>
            <a:r>
              <a:rPr sz="2600" spc="-85" dirty="0">
                <a:solidFill>
                  <a:schemeClr val="bg1"/>
                </a:solidFill>
                <a:latin typeface="Calibri"/>
                <a:cs typeface="Calibri"/>
              </a:rPr>
              <a:t> </a:t>
            </a:r>
            <a:r>
              <a:rPr sz="2600" dirty="0">
                <a:solidFill>
                  <a:schemeClr val="bg1"/>
                </a:solidFill>
                <a:latin typeface="Calibri"/>
                <a:cs typeface="Calibri"/>
              </a:rPr>
              <a:t>mobile</a:t>
            </a:r>
            <a:r>
              <a:rPr sz="2600" spc="-85" dirty="0">
                <a:solidFill>
                  <a:schemeClr val="bg1"/>
                </a:solidFill>
                <a:latin typeface="Calibri"/>
                <a:cs typeface="Calibri"/>
              </a:rPr>
              <a:t> </a:t>
            </a:r>
            <a:r>
              <a:rPr sz="2600" dirty="0">
                <a:solidFill>
                  <a:schemeClr val="bg1"/>
                </a:solidFill>
                <a:latin typeface="Calibri"/>
                <a:cs typeface="Calibri"/>
              </a:rPr>
              <a:t>devices,</a:t>
            </a:r>
            <a:r>
              <a:rPr sz="2600" spc="-85" dirty="0">
                <a:solidFill>
                  <a:schemeClr val="bg1"/>
                </a:solidFill>
                <a:latin typeface="Calibri"/>
                <a:cs typeface="Calibri"/>
              </a:rPr>
              <a:t> </a:t>
            </a:r>
            <a:r>
              <a:rPr sz="2600" dirty="0">
                <a:solidFill>
                  <a:schemeClr val="bg1"/>
                </a:solidFill>
                <a:latin typeface="Calibri"/>
                <a:cs typeface="Calibri"/>
              </a:rPr>
              <a:t>consumer</a:t>
            </a:r>
            <a:r>
              <a:rPr sz="2600" spc="-95" dirty="0">
                <a:solidFill>
                  <a:schemeClr val="bg1"/>
                </a:solidFill>
                <a:latin typeface="Calibri"/>
                <a:cs typeface="Calibri"/>
              </a:rPr>
              <a:t> </a:t>
            </a:r>
            <a:r>
              <a:rPr sz="2600" dirty="0">
                <a:solidFill>
                  <a:schemeClr val="bg1"/>
                </a:solidFill>
                <a:latin typeface="Calibri"/>
                <a:cs typeface="Calibri"/>
              </a:rPr>
              <a:t>devices,</a:t>
            </a:r>
            <a:r>
              <a:rPr sz="2600" spc="-85" dirty="0">
                <a:solidFill>
                  <a:schemeClr val="bg1"/>
                </a:solidFill>
                <a:latin typeface="Calibri"/>
                <a:cs typeface="Calibri"/>
              </a:rPr>
              <a:t> </a:t>
            </a:r>
            <a:r>
              <a:rPr sz="2600" spc="-20" dirty="0">
                <a:solidFill>
                  <a:schemeClr val="bg1"/>
                </a:solidFill>
                <a:latin typeface="Calibri"/>
                <a:cs typeface="Calibri"/>
              </a:rPr>
              <a:t>etc.</a:t>
            </a:r>
            <a:endParaRPr sz="2600" dirty="0">
              <a:solidFill>
                <a:schemeClr val="bg1"/>
              </a:solidFill>
              <a:latin typeface="Calibri"/>
              <a:cs typeface="Calibri"/>
            </a:endParaRPr>
          </a:p>
          <a:p>
            <a:pPr marL="696595" lvl="1" indent="-227329">
              <a:spcBef>
                <a:spcPts val="290"/>
              </a:spcBef>
              <a:buFont typeface="Arial MT"/>
              <a:buChar char="•"/>
              <a:tabLst>
                <a:tab pos="696595" algn="l"/>
              </a:tabLst>
            </a:pPr>
            <a:r>
              <a:rPr sz="2600" dirty="0">
                <a:solidFill>
                  <a:schemeClr val="bg1"/>
                </a:solidFill>
                <a:latin typeface="Calibri"/>
                <a:cs typeface="Calibri"/>
              </a:rPr>
              <a:t>Personal</a:t>
            </a:r>
            <a:r>
              <a:rPr sz="2600" spc="-70" dirty="0">
                <a:solidFill>
                  <a:schemeClr val="bg1"/>
                </a:solidFill>
                <a:latin typeface="Calibri"/>
                <a:cs typeface="Calibri"/>
              </a:rPr>
              <a:t> </a:t>
            </a:r>
            <a:r>
              <a:rPr sz="2600" dirty="0">
                <a:solidFill>
                  <a:schemeClr val="bg1"/>
                </a:solidFill>
                <a:latin typeface="Calibri"/>
                <a:cs typeface="Calibri"/>
              </a:rPr>
              <a:t>computer</a:t>
            </a:r>
            <a:r>
              <a:rPr sz="2600" spc="-60" dirty="0">
                <a:solidFill>
                  <a:schemeClr val="bg1"/>
                </a:solidFill>
                <a:latin typeface="Calibri"/>
                <a:cs typeface="Calibri"/>
              </a:rPr>
              <a:t> </a:t>
            </a:r>
            <a:r>
              <a:rPr sz="2600" dirty="0">
                <a:solidFill>
                  <a:schemeClr val="bg1"/>
                </a:solidFill>
                <a:latin typeface="Calibri"/>
                <a:cs typeface="Calibri"/>
              </a:rPr>
              <a:t>CPU</a:t>
            </a:r>
            <a:r>
              <a:rPr sz="2600" spc="-50" dirty="0">
                <a:solidFill>
                  <a:schemeClr val="bg1"/>
                </a:solidFill>
                <a:latin typeface="Calibri"/>
                <a:cs typeface="Calibri"/>
              </a:rPr>
              <a:t> </a:t>
            </a:r>
            <a:r>
              <a:rPr sz="2600" dirty="0">
                <a:solidFill>
                  <a:schemeClr val="bg1"/>
                </a:solidFill>
                <a:latin typeface="Calibri"/>
                <a:cs typeface="Calibri"/>
              </a:rPr>
              <a:t>often</a:t>
            </a:r>
            <a:r>
              <a:rPr sz="2600" spc="-55" dirty="0">
                <a:solidFill>
                  <a:schemeClr val="bg1"/>
                </a:solidFill>
                <a:latin typeface="Calibri"/>
                <a:cs typeface="Calibri"/>
              </a:rPr>
              <a:t> </a:t>
            </a:r>
            <a:r>
              <a:rPr sz="2600" dirty="0">
                <a:solidFill>
                  <a:schemeClr val="bg1"/>
                </a:solidFill>
                <a:latin typeface="Calibri"/>
                <a:cs typeface="Calibri"/>
              </a:rPr>
              <a:t>made</a:t>
            </a:r>
            <a:r>
              <a:rPr sz="2600" spc="-60" dirty="0">
                <a:solidFill>
                  <a:schemeClr val="bg1"/>
                </a:solidFill>
                <a:latin typeface="Calibri"/>
                <a:cs typeface="Calibri"/>
              </a:rPr>
              <a:t> </a:t>
            </a:r>
            <a:r>
              <a:rPr sz="2600" dirty="0">
                <a:solidFill>
                  <a:schemeClr val="bg1"/>
                </a:solidFill>
                <a:latin typeface="Calibri"/>
                <a:cs typeface="Calibri"/>
              </a:rPr>
              <a:t>by</a:t>
            </a:r>
            <a:r>
              <a:rPr sz="2600" spc="-55" dirty="0">
                <a:solidFill>
                  <a:schemeClr val="bg1"/>
                </a:solidFill>
                <a:latin typeface="Calibri"/>
                <a:cs typeface="Calibri"/>
              </a:rPr>
              <a:t> </a:t>
            </a:r>
            <a:r>
              <a:rPr sz="2600" b="1" dirty="0">
                <a:solidFill>
                  <a:schemeClr val="bg1"/>
                </a:solidFill>
                <a:latin typeface="Calibri"/>
                <a:cs typeface="Calibri"/>
              </a:rPr>
              <a:t>Intel</a:t>
            </a:r>
            <a:r>
              <a:rPr sz="2600" b="1" spc="-60" dirty="0">
                <a:solidFill>
                  <a:schemeClr val="bg1"/>
                </a:solidFill>
                <a:latin typeface="Calibri"/>
                <a:cs typeface="Calibri"/>
              </a:rPr>
              <a:t> </a:t>
            </a:r>
            <a:r>
              <a:rPr sz="2600" b="1" dirty="0">
                <a:solidFill>
                  <a:schemeClr val="bg1"/>
                </a:solidFill>
                <a:latin typeface="Calibri"/>
                <a:cs typeface="Calibri"/>
              </a:rPr>
              <a:t>or</a:t>
            </a:r>
            <a:r>
              <a:rPr sz="2600" b="1" spc="-50" dirty="0">
                <a:solidFill>
                  <a:schemeClr val="bg1"/>
                </a:solidFill>
                <a:latin typeface="Calibri"/>
                <a:cs typeface="Calibri"/>
              </a:rPr>
              <a:t> </a:t>
            </a:r>
            <a:r>
              <a:rPr sz="2600" b="1" spc="-25" dirty="0">
                <a:solidFill>
                  <a:schemeClr val="bg1"/>
                </a:solidFill>
                <a:latin typeface="Calibri"/>
                <a:cs typeface="Calibri"/>
              </a:rPr>
              <a:t>AMD</a:t>
            </a:r>
            <a:endParaRPr sz="2600" b="1" dirty="0">
              <a:solidFill>
                <a:schemeClr val="bg1"/>
              </a:solidFill>
              <a:latin typeface="Calibri"/>
              <a:cs typeface="Calibri"/>
            </a:endParaRPr>
          </a:p>
          <a:p>
            <a:pPr marL="696595" marR="104775" lvl="1" indent="-227329">
              <a:lnSpc>
                <a:spcPts val="2590"/>
              </a:lnSpc>
              <a:spcBef>
                <a:spcPts val="615"/>
              </a:spcBef>
              <a:buFont typeface="Arial MT"/>
              <a:buChar char="•"/>
              <a:tabLst>
                <a:tab pos="697865" algn="l"/>
              </a:tabLst>
            </a:pPr>
            <a:r>
              <a:rPr sz="2600" dirty="0">
                <a:solidFill>
                  <a:schemeClr val="bg1"/>
                </a:solidFill>
                <a:latin typeface="Calibri"/>
                <a:cs typeface="Calibri"/>
              </a:rPr>
              <a:t>Media</a:t>
            </a:r>
            <a:r>
              <a:rPr sz="2600" spc="-75" dirty="0">
                <a:solidFill>
                  <a:schemeClr val="bg1"/>
                </a:solidFill>
                <a:latin typeface="Calibri"/>
                <a:cs typeface="Calibri"/>
              </a:rPr>
              <a:t> </a:t>
            </a:r>
            <a:r>
              <a:rPr sz="2600" dirty="0">
                <a:solidFill>
                  <a:schemeClr val="bg1"/>
                </a:solidFill>
                <a:latin typeface="Calibri"/>
                <a:cs typeface="Calibri"/>
              </a:rPr>
              <a:t>tablets</a:t>
            </a:r>
            <a:r>
              <a:rPr sz="2600" spc="-90" dirty="0">
                <a:solidFill>
                  <a:schemeClr val="bg1"/>
                </a:solidFill>
                <a:latin typeface="Calibri"/>
                <a:cs typeface="Calibri"/>
              </a:rPr>
              <a:t> </a:t>
            </a:r>
            <a:r>
              <a:rPr sz="2600" dirty="0">
                <a:solidFill>
                  <a:schemeClr val="bg1"/>
                </a:solidFill>
                <a:latin typeface="Calibri"/>
                <a:cs typeface="Calibri"/>
              </a:rPr>
              <a:t>and</a:t>
            </a:r>
            <a:r>
              <a:rPr sz="2600" spc="-65" dirty="0">
                <a:solidFill>
                  <a:schemeClr val="bg1"/>
                </a:solidFill>
                <a:latin typeface="Calibri"/>
                <a:cs typeface="Calibri"/>
              </a:rPr>
              <a:t> </a:t>
            </a:r>
            <a:r>
              <a:rPr sz="2600" dirty="0">
                <a:solidFill>
                  <a:schemeClr val="bg1"/>
                </a:solidFill>
                <a:latin typeface="Calibri"/>
                <a:cs typeface="Calibri"/>
              </a:rPr>
              <a:t>mobile</a:t>
            </a:r>
            <a:r>
              <a:rPr sz="2600" spc="-80" dirty="0">
                <a:solidFill>
                  <a:schemeClr val="bg1"/>
                </a:solidFill>
                <a:latin typeface="Calibri"/>
                <a:cs typeface="Calibri"/>
              </a:rPr>
              <a:t> </a:t>
            </a:r>
            <a:r>
              <a:rPr sz="2600" dirty="0">
                <a:solidFill>
                  <a:schemeClr val="bg1"/>
                </a:solidFill>
                <a:latin typeface="Calibri"/>
                <a:cs typeface="Calibri"/>
              </a:rPr>
              <a:t>phones</a:t>
            </a:r>
            <a:r>
              <a:rPr sz="2600" spc="-65" dirty="0">
                <a:solidFill>
                  <a:schemeClr val="bg1"/>
                </a:solidFill>
                <a:latin typeface="Calibri"/>
                <a:cs typeface="Calibri"/>
              </a:rPr>
              <a:t> </a:t>
            </a:r>
            <a:r>
              <a:rPr sz="2600" dirty="0">
                <a:solidFill>
                  <a:schemeClr val="bg1"/>
                </a:solidFill>
                <a:latin typeface="Calibri"/>
                <a:cs typeface="Calibri"/>
              </a:rPr>
              <a:t>use</a:t>
            </a:r>
            <a:r>
              <a:rPr sz="2600" spc="-65" dirty="0">
                <a:solidFill>
                  <a:schemeClr val="bg1"/>
                </a:solidFill>
                <a:latin typeface="Calibri"/>
                <a:cs typeface="Calibri"/>
              </a:rPr>
              <a:t> </a:t>
            </a:r>
            <a:r>
              <a:rPr sz="2600" dirty="0">
                <a:solidFill>
                  <a:schemeClr val="bg1"/>
                </a:solidFill>
                <a:latin typeface="Calibri"/>
                <a:cs typeface="Calibri"/>
              </a:rPr>
              <a:t>processors</a:t>
            </a:r>
            <a:r>
              <a:rPr sz="2600" spc="-80" dirty="0">
                <a:solidFill>
                  <a:schemeClr val="bg1"/>
                </a:solidFill>
                <a:latin typeface="Calibri"/>
                <a:cs typeface="Calibri"/>
              </a:rPr>
              <a:t> </a:t>
            </a:r>
            <a:r>
              <a:rPr sz="2600" spc="-20" dirty="0">
                <a:solidFill>
                  <a:schemeClr val="bg1"/>
                </a:solidFill>
                <a:latin typeface="Calibri"/>
                <a:cs typeface="Calibri"/>
              </a:rPr>
              <a:t>made </a:t>
            </a:r>
            <a:r>
              <a:rPr sz="2600" dirty="0">
                <a:solidFill>
                  <a:schemeClr val="bg1"/>
                </a:solidFill>
                <a:latin typeface="Calibri"/>
                <a:cs typeface="Calibri"/>
              </a:rPr>
              <a:t>by</a:t>
            </a:r>
            <a:r>
              <a:rPr sz="2600" spc="-45" dirty="0">
                <a:solidFill>
                  <a:schemeClr val="bg1"/>
                </a:solidFill>
                <a:latin typeface="Calibri"/>
                <a:cs typeface="Calibri"/>
              </a:rPr>
              <a:t> </a:t>
            </a:r>
            <a:r>
              <a:rPr sz="2600" dirty="0">
                <a:solidFill>
                  <a:schemeClr val="bg1"/>
                </a:solidFill>
                <a:latin typeface="Calibri"/>
                <a:cs typeface="Calibri"/>
              </a:rPr>
              <a:t>other</a:t>
            </a:r>
            <a:r>
              <a:rPr lang="en-US" sz="2600" dirty="0">
                <a:solidFill>
                  <a:schemeClr val="bg1"/>
                </a:solidFill>
                <a:latin typeface="Calibri"/>
                <a:cs typeface="Calibri"/>
              </a:rPr>
              <a:t> </a:t>
            </a:r>
            <a:r>
              <a:rPr sz="2600" dirty="0">
                <a:solidFill>
                  <a:schemeClr val="bg1"/>
                </a:solidFill>
                <a:latin typeface="Calibri"/>
                <a:cs typeface="Calibri"/>
              </a:rPr>
              <a:t>companies</a:t>
            </a:r>
            <a:r>
              <a:rPr sz="2600" spc="-35" dirty="0">
                <a:solidFill>
                  <a:schemeClr val="bg1"/>
                </a:solidFill>
                <a:latin typeface="Calibri"/>
                <a:cs typeface="Calibri"/>
              </a:rPr>
              <a:t> </a:t>
            </a:r>
            <a:r>
              <a:rPr sz="2600" dirty="0">
                <a:solidFill>
                  <a:schemeClr val="bg1"/>
                </a:solidFill>
                <a:latin typeface="Calibri"/>
                <a:cs typeface="Calibri"/>
              </a:rPr>
              <a:t>such</a:t>
            </a:r>
            <a:r>
              <a:rPr sz="2600" spc="-45" dirty="0">
                <a:solidFill>
                  <a:schemeClr val="bg1"/>
                </a:solidFill>
                <a:latin typeface="Calibri"/>
                <a:cs typeface="Calibri"/>
              </a:rPr>
              <a:t> </a:t>
            </a:r>
            <a:r>
              <a:rPr sz="2600" dirty="0">
                <a:solidFill>
                  <a:schemeClr val="bg1"/>
                </a:solidFill>
                <a:latin typeface="Calibri"/>
                <a:cs typeface="Calibri"/>
              </a:rPr>
              <a:t>as</a:t>
            </a:r>
            <a:r>
              <a:rPr sz="2600" b="1" spc="-35" dirty="0">
                <a:solidFill>
                  <a:schemeClr val="bg1"/>
                </a:solidFill>
                <a:latin typeface="Calibri"/>
                <a:cs typeface="Calibri"/>
              </a:rPr>
              <a:t> </a:t>
            </a:r>
            <a:r>
              <a:rPr sz="2600" b="1" spc="-25" dirty="0">
                <a:solidFill>
                  <a:schemeClr val="bg1"/>
                </a:solidFill>
                <a:latin typeface="Calibri"/>
                <a:cs typeface="Calibri"/>
              </a:rPr>
              <a:t>ARM</a:t>
            </a:r>
            <a:endParaRPr sz="2600" b="1" dirty="0">
              <a:solidFill>
                <a:schemeClr val="bg1"/>
              </a:solidFill>
              <a:latin typeface="Calibri"/>
              <a:cs typeface="Calibri"/>
            </a:endParaRPr>
          </a:p>
        </p:txBody>
      </p:sp>
      <p:sp>
        <p:nvSpPr>
          <p:cNvPr id="6" name="object 2">
            <a:extLst>
              <a:ext uri="{FF2B5EF4-FFF2-40B4-BE49-F238E27FC236}">
                <a16:creationId xmlns:a16="http://schemas.microsoft.com/office/drawing/2014/main" id="{EC4BCEA7-50F8-33FE-26F9-9E778AD0662C}"/>
              </a:ext>
            </a:extLst>
          </p:cNvPr>
          <p:cNvSpPr txBox="1">
            <a:spLocks noGrp="1"/>
          </p:cNvSpPr>
          <p:nvPr>
            <p:ph type="title"/>
          </p:nvPr>
        </p:nvSpPr>
        <p:spPr>
          <a:xfrm>
            <a:off x="786976" y="4148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Inside</a:t>
            </a:r>
            <a:r>
              <a:rPr b="1" spc="-90" dirty="0">
                <a:solidFill>
                  <a:schemeClr val="bg1"/>
                </a:solidFill>
              </a:rPr>
              <a:t> </a:t>
            </a:r>
            <a:r>
              <a:rPr b="1" dirty="0">
                <a:solidFill>
                  <a:schemeClr val="bg1"/>
                </a:solidFill>
              </a:rPr>
              <a:t>the</a:t>
            </a:r>
            <a:r>
              <a:rPr b="1" spc="-90" dirty="0">
                <a:solidFill>
                  <a:schemeClr val="bg1"/>
                </a:solidFill>
              </a:rPr>
              <a:t> </a:t>
            </a:r>
            <a:r>
              <a:rPr b="1" dirty="0">
                <a:solidFill>
                  <a:schemeClr val="bg1"/>
                </a:solidFill>
              </a:rPr>
              <a:t>System</a:t>
            </a:r>
            <a:r>
              <a:rPr b="1" spc="-95" dirty="0">
                <a:solidFill>
                  <a:schemeClr val="bg1"/>
                </a:solidFill>
              </a:rPr>
              <a:t> </a:t>
            </a:r>
            <a:r>
              <a:rPr b="1" spc="-20" dirty="0">
                <a:solidFill>
                  <a:schemeClr val="bg1"/>
                </a:solidFill>
              </a:rPr>
              <a:t>Unit</a:t>
            </a:r>
          </a:p>
        </p:txBody>
      </p:sp>
      <p:sp>
        <p:nvSpPr>
          <p:cNvPr id="2" name="Slide Number Placeholder 1"/>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20</a:t>
            </a:fld>
            <a:endParaRPr lang="en-GB" spc="-25" dirty="0">
              <a:solidFill>
                <a:schemeClr val="bg1"/>
              </a:solidFill>
            </a:endParaRPr>
          </a:p>
        </p:txBody>
      </p:sp>
    </p:spTree>
    <p:extLst>
      <p:ext uri="{BB962C8B-B14F-4D97-AF65-F5344CB8AC3E}">
        <p14:creationId xmlns:p14="http://schemas.microsoft.com/office/powerpoint/2010/main" val="2473294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786976" y="1461263"/>
            <a:ext cx="10618046" cy="4980979"/>
          </a:xfrm>
          <a:prstGeom prst="rect">
            <a:avLst/>
          </a:prstGeom>
        </p:spPr>
        <p:txBody>
          <a:bodyPr vert="horz" wrap="square" lIns="0" tIns="48895" rIns="0" bIns="0" rtlCol="0">
            <a:spAutoFit/>
          </a:bodyPr>
          <a:lstStyle/>
          <a:p>
            <a:pPr marL="297815" indent="-285115">
              <a:spcBef>
                <a:spcPts val="385"/>
              </a:spcBef>
              <a:buFont typeface="Arial MT"/>
              <a:buChar char="–"/>
              <a:tabLst>
                <a:tab pos="297815" algn="l"/>
              </a:tabLst>
            </a:pPr>
            <a:r>
              <a:rPr sz="2600" b="1" spc="-10" dirty="0">
                <a:solidFill>
                  <a:schemeClr val="bg1"/>
                </a:solidFill>
                <a:latin typeface="Calibri"/>
                <a:cs typeface="Calibri"/>
              </a:rPr>
              <a:t>Dual-</a:t>
            </a:r>
            <a:r>
              <a:rPr sz="2600" b="1" dirty="0">
                <a:solidFill>
                  <a:schemeClr val="bg1"/>
                </a:solidFill>
                <a:latin typeface="Calibri"/>
                <a:cs typeface="Calibri"/>
              </a:rPr>
              <a:t>core</a:t>
            </a:r>
            <a:r>
              <a:rPr sz="2600" b="1" spc="-40" dirty="0">
                <a:solidFill>
                  <a:schemeClr val="bg1"/>
                </a:solidFill>
                <a:latin typeface="Calibri"/>
                <a:cs typeface="Calibri"/>
              </a:rPr>
              <a:t> </a:t>
            </a:r>
            <a:r>
              <a:rPr sz="2600" b="1" spc="-25" dirty="0">
                <a:solidFill>
                  <a:schemeClr val="bg1"/>
                </a:solidFill>
                <a:latin typeface="Calibri"/>
                <a:cs typeface="Calibri"/>
              </a:rPr>
              <a:t>CPU</a:t>
            </a:r>
            <a:endParaRPr sz="2600" b="1" dirty="0">
              <a:solidFill>
                <a:schemeClr val="bg1"/>
              </a:solidFill>
              <a:latin typeface="Calibri"/>
              <a:cs typeface="Calibri"/>
            </a:endParaRPr>
          </a:p>
          <a:p>
            <a:pPr marL="696595" marR="579120" lvl="1" indent="-227329">
              <a:lnSpc>
                <a:spcPts val="2590"/>
              </a:lnSpc>
              <a:spcBef>
                <a:spcPts val="615"/>
              </a:spcBef>
              <a:buFont typeface="Arial MT"/>
              <a:buChar char="•"/>
              <a:tabLst>
                <a:tab pos="697865" algn="l"/>
              </a:tabLst>
            </a:pPr>
            <a:r>
              <a:rPr sz="2400" dirty="0">
                <a:solidFill>
                  <a:schemeClr val="bg1"/>
                </a:solidFill>
                <a:latin typeface="Calibri"/>
                <a:cs typeface="Calibri"/>
              </a:rPr>
              <a:t>Contains</a:t>
            </a:r>
            <a:r>
              <a:rPr sz="2400" spc="-85" dirty="0">
                <a:solidFill>
                  <a:schemeClr val="bg1"/>
                </a:solidFill>
                <a:latin typeface="Calibri"/>
                <a:cs typeface="Calibri"/>
              </a:rPr>
              <a:t> </a:t>
            </a:r>
            <a:r>
              <a:rPr lang="en-US" sz="2400" spc="-85" dirty="0">
                <a:solidFill>
                  <a:schemeClr val="bg1"/>
                </a:solidFill>
                <a:latin typeface="Calibri"/>
                <a:cs typeface="Calibri"/>
              </a:rPr>
              <a:t>two separate processing c</a:t>
            </a:r>
            <a:r>
              <a:rPr sz="2400" dirty="0">
                <a:solidFill>
                  <a:schemeClr val="bg1"/>
                </a:solidFill>
                <a:latin typeface="Calibri"/>
                <a:cs typeface="Calibri"/>
              </a:rPr>
              <a:t>ores</a:t>
            </a:r>
          </a:p>
          <a:p>
            <a:pPr marL="297815" indent="-285115">
              <a:spcBef>
                <a:spcPts val="254"/>
              </a:spcBef>
              <a:buFont typeface="Arial MT"/>
              <a:buChar char="–"/>
              <a:tabLst>
                <a:tab pos="297815" algn="l"/>
              </a:tabLst>
            </a:pPr>
            <a:r>
              <a:rPr sz="2600" b="1" spc="-10" dirty="0">
                <a:solidFill>
                  <a:schemeClr val="bg1"/>
                </a:solidFill>
                <a:latin typeface="Calibri"/>
                <a:cs typeface="Calibri"/>
              </a:rPr>
              <a:t>Quad-</a:t>
            </a:r>
            <a:r>
              <a:rPr sz="2600" b="1" dirty="0">
                <a:solidFill>
                  <a:schemeClr val="bg1"/>
                </a:solidFill>
                <a:latin typeface="Calibri"/>
                <a:cs typeface="Calibri"/>
              </a:rPr>
              <a:t>core</a:t>
            </a:r>
            <a:r>
              <a:rPr sz="2600" b="1" spc="-50" dirty="0">
                <a:solidFill>
                  <a:schemeClr val="bg1"/>
                </a:solidFill>
                <a:latin typeface="Calibri"/>
                <a:cs typeface="Calibri"/>
              </a:rPr>
              <a:t> </a:t>
            </a:r>
            <a:r>
              <a:rPr sz="2600" b="1" spc="-25" dirty="0">
                <a:solidFill>
                  <a:schemeClr val="bg1"/>
                </a:solidFill>
                <a:latin typeface="Calibri"/>
                <a:cs typeface="Calibri"/>
              </a:rPr>
              <a:t>CPU</a:t>
            </a:r>
            <a:endParaRPr sz="2600" b="1" dirty="0">
              <a:solidFill>
                <a:schemeClr val="bg1"/>
              </a:solidFill>
              <a:latin typeface="Calibri"/>
              <a:cs typeface="Calibri"/>
            </a:endParaRPr>
          </a:p>
          <a:p>
            <a:pPr marL="696595" lvl="1" indent="-227329">
              <a:spcBef>
                <a:spcPts val="290"/>
              </a:spcBef>
              <a:buFont typeface="Arial MT"/>
              <a:buChar char="•"/>
              <a:tabLst>
                <a:tab pos="696595" algn="l"/>
              </a:tabLst>
            </a:pPr>
            <a:r>
              <a:rPr sz="2400" dirty="0">
                <a:solidFill>
                  <a:schemeClr val="bg1"/>
                </a:solidFill>
                <a:latin typeface="Calibri"/>
                <a:cs typeface="Calibri"/>
              </a:rPr>
              <a:t>Contains</a:t>
            </a:r>
            <a:r>
              <a:rPr sz="2400" spc="-85" dirty="0">
                <a:solidFill>
                  <a:schemeClr val="bg1"/>
                </a:solidFill>
                <a:latin typeface="Calibri"/>
                <a:cs typeface="Calibri"/>
              </a:rPr>
              <a:t> </a:t>
            </a:r>
            <a:r>
              <a:rPr sz="2400" dirty="0">
                <a:solidFill>
                  <a:schemeClr val="bg1"/>
                </a:solidFill>
                <a:latin typeface="Calibri"/>
                <a:cs typeface="Calibri"/>
              </a:rPr>
              <a:t>four</a:t>
            </a:r>
            <a:r>
              <a:rPr sz="2400" spc="-65" dirty="0">
                <a:solidFill>
                  <a:schemeClr val="bg1"/>
                </a:solidFill>
                <a:latin typeface="Calibri"/>
                <a:cs typeface="Calibri"/>
              </a:rPr>
              <a:t> </a:t>
            </a:r>
            <a:r>
              <a:rPr lang="en-US" sz="2400" spc="-85" dirty="0">
                <a:solidFill>
                  <a:schemeClr val="bg1"/>
                </a:solidFill>
                <a:latin typeface="Calibri"/>
                <a:cs typeface="Calibri"/>
              </a:rPr>
              <a:t>separate processing </a:t>
            </a:r>
            <a:r>
              <a:rPr sz="2400" spc="-20" dirty="0">
                <a:solidFill>
                  <a:schemeClr val="bg1"/>
                </a:solidFill>
                <a:latin typeface="Calibri"/>
                <a:cs typeface="Calibri"/>
              </a:rPr>
              <a:t>cores</a:t>
            </a:r>
            <a:endParaRPr sz="2400" dirty="0">
              <a:solidFill>
                <a:schemeClr val="bg1"/>
              </a:solidFill>
              <a:latin typeface="Calibri"/>
              <a:cs typeface="Calibri"/>
            </a:endParaRPr>
          </a:p>
          <a:p>
            <a:pPr marL="297180" marR="369570" indent="-285115">
              <a:lnSpc>
                <a:spcPts val="2590"/>
              </a:lnSpc>
              <a:spcBef>
                <a:spcPts val="615"/>
              </a:spcBef>
              <a:buFont typeface="Arial MT"/>
              <a:buChar char="–"/>
              <a:tabLst>
                <a:tab pos="299085" algn="l"/>
              </a:tabLst>
            </a:pPr>
            <a:r>
              <a:rPr sz="2600" b="1" spc="-10" dirty="0">
                <a:solidFill>
                  <a:schemeClr val="bg1"/>
                </a:solidFill>
                <a:latin typeface="Calibri"/>
                <a:cs typeface="Calibri"/>
              </a:rPr>
              <a:t>Multi-</a:t>
            </a:r>
            <a:r>
              <a:rPr sz="2600" b="1" dirty="0">
                <a:solidFill>
                  <a:schemeClr val="bg1"/>
                </a:solidFill>
                <a:latin typeface="Calibri"/>
                <a:cs typeface="Calibri"/>
              </a:rPr>
              <a:t>core</a:t>
            </a:r>
            <a:r>
              <a:rPr sz="2600" b="1" spc="-50" dirty="0">
                <a:solidFill>
                  <a:schemeClr val="bg1"/>
                </a:solidFill>
                <a:latin typeface="Calibri"/>
                <a:cs typeface="Calibri"/>
              </a:rPr>
              <a:t> </a:t>
            </a:r>
            <a:r>
              <a:rPr lang="en-US" sz="2600" b="1" spc="-50" dirty="0">
                <a:solidFill>
                  <a:schemeClr val="bg1"/>
                </a:solidFill>
                <a:latin typeface="Calibri"/>
                <a:cs typeface="Calibri"/>
              </a:rPr>
              <a:t>CPU</a:t>
            </a:r>
          </a:p>
          <a:p>
            <a:pPr marL="696595" marR="369570" lvl="1" indent="-227329">
              <a:lnSpc>
                <a:spcPts val="2590"/>
              </a:lnSpc>
              <a:spcBef>
                <a:spcPts val="290"/>
              </a:spcBef>
              <a:buFont typeface="Arial MT"/>
              <a:buChar char="•"/>
              <a:tabLst>
                <a:tab pos="696595" algn="l"/>
              </a:tabLst>
            </a:pPr>
            <a:r>
              <a:rPr lang="en-GB" sz="2400" dirty="0">
                <a:solidFill>
                  <a:schemeClr val="bg1"/>
                </a:solidFill>
                <a:latin typeface="Calibri"/>
                <a:cs typeface="Calibri"/>
              </a:rPr>
              <a:t>Contain the processing components or cores of multiple independent processors on a single CPU</a:t>
            </a:r>
            <a:endParaRPr lang="en-US" sz="2400" dirty="0">
              <a:solidFill>
                <a:schemeClr val="bg1"/>
              </a:solidFill>
              <a:latin typeface="Calibri"/>
              <a:cs typeface="Calibri"/>
            </a:endParaRPr>
          </a:p>
          <a:p>
            <a:pPr marL="696595" marR="369570" lvl="1" indent="-227329">
              <a:lnSpc>
                <a:spcPts val="2590"/>
              </a:lnSpc>
              <a:spcBef>
                <a:spcPts val="290"/>
              </a:spcBef>
              <a:buFont typeface="Arial MT"/>
              <a:buChar char="•"/>
              <a:tabLst>
                <a:tab pos="696595" algn="l"/>
              </a:tabLst>
            </a:pPr>
            <a:r>
              <a:rPr lang="en-US" sz="2400" dirty="0">
                <a:solidFill>
                  <a:schemeClr val="bg1"/>
                </a:solidFill>
                <a:latin typeface="Calibri"/>
                <a:cs typeface="Calibri"/>
              </a:rPr>
              <a:t>A</a:t>
            </a:r>
            <a:r>
              <a:rPr sz="2400" dirty="0">
                <a:solidFill>
                  <a:schemeClr val="bg1"/>
                </a:solidFill>
                <a:latin typeface="Calibri"/>
                <a:cs typeface="Calibri"/>
              </a:rPr>
              <a:t>llow computers to work on more than one task at a time</a:t>
            </a:r>
            <a:endParaRPr lang="en-US" sz="2400" dirty="0">
              <a:solidFill>
                <a:schemeClr val="bg1"/>
              </a:solidFill>
              <a:latin typeface="Calibri"/>
              <a:cs typeface="Calibri"/>
            </a:endParaRPr>
          </a:p>
          <a:p>
            <a:pPr marL="696595" marR="369570" lvl="1" indent="-227329">
              <a:lnSpc>
                <a:spcPts val="2590"/>
              </a:lnSpc>
              <a:spcBef>
                <a:spcPts val="290"/>
              </a:spcBef>
              <a:buFont typeface="Arial MT"/>
              <a:buChar char="•"/>
              <a:tabLst>
                <a:tab pos="696595" algn="l"/>
              </a:tabLst>
            </a:pPr>
            <a:r>
              <a:rPr lang="en-GB" sz="2400" dirty="0">
                <a:solidFill>
                  <a:schemeClr val="bg1"/>
                </a:solidFill>
                <a:latin typeface="Calibri"/>
                <a:cs typeface="Calibri"/>
              </a:rPr>
              <a:t>Typically experience fewer heat problems than single-core CPU</a:t>
            </a:r>
          </a:p>
          <a:p>
            <a:pPr marL="696595" marR="369570" lvl="1" indent="-227329">
              <a:lnSpc>
                <a:spcPts val="2590"/>
              </a:lnSpc>
              <a:spcBef>
                <a:spcPts val="290"/>
              </a:spcBef>
              <a:buFont typeface="Arial MT"/>
              <a:buChar char="•"/>
              <a:tabLst>
                <a:tab pos="696595" algn="l"/>
              </a:tabLst>
            </a:pPr>
            <a:r>
              <a:rPr lang="en-GB" sz="2400" dirty="0">
                <a:solidFill>
                  <a:schemeClr val="bg1"/>
                </a:solidFill>
                <a:latin typeface="Calibri"/>
                <a:cs typeface="Calibri"/>
              </a:rPr>
              <a:t>Each core typically runs slower than a single-core CPU, although total processing power of the multi-core CPU is greater</a:t>
            </a:r>
          </a:p>
          <a:p>
            <a:pPr marL="696595" marR="369570" lvl="1" indent="-227329">
              <a:lnSpc>
                <a:spcPts val="2590"/>
              </a:lnSpc>
              <a:spcBef>
                <a:spcPts val="290"/>
              </a:spcBef>
              <a:buFont typeface="Arial MT"/>
              <a:buChar char="•"/>
              <a:tabLst>
                <a:tab pos="696595" algn="l"/>
              </a:tabLst>
            </a:pPr>
            <a:r>
              <a:rPr lang="en-GB" sz="2400" dirty="0">
                <a:solidFill>
                  <a:schemeClr val="bg1"/>
                </a:solidFill>
                <a:latin typeface="Calibri"/>
                <a:cs typeface="Calibri"/>
              </a:rPr>
              <a:t>Increase performance of mobile devices while, at the same time, delivering better battery life</a:t>
            </a:r>
            <a:endParaRPr sz="2400" dirty="0">
              <a:solidFill>
                <a:schemeClr val="bg1"/>
              </a:solidFill>
              <a:latin typeface="Calibri"/>
              <a:cs typeface="Calibri"/>
            </a:endParaRPr>
          </a:p>
        </p:txBody>
      </p:sp>
      <p:sp>
        <p:nvSpPr>
          <p:cNvPr id="6" name="object 2">
            <a:extLst>
              <a:ext uri="{FF2B5EF4-FFF2-40B4-BE49-F238E27FC236}">
                <a16:creationId xmlns:a16="http://schemas.microsoft.com/office/drawing/2014/main" id="{EC4BCEA7-50F8-33FE-26F9-9E778AD0662C}"/>
              </a:ext>
            </a:extLst>
          </p:cNvPr>
          <p:cNvSpPr txBox="1">
            <a:spLocks noGrp="1"/>
          </p:cNvSpPr>
          <p:nvPr>
            <p:ph type="title"/>
          </p:nvPr>
        </p:nvSpPr>
        <p:spPr>
          <a:xfrm>
            <a:off x="786976" y="4148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Inside</a:t>
            </a:r>
            <a:r>
              <a:rPr b="1" spc="-90" dirty="0">
                <a:solidFill>
                  <a:schemeClr val="bg1"/>
                </a:solidFill>
              </a:rPr>
              <a:t> </a:t>
            </a:r>
            <a:r>
              <a:rPr b="1" dirty="0">
                <a:solidFill>
                  <a:schemeClr val="bg1"/>
                </a:solidFill>
              </a:rPr>
              <a:t>the</a:t>
            </a:r>
            <a:r>
              <a:rPr b="1" spc="-90" dirty="0">
                <a:solidFill>
                  <a:schemeClr val="bg1"/>
                </a:solidFill>
              </a:rPr>
              <a:t> </a:t>
            </a:r>
            <a:r>
              <a:rPr b="1" dirty="0">
                <a:solidFill>
                  <a:schemeClr val="bg1"/>
                </a:solidFill>
              </a:rPr>
              <a:t>System</a:t>
            </a:r>
            <a:r>
              <a:rPr b="1" spc="-95" dirty="0">
                <a:solidFill>
                  <a:schemeClr val="bg1"/>
                </a:solidFill>
              </a:rPr>
              <a:t> </a:t>
            </a:r>
            <a:r>
              <a:rPr b="1" spc="-20" dirty="0">
                <a:solidFill>
                  <a:schemeClr val="bg1"/>
                </a:solidFill>
              </a:rPr>
              <a:t>Unit</a:t>
            </a:r>
          </a:p>
        </p:txBody>
      </p:sp>
      <p:sp>
        <p:nvSpPr>
          <p:cNvPr id="2" name="Slide Number Placeholder 1"/>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21</a:t>
            </a:fld>
            <a:endParaRPr lang="en-GB" spc="-25"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786976" y="1461263"/>
            <a:ext cx="10618046" cy="3434915"/>
          </a:xfrm>
          <a:prstGeom prst="rect">
            <a:avLst/>
          </a:prstGeom>
        </p:spPr>
        <p:txBody>
          <a:bodyPr vert="horz" wrap="square" lIns="0" tIns="48895" rIns="0" bIns="0" rtlCol="0">
            <a:spAutoFit/>
          </a:bodyPr>
          <a:lstStyle/>
          <a:p>
            <a:pPr marL="297815" indent="-285115">
              <a:spcBef>
                <a:spcPts val="385"/>
              </a:spcBef>
              <a:buFont typeface="Arial MT"/>
              <a:buChar char="–"/>
              <a:tabLst>
                <a:tab pos="297815" algn="l"/>
              </a:tabLst>
            </a:pPr>
            <a:r>
              <a:rPr lang="en-GB" sz="2600" spc="-10" dirty="0">
                <a:solidFill>
                  <a:schemeClr val="bg1"/>
                </a:solidFill>
                <a:latin typeface="Calibri"/>
                <a:cs typeface="Calibri"/>
              </a:rPr>
              <a:t>Most support </a:t>
            </a:r>
            <a:r>
              <a:rPr lang="en-GB" sz="2600" b="1" spc="-10" dirty="0">
                <a:solidFill>
                  <a:schemeClr val="bg1"/>
                </a:solidFill>
                <a:latin typeface="Calibri"/>
                <a:cs typeface="Calibri"/>
              </a:rPr>
              <a:t>virtualization</a:t>
            </a:r>
            <a:r>
              <a:rPr lang="en-GB" sz="2600" spc="-10" dirty="0">
                <a:solidFill>
                  <a:schemeClr val="bg1"/>
                </a:solidFill>
                <a:latin typeface="Calibri"/>
                <a:cs typeface="Calibri"/>
              </a:rPr>
              <a:t> and other recent technologies</a:t>
            </a:r>
          </a:p>
          <a:p>
            <a:pPr marL="297815" indent="-285115">
              <a:spcBef>
                <a:spcPts val="385"/>
              </a:spcBef>
              <a:buFont typeface="Arial MT"/>
              <a:buChar char="–"/>
              <a:tabLst>
                <a:tab pos="297815" algn="l"/>
              </a:tabLst>
            </a:pPr>
            <a:r>
              <a:rPr lang="en-GB" sz="2600" spc="-10" dirty="0">
                <a:solidFill>
                  <a:schemeClr val="bg1"/>
                </a:solidFill>
                <a:latin typeface="Calibri"/>
                <a:cs typeface="Calibri"/>
              </a:rPr>
              <a:t>CPUs used in desktop computers typically have </a:t>
            </a:r>
            <a:r>
              <a:rPr lang="en-GB" sz="2600" b="1" spc="-10" dirty="0">
                <a:solidFill>
                  <a:schemeClr val="bg1"/>
                </a:solidFill>
                <a:latin typeface="Calibri"/>
                <a:cs typeface="Calibri"/>
              </a:rPr>
              <a:t>4 cores</a:t>
            </a:r>
          </a:p>
          <a:p>
            <a:pPr marL="297815" indent="-285115">
              <a:spcBef>
                <a:spcPts val="385"/>
              </a:spcBef>
              <a:buFont typeface="Arial MT"/>
              <a:buChar char="–"/>
              <a:tabLst>
                <a:tab pos="297815" algn="l"/>
              </a:tabLst>
            </a:pPr>
            <a:r>
              <a:rPr lang="en-GB" sz="2600" spc="-10" dirty="0">
                <a:solidFill>
                  <a:schemeClr val="bg1"/>
                </a:solidFill>
                <a:latin typeface="Calibri"/>
                <a:cs typeface="Calibri"/>
              </a:rPr>
              <a:t>Server processors may have 15 cores or more</a:t>
            </a:r>
          </a:p>
          <a:p>
            <a:pPr marL="297815" indent="-285115">
              <a:spcBef>
                <a:spcPts val="385"/>
              </a:spcBef>
              <a:buFont typeface="Arial MT"/>
              <a:buChar char="–"/>
              <a:tabLst>
                <a:tab pos="297815" algn="l"/>
              </a:tabLst>
            </a:pPr>
            <a:r>
              <a:rPr lang="en-GB" sz="2600" spc="-10" dirty="0">
                <a:solidFill>
                  <a:schemeClr val="bg1"/>
                </a:solidFill>
                <a:latin typeface="Calibri"/>
                <a:cs typeface="Calibri"/>
              </a:rPr>
              <a:t>Mobile processors </a:t>
            </a:r>
          </a:p>
          <a:p>
            <a:pPr marL="857250" lvl="4" indent="-400050">
              <a:spcBef>
                <a:spcPts val="385"/>
              </a:spcBef>
              <a:buFont typeface="+mj-lt"/>
              <a:buAutoNum type="romanLcPeriod"/>
              <a:tabLst>
                <a:tab pos="297815" algn="l"/>
              </a:tabLst>
            </a:pPr>
            <a:r>
              <a:rPr lang="en-GB" sz="2400" spc="-10" dirty="0" smtClean="0">
                <a:solidFill>
                  <a:schemeClr val="bg1"/>
                </a:solidFill>
                <a:latin typeface="Calibri"/>
                <a:cs typeface="Calibri"/>
              </a:rPr>
              <a:t>Typically </a:t>
            </a:r>
            <a:r>
              <a:rPr lang="en-GB" sz="2400" spc="-10" dirty="0">
                <a:solidFill>
                  <a:schemeClr val="bg1"/>
                </a:solidFill>
                <a:latin typeface="Calibri"/>
                <a:cs typeface="Calibri"/>
              </a:rPr>
              <a:t>run a little </a:t>
            </a:r>
            <a:r>
              <a:rPr lang="en-GB" sz="2400" b="1" spc="-10" dirty="0">
                <a:solidFill>
                  <a:schemeClr val="bg1"/>
                </a:solidFill>
                <a:latin typeface="Calibri"/>
                <a:cs typeface="Calibri"/>
              </a:rPr>
              <a:t>slower</a:t>
            </a:r>
            <a:r>
              <a:rPr lang="en-GB" sz="2400" spc="-10" dirty="0">
                <a:solidFill>
                  <a:schemeClr val="bg1"/>
                </a:solidFill>
                <a:latin typeface="Calibri"/>
                <a:cs typeface="Calibri"/>
              </a:rPr>
              <a:t> than comparable desktop </a:t>
            </a:r>
            <a:r>
              <a:rPr lang="en-GB" sz="2400" spc="-10" dirty="0" smtClean="0">
                <a:solidFill>
                  <a:schemeClr val="bg1"/>
                </a:solidFill>
                <a:latin typeface="Calibri"/>
                <a:cs typeface="Calibri"/>
              </a:rPr>
              <a:t>CPUs</a:t>
            </a:r>
          </a:p>
          <a:p>
            <a:pPr marL="857250" lvl="4" indent="-400050">
              <a:spcBef>
                <a:spcPts val="385"/>
              </a:spcBef>
              <a:buFont typeface="+mj-lt"/>
              <a:buAutoNum type="romanLcPeriod"/>
              <a:tabLst>
                <a:tab pos="297815" algn="l"/>
              </a:tabLst>
            </a:pPr>
            <a:r>
              <a:rPr lang="en-GB" sz="2400" spc="-10" dirty="0" smtClean="0">
                <a:solidFill>
                  <a:schemeClr val="bg1"/>
                </a:solidFill>
                <a:latin typeface="Calibri"/>
                <a:cs typeface="Calibri"/>
              </a:rPr>
              <a:t>But </a:t>
            </a:r>
            <a:r>
              <a:rPr lang="en-GB" sz="2400" spc="-10" dirty="0">
                <a:solidFill>
                  <a:schemeClr val="bg1"/>
                </a:solidFill>
                <a:latin typeface="Calibri"/>
                <a:cs typeface="Calibri"/>
              </a:rPr>
              <a:t>they are often </a:t>
            </a:r>
            <a:r>
              <a:rPr lang="en-GB" sz="2400" b="1" spc="-10" dirty="0">
                <a:solidFill>
                  <a:schemeClr val="bg1"/>
                </a:solidFill>
                <a:latin typeface="Calibri"/>
                <a:cs typeface="Calibri"/>
              </a:rPr>
              <a:t>multi-core</a:t>
            </a:r>
            <a:r>
              <a:rPr lang="en-GB" sz="2400" spc="-10" dirty="0">
                <a:solidFill>
                  <a:schemeClr val="bg1"/>
                </a:solidFill>
                <a:latin typeface="Calibri"/>
                <a:cs typeface="Calibri"/>
              </a:rPr>
              <a:t> and they run </a:t>
            </a:r>
            <a:r>
              <a:rPr lang="en-GB" sz="2400" b="1" spc="-10" dirty="0">
                <a:solidFill>
                  <a:schemeClr val="bg1"/>
                </a:solidFill>
                <a:latin typeface="Calibri"/>
                <a:cs typeface="Calibri"/>
              </a:rPr>
              <a:t>cooler </a:t>
            </a:r>
            <a:endParaRPr lang="en-GB" sz="2400" b="1" spc="-10" dirty="0" smtClean="0">
              <a:solidFill>
                <a:schemeClr val="bg1"/>
              </a:solidFill>
              <a:latin typeface="Calibri"/>
              <a:cs typeface="Calibri"/>
            </a:endParaRPr>
          </a:p>
          <a:p>
            <a:pPr marL="857250" lvl="4" indent="-400050">
              <a:spcBef>
                <a:spcPts val="385"/>
              </a:spcBef>
              <a:buFont typeface="+mj-lt"/>
              <a:buAutoNum type="romanLcPeriod"/>
              <a:tabLst>
                <a:tab pos="297815" algn="l"/>
              </a:tabLst>
            </a:pPr>
            <a:r>
              <a:rPr lang="en-GB" sz="2400" spc="-10" dirty="0" smtClean="0">
                <a:solidFill>
                  <a:schemeClr val="bg1"/>
                </a:solidFill>
                <a:latin typeface="Calibri"/>
                <a:cs typeface="Calibri"/>
              </a:rPr>
              <a:t>Consume </a:t>
            </a:r>
            <a:r>
              <a:rPr lang="en-GB" sz="2400" b="1" spc="-10" dirty="0">
                <a:solidFill>
                  <a:schemeClr val="bg1"/>
                </a:solidFill>
                <a:latin typeface="Calibri"/>
                <a:cs typeface="Calibri"/>
              </a:rPr>
              <a:t>less power </a:t>
            </a:r>
            <a:r>
              <a:rPr lang="en-GB" sz="2400" spc="-10" dirty="0">
                <a:solidFill>
                  <a:schemeClr val="bg1"/>
                </a:solidFill>
                <a:latin typeface="Calibri"/>
                <a:cs typeface="Calibri"/>
              </a:rPr>
              <a:t>to allow devices to run longer on battery power without </a:t>
            </a:r>
            <a:r>
              <a:rPr lang="en-GB" sz="2400" spc="-10" dirty="0" smtClean="0">
                <a:solidFill>
                  <a:schemeClr val="bg1"/>
                </a:solidFill>
                <a:latin typeface="Calibri"/>
                <a:cs typeface="Calibri"/>
              </a:rPr>
              <a:t>a recharge</a:t>
            </a:r>
            <a:endParaRPr lang="en-GB" sz="2400" dirty="0">
              <a:solidFill>
                <a:schemeClr val="bg1"/>
              </a:solidFill>
              <a:latin typeface="Calibri"/>
              <a:cs typeface="Calibri"/>
            </a:endParaRPr>
          </a:p>
        </p:txBody>
      </p:sp>
      <p:sp>
        <p:nvSpPr>
          <p:cNvPr id="6" name="object 2">
            <a:extLst>
              <a:ext uri="{FF2B5EF4-FFF2-40B4-BE49-F238E27FC236}">
                <a16:creationId xmlns:a16="http://schemas.microsoft.com/office/drawing/2014/main" id="{EC4BCEA7-50F8-33FE-26F9-9E778AD0662C}"/>
              </a:ext>
            </a:extLst>
          </p:cNvPr>
          <p:cNvSpPr txBox="1">
            <a:spLocks noGrp="1"/>
          </p:cNvSpPr>
          <p:nvPr>
            <p:ph type="title"/>
          </p:nvPr>
        </p:nvSpPr>
        <p:spPr>
          <a:xfrm>
            <a:off x="786976" y="4148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Inside</a:t>
            </a:r>
            <a:r>
              <a:rPr b="1" spc="-90" dirty="0">
                <a:solidFill>
                  <a:schemeClr val="bg1"/>
                </a:solidFill>
              </a:rPr>
              <a:t> </a:t>
            </a:r>
            <a:r>
              <a:rPr b="1" dirty="0">
                <a:solidFill>
                  <a:schemeClr val="bg1"/>
                </a:solidFill>
              </a:rPr>
              <a:t>the</a:t>
            </a:r>
            <a:r>
              <a:rPr b="1" spc="-90" dirty="0">
                <a:solidFill>
                  <a:schemeClr val="bg1"/>
                </a:solidFill>
              </a:rPr>
              <a:t> </a:t>
            </a:r>
            <a:r>
              <a:rPr b="1" dirty="0">
                <a:solidFill>
                  <a:schemeClr val="bg1"/>
                </a:solidFill>
              </a:rPr>
              <a:t>System</a:t>
            </a:r>
            <a:r>
              <a:rPr b="1" spc="-95" dirty="0">
                <a:solidFill>
                  <a:schemeClr val="bg1"/>
                </a:solidFill>
              </a:rPr>
              <a:t> </a:t>
            </a:r>
            <a:r>
              <a:rPr b="1" spc="-20" dirty="0">
                <a:solidFill>
                  <a:schemeClr val="bg1"/>
                </a:solidFill>
              </a:rPr>
              <a:t>Unit</a:t>
            </a:r>
          </a:p>
        </p:txBody>
      </p:sp>
      <p:sp>
        <p:nvSpPr>
          <p:cNvPr id="2" name="Slide Number Placeholder 1"/>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22</a:t>
            </a:fld>
            <a:endParaRPr lang="en-GB" spc="-25" dirty="0">
              <a:solidFill>
                <a:schemeClr val="bg1"/>
              </a:solidFill>
            </a:endParaRPr>
          </a:p>
        </p:txBody>
      </p:sp>
    </p:spTree>
    <p:extLst>
      <p:ext uri="{BB962C8B-B14F-4D97-AF65-F5344CB8AC3E}">
        <p14:creationId xmlns:p14="http://schemas.microsoft.com/office/powerpoint/2010/main" val="3091224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687C0C39-D7A3-B62B-582E-ECF3AD865DF9}"/>
              </a:ext>
            </a:extLst>
          </p:cNvPr>
          <p:cNvSpPr txBox="1">
            <a:spLocks noGrp="1"/>
          </p:cNvSpPr>
          <p:nvPr>
            <p:ph type="title"/>
          </p:nvPr>
        </p:nvSpPr>
        <p:spPr>
          <a:xfrm>
            <a:off x="786976" y="414855"/>
            <a:ext cx="10618047" cy="836126"/>
          </a:xfrm>
          <a:prstGeom prst="rect">
            <a:avLst/>
          </a:prstGeom>
        </p:spPr>
        <p:txBody>
          <a:bodyPr vert="horz" wrap="square" lIns="0" tIns="224536" rIns="0" bIns="0" rtlCol="0">
            <a:spAutoFit/>
          </a:bodyPr>
          <a:lstStyle/>
          <a:p>
            <a:pPr marL="12700">
              <a:spcBef>
                <a:spcPts val="100"/>
              </a:spcBef>
            </a:pPr>
            <a:r>
              <a:rPr sz="4400" b="1" dirty="0">
                <a:solidFill>
                  <a:schemeClr val="bg1"/>
                </a:solidFill>
              </a:rPr>
              <a:t>Inside</a:t>
            </a:r>
            <a:r>
              <a:rPr sz="4400" b="1" spc="-90" dirty="0">
                <a:solidFill>
                  <a:schemeClr val="bg1"/>
                </a:solidFill>
              </a:rPr>
              <a:t> </a:t>
            </a:r>
            <a:r>
              <a:rPr sz="4400" b="1" dirty="0">
                <a:solidFill>
                  <a:schemeClr val="bg1"/>
                </a:solidFill>
              </a:rPr>
              <a:t>the</a:t>
            </a:r>
            <a:r>
              <a:rPr sz="4400" b="1" spc="-90" dirty="0">
                <a:solidFill>
                  <a:schemeClr val="bg1"/>
                </a:solidFill>
              </a:rPr>
              <a:t> </a:t>
            </a:r>
            <a:r>
              <a:rPr sz="4400" b="1" dirty="0">
                <a:solidFill>
                  <a:schemeClr val="bg1"/>
                </a:solidFill>
              </a:rPr>
              <a:t>System</a:t>
            </a:r>
            <a:r>
              <a:rPr sz="4400" b="1" spc="-95" dirty="0">
                <a:solidFill>
                  <a:schemeClr val="bg1"/>
                </a:solidFill>
              </a:rPr>
              <a:t> </a:t>
            </a:r>
            <a:r>
              <a:rPr sz="4400" b="1" spc="-20" dirty="0">
                <a:solidFill>
                  <a:schemeClr val="bg1"/>
                </a:solidFill>
              </a:rPr>
              <a:t>Unit</a:t>
            </a:r>
          </a:p>
        </p:txBody>
      </p:sp>
      <p:pic>
        <p:nvPicPr>
          <p:cNvPr id="4" name="Picture 3">
            <a:extLst>
              <a:ext uri="{FF2B5EF4-FFF2-40B4-BE49-F238E27FC236}">
                <a16:creationId xmlns:a16="http://schemas.microsoft.com/office/drawing/2014/main" id="{29D45492-6071-5813-EA52-76EA1D747773}"/>
              </a:ext>
            </a:extLst>
          </p:cNvPr>
          <p:cNvPicPr>
            <a:picLocks noChangeAspect="1"/>
          </p:cNvPicPr>
          <p:nvPr/>
        </p:nvPicPr>
        <p:blipFill>
          <a:blip r:embed="rId2"/>
          <a:stretch>
            <a:fillRect/>
          </a:stretch>
        </p:blipFill>
        <p:spPr>
          <a:xfrm>
            <a:off x="1023936" y="1752600"/>
            <a:ext cx="10144125" cy="4543425"/>
          </a:xfrm>
          <a:prstGeom prst="rect">
            <a:avLst/>
          </a:prstGeom>
        </p:spPr>
      </p:pic>
      <p:sp>
        <p:nvSpPr>
          <p:cNvPr id="2" name="Slide Number Placeholder 1"/>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23</a:t>
            </a:fld>
            <a:endParaRPr lang="en-GB" spc="-25"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786976" y="1461263"/>
            <a:ext cx="10338224" cy="2456442"/>
          </a:xfrm>
          <a:prstGeom prst="rect">
            <a:avLst/>
          </a:prstGeom>
        </p:spPr>
        <p:txBody>
          <a:bodyPr vert="horz" wrap="square" lIns="0" tIns="85725" rIns="0" bIns="0" rtlCol="0">
            <a:spAutoFit/>
          </a:bodyPr>
          <a:lstStyle/>
          <a:p>
            <a:pPr marL="12700">
              <a:spcBef>
                <a:spcPts val="675"/>
              </a:spcBef>
              <a:tabLst>
                <a:tab pos="297815" algn="l"/>
              </a:tabLst>
            </a:pPr>
            <a:r>
              <a:rPr lang="en-US" sz="2400" b="1" dirty="0" smtClean="0">
                <a:solidFill>
                  <a:schemeClr val="bg1"/>
                </a:solidFill>
                <a:latin typeface="Calibri"/>
                <a:cs typeface="Calibri"/>
              </a:rPr>
              <a:t>4. </a:t>
            </a:r>
            <a:r>
              <a:rPr sz="2400" b="1" dirty="0" smtClean="0">
                <a:solidFill>
                  <a:schemeClr val="bg1"/>
                </a:solidFill>
                <a:latin typeface="Calibri"/>
                <a:cs typeface="Calibri"/>
              </a:rPr>
              <a:t>GPU</a:t>
            </a:r>
            <a:r>
              <a:rPr sz="2400" b="1" spc="-60" dirty="0" smtClean="0">
                <a:solidFill>
                  <a:schemeClr val="bg1"/>
                </a:solidFill>
                <a:latin typeface="Calibri"/>
                <a:cs typeface="Calibri"/>
              </a:rPr>
              <a:t> </a:t>
            </a:r>
            <a:r>
              <a:rPr lang="en-US" sz="2400" b="1" spc="-60" dirty="0">
                <a:solidFill>
                  <a:schemeClr val="bg1"/>
                </a:solidFill>
                <a:latin typeface="Calibri"/>
                <a:cs typeface="Calibri"/>
              </a:rPr>
              <a:t>(G</a:t>
            </a:r>
            <a:r>
              <a:rPr sz="2400" b="1" dirty="0">
                <a:solidFill>
                  <a:schemeClr val="bg1"/>
                </a:solidFill>
                <a:latin typeface="Calibri"/>
                <a:cs typeface="Calibri"/>
              </a:rPr>
              <a:t>raphics</a:t>
            </a:r>
            <a:r>
              <a:rPr sz="2400" b="1" spc="-75" dirty="0">
                <a:solidFill>
                  <a:schemeClr val="bg1"/>
                </a:solidFill>
                <a:latin typeface="Calibri"/>
                <a:cs typeface="Calibri"/>
              </a:rPr>
              <a:t> </a:t>
            </a:r>
            <a:r>
              <a:rPr lang="en-US" sz="2400" b="1" spc="-75" dirty="0">
                <a:solidFill>
                  <a:schemeClr val="bg1"/>
                </a:solidFill>
                <a:latin typeface="Calibri"/>
                <a:cs typeface="Calibri"/>
              </a:rPr>
              <a:t>P</a:t>
            </a:r>
            <a:r>
              <a:rPr sz="2400" b="1" dirty="0">
                <a:solidFill>
                  <a:schemeClr val="bg1"/>
                </a:solidFill>
                <a:latin typeface="Calibri"/>
                <a:cs typeface="Calibri"/>
              </a:rPr>
              <a:t>rocessing</a:t>
            </a:r>
            <a:r>
              <a:rPr sz="2400" b="1" spc="-65" dirty="0">
                <a:solidFill>
                  <a:schemeClr val="bg1"/>
                </a:solidFill>
                <a:latin typeface="Calibri"/>
                <a:cs typeface="Calibri"/>
              </a:rPr>
              <a:t> </a:t>
            </a:r>
            <a:r>
              <a:rPr lang="en-US" sz="2400" b="1" spc="-10" dirty="0">
                <a:solidFill>
                  <a:schemeClr val="bg1"/>
                </a:solidFill>
                <a:latin typeface="Calibri"/>
                <a:cs typeface="Calibri"/>
              </a:rPr>
              <a:t>U</a:t>
            </a:r>
            <a:r>
              <a:rPr sz="2400" b="1" spc="-10" dirty="0">
                <a:solidFill>
                  <a:schemeClr val="bg1"/>
                </a:solidFill>
                <a:latin typeface="Calibri"/>
                <a:cs typeface="Calibri"/>
              </a:rPr>
              <a:t>nit)</a:t>
            </a:r>
            <a:endParaRPr sz="2400" b="1" dirty="0">
              <a:solidFill>
                <a:schemeClr val="bg1"/>
              </a:solidFill>
              <a:latin typeface="Calibri"/>
              <a:cs typeface="Calibri"/>
            </a:endParaRPr>
          </a:p>
          <a:p>
            <a:pPr marL="696595" marR="5080" lvl="1" indent="-227329">
              <a:spcBef>
                <a:spcPts val="575"/>
              </a:spcBef>
              <a:buFont typeface="Arial MT"/>
              <a:buChar char="•"/>
              <a:tabLst>
                <a:tab pos="697865" algn="l"/>
              </a:tabLst>
            </a:pPr>
            <a:r>
              <a:rPr sz="2400" spc="-45" dirty="0">
                <a:solidFill>
                  <a:schemeClr val="bg1"/>
                </a:solidFill>
                <a:latin typeface="Calibri"/>
                <a:cs typeface="Calibri"/>
              </a:rPr>
              <a:t>Takes</a:t>
            </a:r>
            <a:r>
              <a:rPr sz="2400" spc="-70" dirty="0">
                <a:solidFill>
                  <a:schemeClr val="bg1"/>
                </a:solidFill>
                <a:latin typeface="Calibri"/>
                <a:cs typeface="Calibri"/>
              </a:rPr>
              <a:t> </a:t>
            </a:r>
            <a:r>
              <a:rPr sz="2400" dirty="0">
                <a:solidFill>
                  <a:schemeClr val="bg1"/>
                </a:solidFill>
                <a:latin typeface="Calibri"/>
                <a:cs typeface="Calibri"/>
              </a:rPr>
              <a:t>care</a:t>
            </a:r>
            <a:r>
              <a:rPr sz="2400" spc="-65" dirty="0">
                <a:solidFill>
                  <a:schemeClr val="bg1"/>
                </a:solidFill>
                <a:latin typeface="Calibri"/>
                <a:cs typeface="Calibri"/>
              </a:rPr>
              <a:t> </a:t>
            </a:r>
            <a:r>
              <a:rPr sz="2400" dirty="0">
                <a:solidFill>
                  <a:schemeClr val="bg1"/>
                </a:solidFill>
                <a:latin typeface="Calibri"/>
                <a:cs typeface="Calibri"/>
              </a:rPr>
              <a:t>of</a:t>
            </a:r>
            <a:r>
              <a:rPr sz="2400" spc="-65" dirty="0">
                <a:solidFill>
                  <a:schemeClr val="bg1"/>
                </a:solidFill>
                <a:latin typeface="Calibri"/>
                <a:cs typeface="Calibri"/>
              </a:rPr>
              <a:t> </a:t>
            </a:r>
            <a:r>
              <a:rPr sz="2400" dirty="0">
                <a:solidFill>
                  <a:schemeClr val="bg1"/>
                </a:solidFill>
                <a:latin typeface="Calibri"/>
                <a:cs typeface="Calibri"/>
              </a:rPr>
              <a:t>the</a:t>
            </a:r>
            <a:r>
              <a:rPr sz="2400" spc="-65" dirty="0">
                <a:solidFill>
                  <a:schemeClr val="bg1"/>
                </a:solidFill>
                <a:latin typeface="Calibri"/>
                <a:cs typeface="Calibri"/>
              </a:rPr>
              <a:t> </a:t>
            </a:r>
            <a:r>
              <a:rPr sz="2400" dirty="0">
                <a:solidFill>
                  <a:schemeClr val="bg1"/>
                </a:solidFill>
                <a:latin typeface="Calibri"/>
                <a:cs typeface="Calibri"/>
              </a:rPr>
              <a:t>processing</a:t>
            </a:r>
            <a:r>
              <a:rPr sz="2400" spc="-80" dirty="0">
                <a:solidFill>
                  <a:schemeClr val="bg1"/>
                </a:solidFill>
                <a:latin typeface="Calibri"/>
                <a:cs typeface="Calibri"/>
              </a:rPr>
              <a:t> </a:t>
            </a:r>
            <a:r>
              <a:rPr sz="2400" dirty="0">
                <a:solidFill>
                  <a:schemeClr val="bg1"/>
                </a:solidFill>
                <a:latin typeface="Calibri"/>
                <a:cs typeface="Calibri"/>
              </a:rPr>
              <a:t>needed</a:t>
            </a:r>
            <a:r>
              <a:rPr sz="2400" spc="-70" dirty="0">
                <a:solidFill>
                  <a:schemeClr val="bg1"/>
                </a:solidFill>
                <a:latin typeface="Calibri"/>
                <a:cs typeface="Calibri"/>
              </a:rPr>
              <a:t> </a:t>
            </a:r>
            <a:r>
              <a:rPr sz="2400" dirty="0">
                <a:solidFill>
                  <a:schemeClr val="bg1"/>
                </a:solidFill>
                <a:latin typeface="Calibri"/>
                <a:cs typeface="Calibri"/>
              </a:rPr>
              <a:t>to</a:t>
            </a:r>
            <a:r>
              <a:rPr sz="2400" spc="-65" dirty="0">
                <a:solidFill>
                  <a:schemeClr val="bg1"/>
                </a:solidFill>
                <a:latin typeface="Calibri"/>
                <a:cs typeface="Calibri"/>
              </a:rPr>
              <a:t> </a:t>
            </a:r>
            <a:r>
              <a:rPr sz="2400" b="1" dirty="0">
                <a:solidFill>
                  <a:schemeClr val="bg1"/>
                </a:solidFill>
                <a:latin typeface="Calibri"/>
                <a:cs typeface="Calibri"/>
              </a:rPr>
              <a:t>display</a:t>
            </a:r>
            <a:r>
              <a:rPr sz="2400" b="1" spc="-65" dirty="0">
                <a:solidFill>
                  <a:schemeClr val="bg1"/>
                </a:solidFill>
                <a:latin typeface="Calibri"/>
                <a:cs typeface="Calibri"/>
              </a:rPr>
              <a:t> </a:t>
            </a:r>
            <a:r>
              <a:rPr sz="2400" b="1" spc="-10" dirty="0">
                <a:solidFill>
                  <a:schemeClr val="bg1"/>
                </a:solidFill>
                <a:latin typeface="Calibri"/>
                <a:cs typeface="Calibri"/>
              </a:rPr>
              <a:t>images </a:t>
            </a:r>
            <a:r>
              <a:rPr sz="2400" dirty="0">
                <a:solidFill>
                  <a:schemeClr val="bg1"/>
                </a:solidFill>
                <a:latin typeface="Calibri"/>
                <a:cs typeface="Calibri"/>
              </a:rPr>
              <a:t>(including</a:t>
            </a:r>
            <a:r>
              <a:rPr sz="2400" spc="-60" dirty="0">
                <a:solidFill>
                  <a:schemeClr val="bg1"/>
                </a:solidFill>
                <a:latin typeface="Calibri"/>
                <a:cs typeface="Calibri"/>
              </a:rPr>
              <a:t> </a:t>
            </a:r>
            <a:r>
              <a:rPr sz="2400" dirty="0">
                <a:solidFill>
                  <a:schemeClr val="bg1"/>
                </a:solidFill>
                <a:latin typeface="Calibri"/>
                <a:cs typeface="Calibri"/>
              </a:rPr>
              <a:t>still</a:t>
            </a:r>
            <a:r>
              <a:rPr lang="en-US" sz="2400" dirty="0">
                <a:solidFill>
                  <a:schemeClr val="bg1"/>
                </a:solidFill>
                <a:latin typeface="Calibri"/>
                <a:cs typeface="Calibri"/>
              </a:rPr>
              <a:t> </a:t>
            </a:r>
            <a:r>
              <a:rPr sz="2400" dirty="0">
                <a:solidFill>
                  <a:schemeClr val="bg1"/>
                </a:solidFill>
                <a:latin typeface="Calibri"/>
                <a:cs typeface="Calibri"/>
              </a:rPr>
              <a:t>images,</a:t>
            </a:r>
            <a:r>
              <a:rPr sz="2400" spc="-45" dirty="0">
                <a:solidFill>
                  <a:schemeClr val="bg1"/>
                </a:solidFill>
                <a:latin typeface="Calibri"/>
                <a:cs typeface="Calibri"/>
              </a:rPr>
              <a:t> </a:t>
            </a:r>
            <a:r>
              <a:rPr lang="en-US" sz="2400" spc="-45" dirty="0">
                <a:solidFill>
                  <a:schemeClr val="bg1"/>
                </a:solidFill>
                <a:latin typeface="Calibri"/>
                <a:cs typeface="Calibri"/>
              </a:rPr>
              <a:t>and </a:t>
            </a:r>
            <a:r>
              <a:rPr sz="2400" dirty="0">
                <a:solidFill>
                  <a:schemeClr val="bg1"/>
                </a:solidFill>
                <a:latin typeface="Calibri"/>
                <a:cs typeface="Calibri"/>
              </a:rPr>
              <a:t>animations)</a:t>
            </a:r>
            <a:r>
              <a:rPr sz="2400" spc="-50" dirty="0">
                <a:solidFill>
                  <a:schemeClr val="bg1"/>
                </a:solidFill>
                <a:latin typeface="Calibri"/>
                <a:cs typeface="Calibri"/>
              </a:rPr>
              <a:t> </a:t>
            </a:r>
            <a:r>
              <a:rPr sz="2400" dirty="0">
                <a:solidFill>
                  <a:schemeClr val="bg1"/>
                </a:solidFill>
                <a:latin typeface="Calibri"/>
                <a:cs typeface="Calibri"/>
              </a:rPr>
              <a:t>on</a:t>
            </a:r>
            <a:r>
              <a:rPr sz="2400" spc="-40" dirty="0">
                <a:solidFill>
                  <a:schemeClr val="bg1"/>
                </a:solidFill>
                <a:latin typeface="Calibri"/>
                <a:cs typeface="Calibri"/>
              </a:rPr>
              <a:t> </a:t>
            </a:r>
            <a:r>
              <a:rPr sz="2400" dirty="0">
                <a:solidFill>
                  <a:schemeClr val="bg1"/>
                </a:solidFill>
                <a:latin typeface="Calibri"/>
                <a:cs typeface="Calibri"/>
              </a:rPr>
              <a:t>the</a:t>
            </a:r>
            <a:r>
              <a:rPr sz="2400" spc="-25" dirty="0">
                <a:solidFill>
                  <a:schemeClr val="bg1"/>
                </a:solidFill>
                <a:latin typeface="Calibri"/>
                <a:cs typeface="Calibri"/>
              </a:rPr>
              <a:t> </a:t>
            </a:r>
            <a:r>
              <a:rPr sz="2400" spc="-10" dirty="0">
                <a:solidFill>
                  <a:schemeClr val="bg1"/>
                </a:solidFill>
                <a:latin typeface="Calibri"/>
                <a:cs typeface="Calibri"/>
              </a:rPr>
              <a:t>screen</a:t>
            </a:r>
            <a:endParaRPr sz="2400" dirty="0">
              <a:solidFill>
                <a:schemeClr val="bg1"/>
              </a:solidFill>
              <a:latin typeface="Calibri"/>
              <a:cs typeface="Calibri"/>
            </a:endParaRPr>
          </a:p>
          <a:p>
            <a:pPr marL="696595" marR="4277995" lvl="1" indent="-227329">
              <a:spcBef>
                <a:spcPts val="580"/>
              </a:spcBef>
              <a:buFont typeface="Arial MT"/>
              <a:buChar char="•"/>
              <a:tabLst>
                <a:tab pos="697865" algn="l"/>
              </a:tabLst>
            </a:pPr>
            <a:r>
              <a:rPr sz="2400" dirty="0">
                <a:solidFill>
                  <a:schemeClr val="bg1"/>
                </a:solidFill>
                <a:latin typeface="Calibri"/>
                <a:cs typeface="Calibri"/>
              </a:rPr>
              <a:t>Can</a:t>
            </a:r>
            <a:r>
              <a:rPr sz="2400" spc="-65" dirty="0">
                <a:solidFill>
                  <a:schemeClr val="bg1"/>
                </a:solidFill>
                <a:latin typeface="Calibri"/>
                <a:cs typeface="Calibri"/>
              </a:rPr>
              <a:t> </a:t>
            </a:r>
            <a:r>
              <a:rPr sz="2400" dirty="0">
                <a:solidFill>
                  <a:schemeClr val="bg1"/>
                </a:solidFill>
                <a:latin typeface="Calibri"/>
                <a:cs typeface="Calibri"/>
              </a:rPr>
              <a:t>be</a:t>
            </a:r>
            <a:r>
              <a:rPr sz="2400" spc="-50" dirty="0">
                <a:solidFill>
                  <a:schemeClr val="bg1"/>
                </a:solidFill>
                <a:latin typeface="Calibri"/>
                <a:cs typeface="Calibri"/>
              </a:rPr>
              <a:t> </a:t>
            </a:r>
            <a:r>
              <a:rPr sz="2400" dirty="0">
                <a:solidFill>
                  <a:schemeClr val="bg1"/>
                </a:solidFill>
                <a:latin typeface="Calibri"/>
                <a:cs typeface="Calibri"/>
              </a:rPr>
              <a:t>located</a:t>
            </a:r>
            <a:r>
              <a:rPr sz="2400" spc="-65" dirty="0">
                <a:solidFill>
                  <a:schemeClr val="bg1"/>
                </a:solidFill>
                <a:latin typeface="Calibri"/>
                <a:cs typeface="Calibri"/>
              </a:rPr>
              <a:t> </a:t>
            </a:r>
            <a:r>
              <a:rPr sz="2400" spc="-25" dirty="0">
                <a:solidFill>
                  <a:schemeClr val="bg1"/>
                </a:solidFill>
                <a:latin typeface="Calibri"/>
                <a:cs typeface="Calibri"/>
              </a:rPr>
              <a:t>on</a:t>
            </a:r>
            <a:r>
              <a:rPr sz="2400" spc="-35" dirty="0">
                <a:solidFill>
                  <a:schemeClr val="bg1"/>
                </a:solidFill>
                <a:latin typeface="Calibri"/>
                <a:cs typeface="Calibri"/>
              </a:rPr>
              <a:t> </a:t>
            </a:r>
            <a:r>
              <a:rPr sz="2400" spc="-10" dirty="0">
                <a:solidFill>
                  <a:schemeClr val="bg1"/>
                </a:solidFill>
                <a:latin typeface="Calibri"/>
                <a:cs typeface="Calibri"/>
              </a:rPr>
              <a:t>motherboard, </a:t>
            </a:r>
            <a:r>
              <a:rPr sz="2400" dirty="0">
                <a:solidFill>
                  <a:schemeClr val="bg1"/>
                </a:solidFill>
                <a:latin typeface="Calibri"/>
                <a:cs typeface="Calibri"/>
              </a:rPr>
              <a:t>on</a:t>
            </a:r>
            <a:r>
              <a:rPr sz="2400" spc="-40" dirty="0">
                <a:solidFill>
                  <a:schemeClr val="bg1"/>
                </a:solidFill>
                <a:latin typeface="Calibri"/>
                <a:cs typeface="Calibri"/>
              </a:rPr>
              <a:t>  </a:t>
            </a:r>
            <a:r>
              <a:rPr sz="2400" dirty="0">
                <a:solidFill>
                  <a:schemeClr val="bg1"/>
                </a:solidFill>
                <a:latin typeface="Calibri"/>
                <a:cs typeface="Calibri"/>
              </a:rPr>
              <a:t>video</a:t>
            </a:r>
            <a:r>
              <a:rPr lang="en-US" sz="2400" dirty="0">
                <a:solidFill>
                  <a:schemeClr val="bg1"/>
                </a:solidFill>
                <a:latin typeface="Calibri"/>
                <a:cs typeface="Calibri"/>
              </a:rPr>
              <a:t> </a:t>
            </a:r>
            <a:r>
              <a:rPr lang="en-US" sz="2400" spc="-40" dirty="0">
                <a:solidFill>
                  <a:schemeClr val="bg1"/>
                </a:solidFill>
                <a:latin typeface="Calibri"/>
                <a:cs typeface="Calibri"/>
              </a:rPr>
              <a:t> </a:t>
            </a:r>
            <a:r>
              <a:rPr sz="2400" spc="-10" dirty="0">
                <a:solidFill>
                  <a:schemeClr val="bg1"/>
                </a:solidFill>
                <a:latin typeface="Calibri"/>
                <a:cs typeface="Calibri"/>
              </a:rPr>
              <a:t>graphics 	</a:t>
            </a:r>
            <a:r>
              <a:rPr sz="2400" dirty="0">
                <a:solidFill>
                  <a:schemeClr val="bg1"/>
                </a:solidFill>
                <a:latin typeface="Calibri"/>
                <a:cs typeface="Calibri"/>
              </a:rPr>
              <a:t>board,</a:t>
            </a:r>
            <a:r>
              <a:rPr sz="2400" spc="-30" dirty="0">
                <a:solidFill>
                  <a:schemeClr val="bg1"/>
                </a:solidFill>
                <a:latin typeface="Calibri"/>
                <a:cs typeface="Calibri"/>
              </a:rPr>
              <a:t> </a:t>
            </a:r>
            <a:r>
              <a:rPr lang="en-US" sz="2400" dirty="0">
                <a:solidFill>
                  <a:schemeClr val="bg1"/>
                </a:solidFill>
                <a:latin typeface="Calibri"/>
                <a:cs typeface="Calibri"/>
              </a:rPr>
              <a:t>or both CPU and GPU</a:t>
            </a:r>
            <a:r>
              <a:rPr sz="2400" spc="-40" dirty="0">
                <a:solidFill>
                  <a:schemeClr val="bg1"/>
                </a:solidFill>
                <a:latin typeface="Calibri"/>
                <a:cs typeface="Calibri"/>
              </a:rPr>
              <a:t> </a:t>
            </a:r>
            <a:r>
              <a:rPr sz="2400" dirty="0">
                <a:solidFill>
                  <a:schemeClr val="bg1"/>
                </a:solidFill>
                <a:latin typeface="Calibri"/>
                <a:cs typeface="Calibri"/>
              </a:rPr>
              <a:t>in</a:t>
            </a:r>
            <a:r>
              <a:rPr lang="en-US" sz="2400" dirty="0">
                <a:solidFill>
                  <a:schemeClr val="bg1"/>
                </a:solidFill>
                <a:latin typeface="Calibri"/>
                <a:cs typeface="Calibri"/>
              </a:rPr>
              <a:t>tegrated into </a:t>
            </a:r>
            <a:r>
              <a:rPr sz="2400" dirty="0">
                <a:solidFill>
                  <a:schemeClr val="bg1"/>
                </a:solidFill>
                <a:latin typeface="Calibri"/>
                <a:cs typeface="Calibri"/>
              </a:rPr>
              <a:t>CPU</a:t>
            </a:r>
            <a:r>
              <a:rPr sz="2400" spc="-25" dirty="0">
                <a:solidFill>
                  <a:schemeClr val="bg1"/>
                </a:solidFill>
                <a:latin typeface="Calibri"/>
                <a:cs typeface="Calibri"/>
              </a:rPr>
              <a:t> </a:t>
            </a:r>
            <a:r>
              <a:rPr sz="2400" spc="-10" dirty="0">
                <a:solidFill>
                  <a:schemeClr val="bg1"/>
                </a:solidFill>
                <a:latin typeface="Calibri"/>
                <a:cs typeface="Calibri"/>
              </a:rPr>
              <a:t>package</a:t>
            </a:r>
            <a:endParaRPr sz="2400" dirty="0">
              <a:solidFill>
                <a:schemeClr val="bg1"/>
              </a:solidFill>
              <a:latin typeface="Calibri"/>
              <a:cs typeface="Calibri"/>
            </a:endParaRPr>
          </a:p>
        </p:txBody>
      </p:sp>
      <p:sp>
        <p:nvSpPr>
          <p:cNvPr id="7" name="object 2">
            <a:extLst>
              <a:ext uri="{FF2B5EF4-FFF2-40B4-BE49-F238E27FC236}">
                <a16:creationId xmlns:a16="http://schemas.microsoft.com/office/drawing/2014/main" id="{C8534D85-E0C2-523B-7930-3E7F3ADA0B26}"/>
              </a:ext>
            </a:extLst>
          </p:cNvPr>
          <p:cNvSpPr txBox="1">
            <a:spLocks noGrp="1"/>
          </p:cNvSpPr>
          <p:nvPr>
            <p:ph type="title"/>
          </p:nvPr>
        </p:nvSpPr>
        <p:spPr>
          <a:xfrm>
            <a:off x="786976" y="4148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Inside</a:t>
            </a:r>
            <a:r>
              <a:rPr b="1" spc="-90" dirty="0">
                <a:solidFill>
                  <a:schemeClr val="bg1"/>
                </a:solidFill>
              </a:rPr>
              <a:t> </a:t>
            </a:r>
            <a:r>
              <a:rPr b="1" dirty="0">
                <a:solidFill>
                  <a:schemeClr val="bg1"/>
                </a:solidFill>
              </a:rPr>
              <a:t>the</a:t>
            </a:r>
            <a:r>
              <a:rPr b="1" spc="-90" dirty="0">
                <a:solidFill>
                  <a:schemeClr val="bg1"/>
                </a:solidFill>
              </a:rPr>
              <a:t> </a:t>
            </a:r>
            <a:r>
              <a:rPr b="1" dirty="0">
                <a:solidFill>
                  <a:schemeClr val="bg1"/>
                </a:solidFill>
              </a:rPr>
              <a:t>System</a:t>
            </a:r>
            <a:r>
              <a:rPr b="1" spc="-95" dirty="0">
                <a:solidFill>
                  <a:schemeClr val="bg1"/>
                </a:solidFill>
              </a:rPr>
              <a:t> </a:t>
            </a:r>
            <a:r>
              <a:rPr b="1" spc="-20" dirty="0">
                <a:solidFill>
                  <a:schemeClr val="bg1"/>
                </a:solidFill>
              </a:rPr>
              <a:t>Unit</a:t>
            </a:r>
          </a:p>
        </p:txBody>
      </p:sp>
      <p:pic>
        <p:nvPicPr>
          <p:cNvPr id="5" name="Picture 4">
            <a:extLst>
              <a:ext uri="{FF2B5EF4-FFF2-40B4-BE49-F238E27FC236}">
                <a16:creationId xmlns:a16="http://schemas.microsoft.com/office/drawing/2014/main" id="{2B8E6447-2F2B-F463-251F-E3FDA25D38A3}"/>
              </a:ext>
            </a:extLst>
          </p:cNvPr>
          <p:cNvPicPr>
            <a:picLocks noChangeAspect="1"/>
          </p:cNvPicPr>
          <p:nvPr/>
        </p:nvPicPr>
        <p:blipFill>
          <a:blip r:embed="rId2"/>
          <a:stretch>
            <a:fillRect/>
          </a:stretch>
        </p:blipFill>
        <p:spPr>
          <a:xfrm>
            <a:off x="7162800" y="2600902"/>
            <a:ext cx="4437550" cy="2633606"/>
          </a:xfrm>
          <a:prstGeom prst="rect">
            <a:avLst/>
          </a:prstGeom>
        </p:spPr>
      </p:pic>
      <p:sp>
        <p:nvSpPr>
          <p:cNvPr id="2" name="Slide Number Placeholder 1"/>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24</a:t>
            </a:fld>
            <a:endParaRPr lang="en-GB" spc="-25"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786977" y="1461262"/>
            <a:ext cx="10618046" cy="3533660"/>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sz="2600" b="1" dirty="0">
                <a:solidFill>
                  <a:schemeClr val="bg1"/>
                </a:solidFill>
                <a:latin typeface="Calibri"/>
                <a:cs typeface="Calibri"/>
              </a:rPr>
              <a:t>Processing</a:t>
            </a:r>
            <a:r>
              <a:rPr sz="2600" b="1" spc="-70" dirty="0">
                <a:solidFill>
                  <a:schemeClr val="bg1"/>
                </a:solidFill>
                <a:latin typeface="Calibri"/>
                <a:cs typeface="Calibri"/>
              </a:rPr>
              <a:t> </a:t>
            </a:r>
            <a:r>
              <a:rPr sz="2600" b="1" spc="-20" dirty="0">
                <a:solidFill>
                  <a:schemeClr val="bg1"/>
                </a:solidFill>
                <a:latin typeface="Calibri"/>
                <a:cs typeface="Calibri"/>
              </a:rPr>
              <a:t>Speed</a:t>
            </a:r>
            <a:endParaRPr sz="2600" b="1" dirty="0">
              <a:solidFill>
                <a:schemeClr val="bg1"/>
              </a:solidFill>
              <a:latin typeface="Calibri"/>
              <a:cs typeface="Calibri"/>
            </a:endParaRPr>
          </a:p>
          <a:p>
            <a:pPr marL="755015" lvl="1" indent="-285115">
              <a:spcBef>
                <a:spcPts val="575"/>
              </a:spcBef>
              <a:buFont typeface="Arial MT"/>
              <a:buChar char="–"/>
              <a:tabLst>
                <a:tab pos="755015" algn="l"/>
              </a:tabLst>
            </a:pPr>
            <a:r>
              <a:rPr sz="2400" dirty="0">
                <a:solidFill>
                  <a:schemeClr val="bg1"/>
                </a:solidFill>
                <a:latin typeface="Calibri"/>
                <a:cs typeface="Calibri"/>
              </a:rPr>
              <a:t>CPU</a:t>
            </a:r>
            <a:r>
              <a:rPr sz="2400" spc="-55" dirty="0">
                <a:solidFill>
                  <a:schemeClr val="bg1"/>
                </a:solidFill>
                <a:latin typeface="Calibri"/>
                <a:cs typeface="Calibri"/>
              </a:rPr>
              <a:t> </a:t>
            </a:r>
            <a:r>
              <a:rPr sz="2400" dirty="0">
                <a:solidFill>
                  <a:schemeClr val="bg1"/>
                </a:solidFill>
                <a:latin typeface="Calibri"/>
                <a:cs typeface="Calibri"/>
              </a:rPr>
              <a:t>clock</a:t>
            </a:r>
            <a:r>
              <a:rPr sz="2400" spc="-60" dirty="0">
                <a:solidFill>
                  <a:schemeClr val="bg1"/>
                </a:solidFill>
                <a:latin typeface="Calibri"/>
                <a:cs typeface="Calibri"/>
              </a:rPr>
              <a:t> </a:t>
            </a:r>
            <a:r>
              <a:rPr sz="2400" dirty="0">
                <a:solidFill>
                  <a:schemeClr val="bg1"/>
                </a:solidFill>
                <a:latin typeface="Calibri"/>
                <a:cs typeface="Calibri"/>
              </a:rPr>
              <a:t>speed</a:t>
            </a:r>
            <a:r>
              <a:rPr sz="2400" spc="-30" dirty="0">
                <a:solidFill>
                  <a:schemeClr val="bg1"/>
                </a:solidFill>
                <a:latin typeface="Calibri"/>
                <a:cs typeface="Calibri"/>
              </a:rPr>
              <a:t> </a:t>
            </a:r>
            <a:r>
              <a:rPr sz="2400" dirty="0">
                <a:solidFill>
                  <a:schemeClr val="bg1"/>
                </a:solidFill>
                <a:latin typeface="Calibri"/>
                <a:cs typeface="Calibri"/>
              </a:rPr>
              <a:t>is</a:t>
            </a:r>
            <a:r>
              <a:rPr sz="2400" spc="-40" dirty="0">
                <a:solidFill>
                  <a:schemeClr val="bg1"/>
                </a:solidFill>
                <a:latin typeface="Calibri"/>
                <a:cs typeface="Calibri"/>
              </a:rPr>
              <a:t> </a:t>
            </a:r>
            <a:r>
              <a:rPr sz="2400" dirty="0">
                <a:solidFill>
                  <a:schemeClr val="bg1"/>
                </a:solidFill>
                <a:latin typeface="Calibri"/>
                <a:cs typeface="Calibri"/>
              </a:rPr>
              <a:t>one</a:t>
            </a:r>
            <a:r>
              <a:rPr sz="2400" spc="-35" dirty="0">
                <a:solidFill>
                  <a:schemeClr val="bg1"/>
                </a:solidFill>
                <a:latin typeface="Calibri"/>
                <a:cs typeface="Calibri"/>
              </a:rPr>
              <a:t> </a:t>
            </a:r>
            <a:r>
              <a:rPr sz="2400" spc="-10" dirty="0">
                <a:solidFill>
                  <a:schemeClr val="bg1"/>
                </a:solidFill>
                <a:latin typeface="Calibri"/>
                <a:cs typeface="Calibri"/>
              </a:rPr>
              <a:t>measurement</a:t>
            </a:r>
            <a:r>
              <a:rPr sz="2400" spc="-50" dirty="0">
                <a:solidFill>
                  <a:schemeClr val="bg1"/>
                </a:solidFill>
                <a:latin typeface="Calibri"/>
                <a:cs typeface="Calibri"/>
              </a:rPr>
              <a:t> </a:t>
            </a:r>
            <a:r>
              <a:rPr sz="2400" dirty="0">
                <a:solidFill>
                  <a:schemeClr val="bg1"/>
                </a:solidFill>
                <a:latin typeface="Calibri"/>
                <a:cs typeface="Calibri"/>
              </a:rPr>
              <a:t>of</a:t>
            </a:r>
            <a:r>
              <a:rPr sz="2400" spc="-40" dirty="0">
                <a:solidFill>
                  <a:schemeClr val="bg1"/>
                </a:solidFill>
                <a:latin typeface="Calibri"/>
                <a:cs typeface="Calibri"/>
              </a:rPr>
              <a:t> </a:t>
            </a:r>
            <a:r>
              <a:rPr sz="2400" dirty="0">
                <a:solidFill>
                  <a:schemeClr val="bg1"/>
                </a:solidFill>
                <a:latin typeface="Calibri"/>
                <a:cs typeface="Calibri"/>
              </a:rPr>
              <a:t>processing</a:t>
            </a:r>
            <a:r>
              <a:rPr sz="2400" spc="-55" dirty="0">
                <a:solidFill>
                  <a:schemeClr val="bg1"/>
                </a:solidFill>
                <a:latin typeface="Calibri"/>
                <a:cs typeface="Calibri"/>
              </a:rPr>
              <a:t> </a:t>
            </a:r>
            <a:r>
              <a:rPr sz="2400" spc="-10" dirty="0">
                <a:solidFill>
                  <a:schemeClr val="bg1"/>
                </a:solidFill>
                <a:latin typeface="Calibri"/>
                <a:cs typeface="Calibri"/>
              </a:rPr>
              <a:t>speed</a:t>
            </a:r>
            <a:endParaRPr sz="2400" dirty="0">
              <a:solidFill>
                <a:schemeClr val="bg1"/>
              </a:solidFill>
              <a:latin typeface="Calibri"/>
              <a:cs typeface="Calibri"/>
            </a:endParaRPr>
          </a:p>
          <a:p>
            <a:pPr marL="755015" lvl="1" indent="-285115">
              <a:spcBef>
                <a:spcPts val="575"/>
              </a:spcBef>
              <a:buFont typeface="Arial MT"/>
              <a:buChar char="–"/>
              <a:tabLst>
                <a:tab pos="755015" algn="l"/>
              </a:tabLst>
            </a:pPr>
            <a:r>
              <a:rPr sz="2400" dirty="0">
                <a:solidFill>
                  <a:schemeClr val="bg1"/>
                </a:solidFill>
                <a:latin typeface="Calibri"/>
                <a:cs typeface="Calibri"/>
              </a:rPr>
              <a:t>Rated</a:t>
            </a:r>
            <a:r>
              <a:rPr sz="2400" spc="-65" dirty="0">
                <a:solidFill>
                  <a:schemeClr val="bg1"/>
                </a:solidFill>
                <a:latin typeface="Calibri"/>
                <a:cs typeface="Calibri"/>
              </a:rPr>
              <a:t> </a:t>
            </a:r>
            <a:r>
              <a:rPr sz="2400" dirty="0">
                <a:solidFill>
                  <a:schemeClr val="bg1"/>
                </a:solidFill>
                <a:latin typeface="Calibri"/>
                <a:cs typeface="Calibri"/>
              </a:rPr>
              <a:t>in</a:t>
            </a:r>
            <a:r>
              <a:rPr sz="2400" spc="-50" dirty="0">
                <a:solidFill>
                  <a:schemeClr val="bg1"/>
                </a:solidFill>
                <a:latin typeface="Calibri"/>
                <a:cs typeface="Calibri"/>
              </a:rPr>
              <a:t> </a:t>
            </a:r>
            <a:r>
              <a:rPr sz="2400" dirty="0">
                <a:solidFill>
                  <a:schemeClr val="bg1"/>
                </a:solidFill>
                <a:latin typeface="Calibri"/>
                <a:cs typeface="Calibri"/>
              </a:rPr>
              <a:t>megahertz</a:t>
            </a:r>
            <a:r>
              <a:rPr sz="2400" spc="-60" dirty="0">
                <a:solidFill>
                  <a:schemeClr val="bg1"/>
                </a:solidFill>
                <a:latin typeface="Calibri"/>
                <a:cs typeface="Calibri"/>
              </a:rPr>
              <a:t> </a:t>
            </a:r>
            <a:r>
              <a:rPr sz="2400" dirty="0">
                <a:solidFill>
                  <a:schemeClr val="bg1"/>
                </a:solidFill>
                <a:latin typeface="Calibri"/>
                <a:cs typeface="Calibri"/>
              </a:rPr>
              <a:t>(MHz)</a:t>
            </a:r>
            <a:r>
              <a:rPr sz="2400" spc="-70" dirty="0">
                <a:solidFill>
                  <a:schemeClr val="bg1"/>
                </a:solidFill>
                <a:latin typeface="Calibri"/>
                <a:cs typeface="Calibri"/>
              </a:rPr>
              <a:t> </a:t>
            </a:r>
            <a:r>
              <a:rPr sz="2400" dirty="0">
                <a:solidFill>
                  <a:schemeClr val="bg1"/>
                </a:solidFill>
                <a:latin typeface="Calibri"/>
                <a:cs typeface="Calibri"/>
              </a:rPr>
              <a:t>or</a:t>
            </a:r>
            <a:r>
              <a:rPr sz="2400" spc="-45" dirty="0">
                <a:solidFill>
                  <a:schemeClr val="bg1"/>
                </a:solidFill>
                <a:latin typeface="Calibri"/>
                <a:cs typeface="Calibri"/>
              </a:rPr>
              <a:t> </a:t>
            </a:r>
            <a:r>
              <a:rPr sz="2400" dirty="0">
                <a:solidFill>
                  <a:schemeClr val="bg1"/>
                </a:solidFill>
                <a:latin typeface="Calibri"/>
                <a:cs typeface="Calibri"/>
              </a:rPr>
              <a:t>gigahertz</a:t>
            </a:r>
            <a:r>
              <a:rPr sz="2400" spc="-60" dirty="0">
                <a:solidFill>
                  <a:schemeClr val="bg1"/>
                </a:solidFill>
                <a:latin typeface="Calibri"/>
                <a:cs typeface="Calibri"/>
              </a:rPr>
              <a:t> </a:t>
            </a:r>
            <a:r>
              <a:rPr sz="2400" spc="-10" dirty="0">
                <a:solidFill>
                  <a:schemeClr val="bg1"/>
                </a:solidFill>
                <a:latin typeface="Calibri"/>
                <a:cs typeface="Calibri"/>
              </a:rPr>
              <a:t>(GHz)</a:t>
            </a:r>
            <a:endParaRPr sz="2400" dirty="0">
              <a:solidFill>
                <a:schemeClr val="bg1"/>
              </a:solidFill>
              <a:latin typeface="Calibri"/>
              <a:cs typeface="Calibri"/>
            </a:endParaRPr>
          </a:p>
          <a:p>
            <a:pPr marL="755015" lvl="1" indent="-285115">
              <a:spcBef>
                <a:spcPts val="580"/>
              </a:spcBef>
              <a:buFont typeface="Arial MT"/>
              <a:buChar char="–"/>
              <a:tabLst>
                <a:tab pos="755015" algn="l"/>
              </a:tabLst>
            </a:pPr>
            <a:r>
              <a:rPr sz="2400" dirty="0">
                <a:solidFill>
                  <a:schemeClr val="bg1"/>
                </a:solidFill>
                <a:latin typeface="Calibri"/>
                <a:cs typeface="Calibri"/>
              </a:rPr>
              <a:t>Higher</a:t>
            </a:r>
            <a:r>
              <a:rPr sz="2400" spc="-65" dirty="0">
                <a:solidFill>
                  <a:schemeClr val="bg1"/>
                </a:solidFill>
                <a:latin typeface="Calibri"/>
                <a:cs typeface="Calibri"/>
              </a:rPr>
              <a:t> </a:t>
            </a:r>
            <a:r>
              <a:rPr sz="2400" dirty="0">
                <a:solidFill>
                  <a:schemeClr val="bg1"/>
                </a:solidFill>
                <a:latin typeface="Calibri"/>
                <a:cs typeface="Calibri"/>
              </a:rPr>
              <a:t>CPU</a:t>
            </a:r>
            <a:r>
              <a:rPr sz="2400" spc="-55" dirty="0">
                <a:solidFill>
                  <a:schemeClr val="bg1"/>
                </a:solidFill>
                <a:latin typeface="Calibri"/>
                <a:cs typeface="Calibri"/>
              </a:rPr>
              <a:t> </a:t>
            </a:r>
            <a:r>
              <a:rPr sz="2400" dirty="0">
                <a:solidFill>
                  <a:schemeClr val="bg1"/>
                </a:solidFill>
                <a:latin typeface="Calibri"/>
                <a:cs typeface="Calibri"/>
              </a:rPr>
              <a:t>clock</a:t>
            </a:r>
            <a:r>
              <a:rPr sz="2400" spc="-80" dirty="0">
                <a:solidFill>
                  <a:schemeClr val="bg1"/>
                </a:solidFill>
                <a:latin typeface="Calibri"/>
                <a:cs typeface="Calibri"/>
              </a:rPr>
              <a:t> </a:t>
            </a:r>
            <a:r>
              <a:rPr sz="2400" dirty="0">
                <a:solidFill>
                  <a:schemeClr val="bg1"/>
                </a:solidFill>
                <a:latin typeface="Calibri"/>
                <a:cs typeface="Calibri"/>
              </a:rPr>
              <a:t>speed</a:t>
            </a:r>
            <a:r>
              <a:rPr sz="2400" spc="-50" dirty="0">
                <a:solidFill>
                  <a:schemeClr val="bg1"/>
                </a:solidFill>
                <a:latin typeface="Calibri"/>
                <a:cs typeface="Calibri"/>
              </a:rPr>
              <a:t> </a:t>
            </a:r>
            <a:r>
              <a:rPr sz="2400" dirty="0">
                <a:solidFill>
                  <a:schemeClr val="bg1"/>
                </a:solidFill>
                <a:latin typeface="Calibri"/>
                <a:cs typeface="Calibri"/>
              </a:rPr>
              <a:t>=</a:t>
            </a:r>
            <a:r>
              <a:rPr sz="2400" spc="-50" dirty="0">
                <a:solidFill>
                  <a:schemeClr val="bg1"/>
                </a:solidFill>
                <a:latin typeface="Calibri"/>
                <a:cs typeface="Calibri"/>
              </a:rPr>
              <a:t> </a:t>
            </a:r>
            <a:r>
              <a:rPr sz="2400" dirty="0">
                <a:solidFill>
                  <a:schemeClr val="bg1"/>
                </a:solidFill>
                <a:latin typeface="Calibri"/>
                <a:cs typeface="Calibri"/>
              </a:rPr>
              <a:t>more</a:t>
            </a:r>
            <a:r>
              <a:rPr sz="2400" spc="-50" dirty="0">
                <a:solidFill>
                  <a:schemeClr val="bg1"/>
                </a:solidFill>
                <a:latin typeface="Calibri"/>
                <a:cs typeface="Calibri"/>
              </a:rPr>
              <a:t> </a:t>
            </a:r>
            <a:r>
              <a:rPr sz="2400" dirty="0">
                <a:solidFill>
                  <a:schemeClr val="bg1"/>
                </a:solidFill>
                <a:latin typeface="Calibri"/>
                <a:cs typeface="Calibri"/>
              </a:rPr>
              <a:t>instructions</a:t>
            </a:r>
            <a:r>
              <a:rPr sz="2400" spc="-85" dirty="0">
                <a:solidFill>
                  <a:schemeClr val="bg1"/>
                </a:solidFill>
                <a:latin typeface="Calibri"/>
                <a:cs typeface="Calibri"/>
              </a:rPr>
              <a:t> </a:t>
            </a:r>
            <a:r>
              <a:rPr sz="2400" dirty="0">
                <a:solidFill>
                  <a:schemeClr val="bg1"/>
                </a:solidFill>
                <a:latin typeface="Calibri"/>
                <a:cs typeface="Calibri"/>
              </a:rPr>
              <a:t>processed</a:t>
            </a:r>
            <a:r>
              <a:rPr sz="2400" spc="-50" dirty="0">
                <a:solidFill>
                  <a:schemeClr val="bg1"/>
                </a:solidFill>
                <a:latin typeface="Calibri"/>
                <a:cs typeface="Calibri"/>
              </a:rPr>
              <a:t> </a:t>
            </a:r>
            <a:r>
              <a:rPr sz="2400" spc="-25" dirty="0">
                <a:solidFill>
                  <a:schemeClr val="bg1"/>
                </a:solidFill>
                <a:latin typeface="Calibri"/>
                <a:cs typeface="Calibri"/>
              </a:rPr>
              <a:t>per</a:t>
            </a:r>
            <a:r>
              <a:rPr lang="en-US" sz="2400" spc="-25" dirty="0">
                <a:solidFill>
                  <a:schemeClr val="bg1"/>
                </a:solidFill>
                <a:latin typeface="Calibri"/>
                <a:cs typeface="Calibri"/>
              </a:rPr>
              <a:t> </a:t>
            </a:r>
            <a:r>
              <a:rPr sz="2400" spc="-10" dirty="0">
                <a:solidFill>
                  <a:schemeClr val="bg1"/>
                </a:solidFill>
                <a:latin typeface="Calibri"/>
                <a:cs typeface="Calibri"/>
              </a:rPr>
              <a:t>second</a:t>
            </a:r>
            <a:endParaRPr sz="2400" dirty="0">
              <a:solidFill>
                <a:schemeClr val="bg1"/>
              </a:solidFill>
              <a:latin typeface="Calibri"/>
              <a:cs typeface="Calibri"/>
            </a:endParaRPr>
          </a:p>
          <a:p>
            <a:pPr marL="754380" marR="262890" lvl="1" indent="-285115">
              <a:spcBef>
                <a:spcPts val="575"/>
              </a:spcBef>
              <a:buFont typeface="Arial MT"/>
              <a:buChar char="–"/>
              <a:tabLst>
                <a:tab pos="756285" algn="l"/>
              </a:tabLst>
            </a:pPr>
            <a:r>
              <a:rPr sz="2400" spc="-10" dirty="0">
                <a:solidFill>
                  <a:schemeClr val="bg1"/>
                </a:solidFill>
                <a:latin typeface="Calibri"/>
                <a:cs typeface="Calibri"/>
              </a:rPr>
              <a:t>Alternate</a:t>
            </a:r>
            <a:r>
              <a:rPr sz="2400" spc="-80" dirty="0">
                <a:solidFill>
                  <a:schemeClr val="bg1"/>
                </a:solidFill>
                <a:latin typeface="Calibri"/>
                <a:cs typeface="Calibri"/>
              </a:rPr>
              <a:t> </a:t>
            </a:r>
            <a:r>
              <a:rPr sz="2400" dirty="0">
                <a:solidFill>
                  <a:schemeClr val="bg1"/>
                </a:solidFill>
                <a:latin typeface="Calibri"/>
                <a:cs typeface="Calibri"/>
              </a:rPr>
              <a:t>measure</a:t>
            </a:r>
            <a:r>
              <a:rPr sz="2400" spc="-60" dirty="0">
                <a:solidFill>
                  <a:schemeClr val="bg1"/>
                </a:solidFill>
                <a:latin typeface="Calibri"/>
                <a:cs typeface="Calibri"/>
              </a:rPr>
              <a:t> </a:t>
            </a:r>
            <a:r>
              <a:rPr sz="2400" dirty="0">
                <a:solidFill>
                  <a:schemeClr val="bg1"/>
                </a:solidFill>
                <a:latin typeface="Calibri"/>
                <a:cs typeface="Calibri"/>
              </a:rPr>
              <a:t>of</a:t>
            </a:r>
            <a:r>
              <a:rPr sz="2400" spc="-60" dirty="0">
                <a:solidFill>
                  <a:schemeClr val="bg1"/>
                </a:solidFill>
                <a:latin typeface="Calibri"/>
                <a:cs typeface="Calibri"/>
              </a:rPr>
              <a:t> </a:t>
            </a:r>
            <a:r>
              <a:rPr sz="2400" dirty="0">
                <a:solidFill>
                  <a:schemeClr val="bg1"/>
                </a:solidFill>
                <a:latin typeface="Calibri"/>
                <a:cs typeface="Calibri"/>
              </a:rPr>
              <a:t>processing</a:t>
            </a:r>
            <a:r>
              <a:rPr sz="2400" spc="-75" dirty="0">
                <a:solidFill>
                  <a:schemeClr val="bg1"/>
                </a:solidFill>
                <a:latin typeface="Calibri"/>
                <a:cs typeface="Calibri"/>
              </a:rPr>
              <a:t> </a:t>
            </a:r>
            <a:r>
              <a:rPr sz="2400" dirty="0">
                <a:solidFill>
                  <a:schemeClr val="bg1"/>
                </a:solidFill>
                <a:latin typeface="Calibri"/>
                <a:cs typeface="Calibri"/>
              </a:rPr>
              <a:t>speed</a:t>
            </a:r>
            <a:r>
              <a:rPr sz="2400" spc="-45" dirty="0">
                <a:solidFill>
                  <a:schemeClr val="bg1"/>
                </a:solidFill>
                <a:latin typeface="Calibri"/>
                <a:cs typeface="Calibri"/>
              </a:rPr>
              <a:t> </a:t>
            </a:r>
            <a:r>
              <a:rPr sz="2400" dirty="0">
                <a:solidFill>
                  <a:schemeClr val="bg1"/>
                </a:solidFill>
                <a:latin typeface="Calibri"/>
                <a:cs typeface="Calibri"/>
              </a:rPr>
              <a:t>is</a:t>
            </a:r>
            <a:r>
              <a:rPr sz="2400" spc="-75" dirty="0">
                <a:solidFill>
                  <a:schemeClr val="bg1"/>
                </a:solidFill>
                <a:latin typeface="Calibri"/>
                <a:cs typeface="Calibri"/>
              </a:rPr>
              <a:t> </a:t>
            </a:r>
            <a:r>
              <a:rPr sz="2400" dirty="0">
                <a:solidFill>
                  <a:schemeClr val="bg1"/>
                </a:solidFill>
                <a:latin typeface="Calibri"/>
                <a:cs typeface="Calibri"/>
              </a:rPr>
              <a:t>the</a:t>
            </a:r>
            <a:r>
              <a:rPr sz="2400" spc="-55" dirty="0">
                <a:solidFill>
                  <a:schemeClr val="bg1"/>
                </a:solidFill>
                <a:latin typeface="Calibri"/>
                <a:cs typeface="Calibri"/>
              </a:rPr>
              <a:t> </a:t>
            </a:r>
            <a:r>
              <a:rPr sz="2400" dirty="0">
                <a:solidFill>
                  <a:schemeClr val="bg1"/>
                </a:solidFill>
                <a:latin typeface="Calibri"/>
                <a:cs typeface="Calibri"/>
              </a:rPr>
              <a:t>number</a:t>
            </a:r>
            <a:r>
              <a:rPr sz="2400" spc="-60" dirty="0">
                <a:solidFill>
                  <a:schemeClr val="bg1"/>
                </a:solidFill>
                <a:latin typeface="Calibri"/>
                <a:cs typeface="Calibri"/>
              </a:rPr>
              <a:t> </a:t>
            </a:r>
            <a:r>
              <a:rPr sz="2400" spc="-25" dirty="0">
                <a:solidFill>
                  <a:schemeClr val="bg1"/>
                </a:solidFill>
                <a:latin typeface="Calibri"/>
                <a:cs typeface="Calibri"/>
              </a:rPr>
              <a:t>of </a:t>
            </a:r>
            <a:r>
              <a:rPr lang="en-US" sz="2400" spc="-25" dirty="0">
                <a:solidFill>
                  <a:schemeClr val="bg1"/>
                </a:solidFill>
                <a:latin typeface="Calibri"/>
                <a:cs typeface="Calibri"/>
              </a:rPr>
              <a:t> </a:t>
            </a:r>
            <a:r>
              <a:rPr sz="2400" dirty="0">
                <a:solidFill>
                  <a:schemeClr val="bg1"/>
                </a:solidFill>
                <a:latin typeface="Calibri"/>
                <a:cs typeface="Calibri"/>
              </a:rPr>
              <a:t>instructions</a:t>
            </a:r>
            <a:r>
              <a:rPr sz="2400" spc="-65" dirty="0">
                <a:solidFill>
                  <a:schemeClr val="bg1"/>
                </a:solidFill>
                <a:latin typeface="Calibri"/>
                <a:cs typeface="Calibri"/>
              </a:rPr>
              <a:t> </a:t>
            </a:r>
            <a:r>
              <a:rPr sz="2400" dirty="0">
                <a:solidFill>
                  <a:schemeClr val="bg1"/>
                </a:solidFill>
                <a:latin typeface="Calibri"/>
                <a:cs typeface="Calibri"/>
              </a:rPr>
              <a:t>a</a:t>
            </a:r>
            <a:r>
              <a:rPr sz="2400" spc="-55" dirty="0">
                <a:solidFill>
                  <a:schemeClr val="bg1"/>
                </a:solidFill>
                <a:latin typeface="Calibri"/>
                <a:cs typeface="Calibri"/>
              </a:rPr>
              <a:t> </a:t>
            </a:r>
            <a:r>
              <a:rPr sz="2400" dirty="0">
                <a:solidFill>
                  <a:schemeClr val="bg1"/>
                </a:solidFill>
                <a:latin typeface="Calibri"/>
                <a:cs typeface="Calibri"/>
              </a:rPr>
              <a:t>CPU</a:t>
            </a:r>
            <a:r>
              <a:rPr sz="2400" spc="-40" dirty="0">
                <a:solidFill>
                  <a:schemeClr val="bg1"/>
                </a:solidFill>
                <a:latin typeface="Calibri"/>
                <a:cs typeface="Calibri"/>
              </a:rPr>
              <a:t> </a:t>
            </a:r>
            <a:r>
              <a:rPr sz="2400" dirty="0">
                <a:solidFill>
                  <a:schemeClr val="bg1"/>
                </a:solidFill>
                <a:latin typeface="Calibri"/>
                <a:cs typeface="Calibri"/>
              </a:rPr>
              <a:t>can</a:t>
            </a:r>
            <a:r>
              <a:rPr sz="2400" spc="-55" dirty="0">
                <a:solidFill>
                  <a:schemeClr val="bg1"/>
                </a:solidFill>
                <a:latin typeface="Calibri"/>
                <a:cs typeface="Calibri"/>
              </a:rPr>
              <a:t> </a:t>
            </a:r>
            <a:r>
              <a:rPr sz="2400" dirty="0">
                <a:solidFill>
                  <a:schemeClr val="bg1"/>
                </a:solidFill>
                <a:latin typeface="Calibri"/>
                <a:cs typeface="Calibri"/>
              </a:rPr>
              <a:t>process</a:t>
            </a:r>
            <a:r>
              <a:rPr sz="2400" spc="-45" dirty="0">
                <a:solidFill>
                  <a:schemeClr val="bg1"/>
                </a:solidFill>
                <a:latin typeface="Calibri"/>
                <a:cs typeface="Calibri"/>
              </a:rPr>
              <a:t> </a:t>
            </a:r>
            <a:r>
              <a:rPr sz="2400" dirty="0">
                <a:solidFill>
                  <a:schemeClr val="bg1"/>
                </a:solidFill>
                <a:latin typeface="Calibri"/>
                <a:cs typeface="Calibri"/>
              </a:rPr>
              <a:t>per</a:t>
            </a:r>
            <a:r>
              <a:rPr sz="2400" spc="-45" dirty="0">
                <a:solidFill>
                  <a:schemeClr val="bg1"/>
                </a:solidFill>
                <a:latin typeface="Calibri"/>
                <a:cs typeface="Calibri"/>
              </a:rPr>
              <a:t> </a:t>
            </a:r>
            <a:r>
              <a:rPr sz="2400" spc="-10" dirty="0">
                <a:solidFill>
                  <a:schemeClr val="bg1"/>
                </a:solidFill>
                <a:latin typeface="Calibri"/>
                <a:cs typeface="Calibri"/>
              </a:rPr>
              <a:t>second</a:t>
            </a:r>
            <a:endParaRPr sz="2400" dirty="0">
              <a:solidFill>
                <a:schemeClr val="bg1"/>
              </a:solidFill>
              <a:latin typeface="Calibri"/>
              <a:cs typeface="Calibri"/>
            </a:endParaRPr>
          </a:p>
          <a:p>
            <a:pPr marL="1154430" marR="668020" lvl="2" indent="-227329">
              <a:spcBef>
                <a:spcPts val="580"/>
              </a:spcBef>
              <a:buFont typeface="Arial MT"/>
              <a:buChar char="•"/>
              <a:tabLst>
                <a:tab pos="1155700" algn="l"/>
              </a:tabLst>
            </a:pPr>
            <a:r>
              <a:rPr sz="2400" spc="-10" dirty="0">
                <a:solidFill>
                  <a:schemeClr val="bg1"/>
                </a:solidFill>
                <a:latin typeface="Calibri"/>
                <a:cs typeface="Calibri"/>
              </a:rPr>
              <a:t>Megaflops</a:t>
            </a:r>
            <a:r>
              <a:rPr sz="2400" spc="-35" dirty="0">
                <a:solidFill>
                  <a:schemeClr val="bg1"/>
                </a:solidFill>
                <a:latin typeface="Calibri"/>
                <a:cs typeface="Calibri"/>
              </a:rPr>
              <a:t> </a:t>
            </a:r>
            <a:r>
              <a:rPr sz="2400" dirty="0">
                <a:solidFill>
                  <a:schemeClr val="bg1"/>
                </a:solidFill>
                <a:latin typeface="Calibri"/>
                <a:cs typeface="Calibri"/>
              </a:rPr>
              <a:t>(millions),</a:t>
            </a:r>
            <a:r>
              <a:rPr sz="2400" spc="-55" dirty="0">
                <a:solidFill>
                  <a:schemeClr val="bg1"/>
                </a:solidFill>
                <a:latin typeface="Calibri"/>
                <a:cs typeface="Calibri"/>
              </a:rPr>
              <a:t> </a:t>
            </a:r>
            <a:r>
              <a:rPr sz="2400" spc="-10" dirty="0">
                <a:solidFill>
                  <a:schemeClr val="bg1"/>
                </a:solidFill>
                <a:latin typeface="Calibri"/>
                <a:cs typeface="Calibri"/>
              </a:rPr>
              <a:t>gigaflops</a:t>
            </a:r>
            <a:r>
              <a:rPr sz="2400" spc="-35" dirty="0">
                <a:solidFill>
                  <a:schemeClr val="bg1"/>
                </a:solidFill>
                <a:latin typeface="Calibri"/>
                <a:cs typeface="Calibri"/>
              </a:rPr>
              <a:t> </a:t>
            </a:r>
            <a:r>
              <a:rPr sz="2400" dirty="0">
                <a:solidFill>
                  <a:schemeClr val="bg1"/>
                </a:solidFill>
                <a:latin typeface="Calibri"/>
                <a:cs typeface="Calibri"/>
              </a:rPr>
              <a:t>(billions),</a:t>
            </a:r>
            <a:r>
              <a:rPr sz="2400" spc="-45" dirty="0">
                <a:solidFill>
                  <a:schemeClr val="bg1"/>
                </a:solidFill>
                <a:latin typeface="Calibri"/>
                <a:cs typeface="Calibri"/>
              </a:rPr>
              <a:t> </a:t>
            </a:r>
            <a:r>
              <a:rPr sz="2400" spc="-10" dirty="0">
                <a:solidFill>
                  <a:schemeClr val="bg1"/>
                </a:solidFill>
                <a:latin typeface="Calibri"/>
                <a:cs typeface="Calibri"/>
              </a:rPr>
              <a:t>teraflops (trillions)</a:t>
            </a:r>
            <a:endParaRPr sz="2400" dirty="0">
              <a:solidFill>
                <a:schemeClr val="bg1"/>
              </a:solidFill>
              <a:latin typeface="Calibri"/>
              <a:cs typeface="Calibri"/>
            </a:endParaRPr>
          </a:p>
          <a:p>
            <a:pPr marL="754380" marR="1246505" lvl="1" indent="-285115">
              <a:spcBef>
                <a:spcPts val="575"/>
              </a:spcBef>
              <a:buFont typeface="Arial MT"/>
              <a:buChar char="–"/>
              <a:tabLst>
                <a:tab pos="756285" algn="l"/>
              </a:tabLst>
            </a:pPr>
            <a:r>
              <a:rPr sz="2400" dirty="0">
                <a:solidFill>
                  <a:schemeClr val="bg1"/>
                </a:solidFill>
                <a:latin typeface="Calibri"/>
                <a:cs typeface="Calibri"/>
              </a:rPr>
              <a:t>Benchmark</a:t>
            </a:r>
            <a:r>
              <a:rPr sz="2400" spc="-75" dirty="0">
                <a:solidFill>
                  <a:schemeClr val="bg1"/>
                </a:solidFill>
                <a:latin typeface="Calibri"/>
                <a:cs typeface="Calibri"/>
              </a:rPr>
              <a:t> </a:t>
            </a:r>
            <a:r>
              <a:rPr sz="2400" dirty="0">
                <a:solidFill>
                  <a:schemeClr val="bg1"/>
                </a:solidFill>
                <a:latin typeface="Calibri"/>
                <a:cs typeface="Calibri"/>
              </a:rPr>
              <a:t>tests</a:t>
            </a:r>
            <a:r>
              <a:rPr sz="2400" spc="-70" dirty="0">
                <a:solidFill>
                  <a:schemeClr val="bg1"/>
                </a:solidFill>
                <a:latin typeface="Calibri"/>
                <a:cs typeface="Calibri"/>
              </a:rPr>
              <a:t> </a:t>
            </a:r>
            <a:r>
              <a:rPr sz="2400" dirty="0">
                <a:solidFill>
                  <a:schemeClr val="bg1"/>
                </a:solidFill>
                <a:latin typeface="Calibri"/>
                <a:cs typeface="Calibri"/>
              </a:rPr>
              <a:t>can</a:t>
            </a:r>
            <a:r>
              <a:rPr sz="2400" spc="-65" dirty="0">
                <a:solidFill>
                  <a:schemeClr val="bg1"/>
                </a:solidFill>
                <a:latin typeface="Calibri"/>
                <a:cs typeface="Calibri"/>
              </a:rPr>
              <a:t> </a:t>
            </a:r>
            <a:r>
              <a:rPr sz="2400" dirty="0">
                <a:solidFill>
                  <a:schemeClr val="bg1"/>
                </a:solidFill>
                <a:latin typeface="Calibri"/>
                <a:cs typeface="Calibri"/>
              </a:rPr>
              <a:t>be</a:t>
            </a:r>
            <a:r>
              <a:rPr sz="2400" spc="-50" dirty="0">
                <a:solidFill>
                  <a:schemeClr val="bg1"/>
                </a:solidFill>
                <a:latin typeface="Calibri"/>
                <a:cs typeface="Calibri"/>
              </a:rPr>
              <a:t> </a:t>
            </a:r>
            <a:r>
              <a:rPr sz="2400" dirty="0">
                <a:solidFill>
                  <a:schemeClr val="bg1"/>
                </a:solidFill>
                <a:latin typeface="Calibri"/>
                <a:cs typeface="Calibri"/>
              </a:rPr>
              <a:t>used</a:t>
            </a:r>
            <a:r>
              <a:rPr sz="2400" spc="-60" dirty="0">
                <a:solidFill>
                  <a:schemeClr val="bg1"/>
                </a:solidFill>
                <a:latin typeface="Calibri"/>
                <a:cs typeface="Calibri"/>
              </a:rPr>
              <a:t> </a:t>
            </a:r>
            <a:r>
              <a:rPr sz="2400" dirty="0">
                <a:solidFill>
                  <a:schemeClr val="bg1"/>
                </a:solidFill>
                <a:latin typeface="Calibri"/>
                <a:cs typeface="Calibri"/>
              </a:rPr>
              <a:t>to</a:t>
            </a:r>
            <a:r>
              <a:rPr sz="2400" spc="-55" dirty="0">
                <a:solidFill>
                  <a:schemeClr val="bg1"/>
                </a:solidFill>
                <a:latin typeface="Calibri"/>
                <a:cs typeface="Calibri"/>
              </a:rPr>
              <a:t> </a:t>
            </a:r>
            <a:r>
              <a:rPr sz="2400" spc="-10" dirty="0">
                <a:solidFill>
                  <a:schemeClr val="bg1"/>
                </a:solidFill>
                <a:latin typeface="Calibri"/>
                <a:cs typeface="Calibri"/>
              </a:rPr>
              <a:t>evaluate</a:t>
            </a:r>
            <a:r>
              <a:rPr sz="2400" spc="-50" dirty="0">
                <a:solidFill>
                  <a:schemeClr val="bg1"/>
                </a:solidFill>
                <a:latin typeface="Calibri"/>
                <a:cs typeface="Calibri"/>
              </a:rPr>
              <a:t> </a:t>
            </a:r>
            <a:r>
              <a:rPr sz="2400" spc="-10" dirty="0">
                <a:solidFill>
                  <a:schemeClr val="bg1"/>
                </a:solidFill>
                <a:latin typeface="Calibri"/>
                <a:cs typeface="Calibri"/>
              </a:rPr>
              <a:t>overall </a:t>
            </a:r>
            <a:r>
              <a:rPr sz="2400" dirty="0">
                <a:solidFill>
                  <a:schemeClr val="bg1"/>
                </a:solidFill>
                <a:latin typeface="Calibri"/>
                <a:cs typeface="Calibri"/>
              </a:rPr>
              <a:t>processing</a:t>
            </a:r>
            <a:r>
              <a:rPr sz="2400" spc="-90" dirty="0">
                <a:solidFill>
                  <a:schemeClr val="bg1"/>
                </a:solidFill>
                <a:latin typeface="Calibri"/>
                <a:cs typeface="Calibri"/>
              </a:rPr>
              <a:t> </a:t>
            </a:r>
            <a:r>
              <a:rPr sz="2400" spc="-10" dirty="0">
                <a:solidFill>
                  <a:schemeClr val="bg1"/>
                </a:solidFill>
                <a:latin typeface="Calibri"/>
                <a:cs typeface="Calibri"/>
              </a:rPr>
              <a:t>speed</a:t>
            </a:r>
            <a:endParaRPr sz="2400" dirty="0">
              <a:solidFill>
                <a:schemeClr val="bg1"/>
              </a:solidFill>
              <a:latin typeface="Calibri"/>
              <a:cs typeface="Calibri"/>
            </a:endParaRPr>
          </a:p>
        </p:txBody>
      </p:sp>
      <p:sp>
        <p:nvSpPr>
          <p:cNvPr id="6" name="object 2">
            <a:extLst>
              <a:ext uri="{FF2B5EF4-FFF2-40B4-BE49-F238E27FC236}">
                <a16:creationId xmlns:a16="http://schemas.microsoft.com/office/drawing/2014/main" id="{89260F89-0D8E-F6F0-FD38-5C088F44EEBA}"/>
              </a:ext>
            </a:extLst>
          </p:cNvPr>
          <p:cNvSpPr txBox="1">
            <a:spLocks noGrp="1"/>
          </p:cNvSpPr>
          <p:nvPr>
            <p:ph type="title"/>
          </p:nvPr>
        </p:nvSpPr>
        <p:spPr>
          <a:xfrm>
            <a:off x="786976" y="4148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Inside</a:t>
            </a:r>
            <a:r>
              <a:rPr b="1" spc="-90" dirty="0">
                <a:solidFill>
                  <a:schemeClr val="bg1"/>
                </a:solidFill>
              </a:rPr>
              <a:t> </a:t>
            </a:r>
            <a:r>
              <a:rPr b="1" dirty="0">
                <a:solidFill>
                  <a:schemeClr val="bg1"/>
                </a:solidFill>
              </a:rPr>
              <a:t>the</a:t>
            </a:r>
            <a:r>
              <a:rPr b="1" spc="-90" dirty="0">
                <a:solidFill>
                  <a:schemeClr val="bg1"/>
                </a:solidFill>
              </a:rPr>
              <a:t> </a:t>
            </a:r>
            <a:r>
              <a:rPr b="1" dirty="0">
                <a:solidFill>
                  <a:schemeClr val="bg1"/>
                </a:solidFill>
              </a:rPr>
              <a:t>System</a:t>
            </a:r>
            <a:r>
              <a:rPr b="1" spc="-95" dirty="0">
                <a:solidFill>
                  <a:schemeClr val="bg1"/>
                </a:solidFill>
              </a:rPr>
              <a:t> </a:t>
            </a:r>
            <a:r>
              <a:rPr b="1" spc="-20" dirty="0">
                <a:solidFill>
                  <a:schemeClr val="bg1"/>
                </a:solidFill>
              </a:rPr>
              <a:t>Unit</a:t>
            </a:r>
          </a:p>
        </p:txBody>
      </p:sp>
      <p:sp>
        <p:nvSpPr>
          <p:cNvPr id="2" name="Slide Number Placeholder 1"/>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25</a:t>
            </a:fld>
            <a:endParaRPr lang="en-GB" spc="-25"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3702131C-7FA6-C2D4-0A61-E5F31B4E6D02}"/>
              </a:ext>
            </a:extLst>
          </p:cNvPr>
          <p:cNvSpPr txBox="1">
            <a:spLocks noGrp="1"/>
          </p:cNvSpPr>
          <p:nvPr>
            <p:ph type="title"/>
          </p:nvPr>
        </p:nvSpPr>
        <p:spPr>
          <a:xfrm>
            <a:off x="786976" y="4148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Inside</a:t>
            </a:r>
            <a:r>
              <a:rPr b="1" spc="-90" dirty="0">
                <a:solidFill>
                  <a:schemeClr val="bg1"/>
                </a:solidFill>
              </a:rPr>
              <a:t> </a:t>
            </a:r>
            <a:r>
              <a:rPr b="1" dirty="0">
                <a:solidFill>
                  <a:schemeClr val="bg1"/>
                </a:solidFill>
              </a:rPr>
              <a:t>the</a:t>
            </a:r>
            <a:r>
              <a:rPr b="1" spc="-90" dirty="0">
                <a:solidFill>
                  <a:schemeClr val="bg1"/>
                </a:solidFill>
              </a:rPr>
              <a:t> </a:t>
            </a:r>
            <a:r>
              <a:rPr b="1" dirty="0">
                <a:solidFill>
                  <a:schemeClr val="bg1"/>
                </a:solidFill>
              </a:rPr>
              <a:t>System</a:t>
            </a:r>
            <a:r>
              <a:rPr b="1" spc="-95" dirty="0">
                <a:solidFill>
                  <a:schemeClr val="bg1"/>
                </a:solidFill>
              </a:rPr>
              <a:t> </a:t>
            </a:r>
            <a:r>
              <a:rPr b="1" spc="-20" dirty="0">
                <a:solidFill>
                  <a:schemeClr val="bg1"/>
                </a:solidFill>
              </a:rPr>
              <a:t>Unit</a:t>
            </a:r>
          </a:p>
        </p:txBody>
      </p:sp>
      <p:sp>
        <p:nvSpPr>
          <p:cNvPr id="3" name="object 3"/>
          <p:cNvSpPr txBox="1">
            <a:spLocks noGrp="1"/>
          </p:cNvSpPr>
          <p:nvPr>
            <p:ph idx="1"/>
          </p:nvPr>
        </p:nvSpPr>
        <p:spPr>
          <a:xfrm>
            <a:off x="786976" y="1600200"/>
            <a:ext cx="10716260" cy="3804503"/>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b="1" spc="-20" dirty="0">
                <a:solidFill>
                  <a:schemeClr val="bg1"/>
                </a:solidFill>
              </a:rPr>
              <a:t>Word</a:t>
            </a:r>
            <a:r>
              <a:rPr b="1" spc="-100" dirty="0">
                <a:solidFill>
                  <a:schemeClr val="bg1"/>
                </a:solidFill>
              </a:rPr>
              <a:t> </a:t>
            </a:r>
            <a:r>
              <a:rPr b="1" spc="-20" dirty="0">
                <a:solidFill>
                  <a:schemeClr val="bg1"/>
                </a:solidFill>
              </a:rPr>
              <a:t>Size</a:t>
            </a:r>
          </a:p>
          <a:p>
            <a:pPr marL="755015" lvl="1" indent="-285115">
              <a:spcBef>
                <a:spcPts val="575"/>
              </a:spcBef>
              <a:buFont typeface="Arial MT"/>
              <a:buChar char="–"/>
              <a:tabLst>
                <a:tab pos="755015" algn="l"/>
              </a:tabLst>
            </a:pPr>
            <a:r>
              <a:rPr sz="2400" dirty="0">
                <a:solidFill>
                  <a:schemeClr val="bg1"/>
                </a:solidFill>
                <a:latin typeface="Calibri"/>
                <a:cs typeface="Calibri"/>
              </a:rPr>
              <a:t>The</a:t>
            </a:r>
            <a:r>
              <a:rPr sz="2400" spc="-35" dirty="0">
                <a:solidFill>
                  <a:schemeClr val="bg1"/>
                </a:solidFill>
                <a:latin typeface="Calibri"/>
                <a:cs typeface="Calibri"/>
              </a:rPr>
              <a:t> </a:t>
            </a:r>
            <a:r>
              <a:rPr sz="2400" dirty="0">
                <a:solidFill>
                  <a:schemeClr val="bg1"/>
                </a:solidFill>
                <a:latin typeface="Calibri"/>
                <a:cs typeface="Calibri"/>
              </a:rPr>
              <a:t>amount</a:t>
            </a:r>
            <a:r>
              <a:rPr sz="2400" spc="-50" dirty="0">
                <a:solidFill>
                  <a:schemeClr val="bg1"/>
                </a:solidFill>
                <a:latin typeface="Calibri"/>
                <a:cs typeface="Calibri"/>
              </a:rPr>
              <a:t> </a:t>
            </a:r>
            <a:r>
              <a:rPr sz="2400" dirty="0">
                <a:solidFill>
                  <a:schemeClr val="bg1"/>
                </a:solidFill>
                <a:latin typeface="Calibri"/>
                <a:cs typeface="Calibri"/>
              </a:rPr>
              <a:t>of</a:t>
            </a:r>
            <a:r>
              <a:rPr sz="2400" spc="-45" dirty="0">
                <a:solidFill>
                  <a:schemeClr val="bg1"/>
                </a:solidFill>
                <a:latin typeface="Calibri"/>
                <a:cs typeface="Calibri"/>
              </a:rPr>
              <a:t> </a:t>
            </a:r>
            <a:r>
              <a:rPr sz="2400" dirty="0">
                <a:solidFill>
                  <a:schemeClr val="bg1"/>
                </a:solidFill>
                <a:latin typeface="Calibri"/>
                <a:cs typeface="Calibri"/>
              </a:rPr>
              <a:t>data</a:t>
            </a:r>
            <a:r>
              <a:rPr sz="2400" spc="-50" dirty="0">
                <a:solidFill>
                  <a:schemeClr val="bg1"/>
                </a:solidFill>
                <a:latin typeface="Calibri"/>
                <a:cs typeface="Calibri"/>
              </a:rPr>
              <a:t> </a:t>
            </a:r>
            <a:r>
              <a:rPr sz="2400" dirty="0">
                <a:solidFill>
                  <a:schemeClr val="bg1"/>
                </a:solidFill>
                <a:latin typeface="Calibri"/>
                <a:cs typeface="Calibri"/>
              </a:rPr>
              <a:t>that</a:t>
            </a:r>
            <a:r>
              <a:rPr sz="2400" spc="-50" dirty="0">
                <a:solidFill>
                  <a:schemeClr val="bg1"/>
                </a:solidFill>
                <a:latin typeface="Calibri"/>
                <a:cs typeface="Calibri"/>
              </a:rPr>
              <a:t> </a:t>
            </a:r>
            <a:r>
              <a:rPr sz="2400" dirty="0">
                <a:solidFill>
                  <a:schemeClr val="bg1"/>
                </a:solidFill>
                <a:latin typeface="Calibri"/>
                <a:cs typeface="Calibri"/>
              </a:rPr>
              <a:t>a</a:t>
            </a:r>
            <a:r>
              <a:rPr sz="2400" spc="-40" dirty="0">
                <a:solidFill>
                  <a:schemeClr val="bg1"/>
                </a:solidFill>
                <a:latin typeface="Calibri"/>
                <a:cs typeface="Calibri"/>
              </a:rPr>
              <a:t> </a:t>
            </a:r>
            <a:r>
              <a:rPr sz="2400" dirty="0">
                <a:solidFill>
                  <a:schemeClr val="bg1"/>
                </a:solidFill>
                <a:latin typeface="Calibri"/>
                <a:cs typeface="Calibri"/>
              </a:rPr>
              <a:t>CPU</a:t>
            </a:r>
            <a:r>
              <a:rPr sz="2400" spc="-55" dirty="0">
                <a:solidFill>
                  <a:schemeClr val="bg1"/>
                </a:solidFill>
                <a:latin typeface="Calibri"/>
                <a:cs typeface="Calibri"/>
              </a:rPr>
              <a:t> </a:t>
            </a:r>
            <a:r>
              <a:rPr sz="2400" dirty="0">
                <a:solidFill>
                  <a:schemeClr val="bg1"/>
                </a:solidFill>
                <a:latin typeface="Calibri"/>
                <a:cs typeface="Calibri"/>
              </a:rPr>
              <a:t>can</a:t>
            </a:r>
            <a:r>
              <a:rPr sz="2400" spc="-45" dirty="0">
                <a:solidFill>
                  <a:schemeClr val="bg1"/>
                </a:solidFill>
                <a:latin typeface="Calibri"/>
                <a:cs typeface="Calibri"/>
              </a:rPr>
              <a:t> </a:t>
            </a:r>
            <a:r>
              <a:rPr sz="2400" dirty="0">
                <a:solidFill>
                  <a:schemeClr val="bg1"/>
                </a:solidFill>
                <a:latin typeface="Calibri"/>
                <a:cs typeface="Calibri"/>
              </a:rPr>
              <a:t>manipulate</a:t>
            </a:r>
            <a:r>
              <a:rPr sz="2400" spc="-60" dirty="0">
                <a:solidFill>
                  <a:schemeClr val="bg1"/>
                </a:solidFill>
                <a:latin typeface="Calibri"/>
                <a:cs typeface="Calibri"/>
              </a:rPr>
              <a:t> </a:t>
            </a:r>
            <a:r>
              <a:rPr sz="2400" dirty="0">
                <a:solidFill>
                  <a:schemeClr val="bg1"/>
                </a:solidFill>
                <a:latin typeface="Calibri"/>
                <a:cs typeface="Calibri"/>
              </a:rPr>
              <a:t>at</a:t>
            </a:r>
            <a:r>
              <a:rPr sz="2400" spc="-40" dirty="0">
                <a:solidFill>
                  <a:schemeClr val="bg1"/>
                </a:solidFill>
                <a:latin typeface="Calibri"/>
                <a:cs typeface="Calibri"/>
              </a:rPr>
              <a:t> </a:t>
            </a:r>
            <a:r>
              <a:rPr sz="2400" dirty="0">
                <a:solidFill>
                  <a:schemeClr val="bg1"/>
                </a:solidFill>
                <a:latin typeface="Calibri"/>
                <a:cs typeface="Calibri"/>
              </a:rPr>
              <a:t>one</a:t>
            </a:r>
            <a:r>
              <a:rPr sz="2400" spc="-40" dirty="0">
                <a:solidFill>
                  <a:schemeClr val="bg1"/>
                </a:solidFill>
                <a:latin typeface="Calibri"/>
                <a:cs typeface="Calibri"/>
              </a:rPr>
              <a:t> </a:t>
            </a:r>
            <a:r>
              <a:rPr sz="2400" spc="-20" dirty="0">
                <a:solidFill>
                  <a:schemeClr val="bg1"/>
                </a:solidFill>
                <a:latin typeface="Calibri"/>
                <a:cs typeface="Calibri"/>
              </a:rPr>
              <a:t>time</a:t>
            </a:r>
            <a:endParaRPr sz="2400" dirty="0">
              <a:solidFill>
                <a:schemeClr val="bg1"/>
              </a:solidFill>
              <a:latin typeface="Calibri"/>
              <a:cs typeface="Calibri"/>
            </a:endParaRPr>
          </a:p>
          <a:p>
            <a:pPr marL="755015" lvl="1" indent="-285115">
              <a:spcBef>
                <a:spcPts val="575"/>
              </a:spcBef>
              <a:buFont typeface="Arial MT"/>
              <a:buChar char="–"/>
              <a:tabLst>
                <a:tab pos="755015" algn="l"/>
              </a:tabLst>
            </a:pPr>
            <a:r>
              <a:rPr sz="2400" spc="-10" dirty="0">
                <a:solidFill>
                  <a:schemeClr val="bg1"/>
                </a:solidFill>
                <a:latin typeface="Calibri"/>
                <a:cs typeface="Calibri"/>
              </a:rPr>
              <a:t>Typically</a:t>
            </a:r>
            <a:r>
              <a:rPr sz="2400" spc="-30" dirty="0">
                <a:solidFill>
                  <a:schemeClr val="bg1"/>
                </a:solidFill>
                <a:latin typeface="Calibri"/>
                <a:cs typeface="Calibri"/>
              </a:rPr>
              <a:t> </a:t>
            </a:r>
            <a:r>
              <a:rPr sz="2400" dirty="0">
                <a:solidFill>
                  <a:schemeClr val="bg1"/>
                </a:solidFill>
                <a:latin typeface="Calibri"/>
                <a:cs typeface="Calibri"/>
              </a:rPr>
              <a:t>32</a:t>
            </a:r>
            <a:r>
              <a:rPr lang="en-US" sz="2400" dirty="0">
                <a:solidFill>
                  <a:schemeClr val="bg1"/>
                </a:solidFill>
                <a:latin typeface="Calibri"/>
                <a:cs typeface="Calibri"/>
              </a:rPr>
              <a:t>-bit</a:t>
            </a:r>
            <a:r>
              <a:rPr sz="2400" spc="-25" dirty="0">
                <a:solidFill>
                  <a:schemeClr val="bg1"/>
                </a:solidFill>
                <a:latin typeface="Calibri"/>
                <a:cs typeface="Calibri"/>
              </a:rPr>
              <a:t> </a:t>
            </a:r>
            <a:r>
              <a:rPr sz="2400" dirty="0">
                <a:solidFill>
                  <a:schemeClr val="bg1"/>
                </a:solidFill>
                <a:latin typeface="Calibri"/>
                <a:cs typeface="Calibri"/>
              </a:rPr>
              <a:t>or</a:t>
            </a:r>
            <a:r>
              <a:rPr sz="2400" spc="-20" dirty="0">
                <a:solidFill>
                  <a:schemeClr val="bg1"/>
                </a:solidFill>
                <a:latin typeface="Calibri"/>
                <a:cs typeface="Calibri"/>
              </a:rPr>
              <a:t> </a:t>
            </a:r>
            <a:r>
              <a:rPr lang="en-US" sz="2400" dirty="0">
                <a:solidFill>
                  <a:schemeClr val="bg1"/>
                </a:solidFill>
                <a:latin typeface="Calibri"/>
                <a:cs typeface="Calibri"/>
              </a:rPr>
              <a:t>64-bit</a:t>
            </a:r>
          </a:p>
          <a:p>
            <a:pPr marL="755015" lvl="1" indent="-285115">
              <a:spcBef>
                <a:spcPts val="575"/>
              </a:spcBef>
              <a:buFont typeface="Arial MT"/>
              <a:buChar char="–"/>
              <a:tabLst>
                <a:tab pos="755015" algn="l"/>
              </a:tabLst>
            </a:pPr>
            <a:r>
              <a:rPr lang="en-GB" sz="2400" dirty="0">
                <a:solidFill>
                  <a:schemeClr val="bg1"/>
                </a:solidFill>
                <a:latin typeface="Calibri"/>
                <a:cs typeface="Calibri"/>
              </a:rPr>
              <a:t>Usually, a larger word size allows for faster processing and use of more RAM</a:t>
            </a:r>
            <a:endParaRPr sz="2400" dirty="0">
              <a:solidFill>
                <a:schemeClr val="bg1"/>
              </a:solidFill>
              <a:latin typeface="Calibri"/>
              <a:cs typeface="Calibri"/>
            </a:endParaRPr>
          </a:p>
          <a:p>
            <a:pPr marL="355600" indent="-342900">
              <a:spcBef>
                <a:spcPts val="580"/>
              </a:spcBef>
              <a:buFont typeface="Arial MT"/>
              <a:buChar char="•"/>
              <a:tabLst>
                <a:tab pos="355600" algn="l"/>
              </a:tabLst>
            </a:pPr>
            <a:r>
              <a:rPr b="1" dirty="0">
                <a:solidFill>
                  <a:schemeClr val="bg1"/>
                </a:solidFill>
              </a:rPr>
              <a:t>Cache</a:t>
            </a:r>
            <a:r>
              <a:rPr b="1" spc="-45" dirty="0">
                <a:solidFill>
                  <a:schemeClr val="bg1"/>
                </a:solidFill>
              </a:rPr>
              <a:t> </a:t>
            </a:r>
            <a:r>
              <a:rPr b="1" spc="-10" dirty="0">
                <a:solidFill>
                  <a:schemeClr val="bg1"/>
                </a:solidFill>
              </a:rPr>
              <a:t>Memory</a:t>
            </a:r>
          </a:p>
          <a:p>
            <a:pPr marL="754380" marR="655955" lvl="1" indent="-285115">
              <a:spcBef>
                <a:spcPts val="575"/>
              </a:spcBef>
              <a:buFont typeface="Arial MT"/>
              <a:buChar char="–"/>
              <a:tabLst>
                <a:tab pos="756285" algn="l"/>
              </a:tabLst>
            </a:pPr>
            <a:r>
              <a:rPr sz="2400" dirty="0">
                <a:solidFill>
                  <a:schemeClr val="bg1"/>
                </a:solidFill>
                <a:latin typeface="Calibri"/>
                <a:cs typeface="Calibri"/>
              </a:rPr>
              <a:t>Special</a:t>
            </a:r>
            <a:r>
              <a:rPr sz="2400" spc="-55" dirty="0">
                <a:solidFill>
                  <a:schemeClr val="bg1"/>
                </a:solidFill>
                <a:latin typeface="Calibri"/>
                <a:cs typeface="Calibri"/>
              </a:rPr>
              <a:t> </a:t>
            </a:r>
            <a:r>
              <a:rPr sz="2400" dirty="0">
                <a:solidFill>
                  <a:schemeClr val="bg1"/>
                </a:solidFill>
                <a:latin typeface="Calibri"/>
                <a:cs typeface="Calibri"/>
              </a:rPr>
              <a:t>group</a:t>
            </a:r>
            <a:r>
              <a:rPr sz="2400" spc="-60" dirty="0">
                <a:solidFill>
                  <a:schemeClr val="bg1"/>
                </a:solidFill>
                <a:latin typeface="Calibri"/>
                <a:cs typeface="Calibri"/>
              </a:rPr>
              <a:t> </a:t>
            </a:r>
            <a:r>
              <a:rPr sz="2400" dirty="0">
                <a:solidFill>
                  <a:schemeClr val="bg1"/>
                </a:solidFill>
                <a:latin typeface="Calibri"/>
                <a:cs typeface="Calibri"/>
              </a:rPr>
              <a:t>of</a:t>
            </a:r>
            <a:r>
              <a:rPr sz="2400" spc="-45" dirty="0">
                <a:solidFill>
                  <a:schemeClr val="bg1"/>
                </a:solidFill>
                <a:latin typeface="Calibri"/>
                <a:cs typeface="Calibri"/>
              </a:rPr>
              <a:t> </a:t>
            </a:r>
            <a:r>
              <a:rPr sz="2400" dirty="0">
                <a:solidFill>
                  <a:schemeClr val="bg1"/>
                </a:solidFill>
                <a:latin typeface="Calibri"/>
                <a:cs typeface="Calibri"/>
              </a:rPr>
              <a:t>very</a:t>
            </a:r>
            <a:r>
              <a:rPr sz="2400" spc="-40" dirty="0">
                <a:solidFill>
                  <a:schemeClr val="bg1"/>
                </a:solidFill>
                <a:latin typeface="Calibri"/>
                <a:cs typeface="Calibri"/>
              </a:rPr>
              <a:t> </a:t>
            </a:r>
            <a:r>
              <a:rPr sz="2400" dirty="0">
                <a:solidFill>
                  <a:schemeClr val="bg1"/>
                </a:solidFill>
                <a:latin typeface="Calibri"/>
                <a:cs typeface="Calibri"/>
              </a:rPr>
              <a:t>fast</a:t>
            </a:r>
            <a:r>
              <a:rPr sz="2400" spc="-50" dirty="0">
                <a:solidFill>
                  <a:schemeClr val="bg1"/>
                </a:solidFill>
                <a:latin typeface="Calibri"/>
                <a:cs typeface="Calibri"/>
              </a:rPr>
              <a:t> </a:t>
            </a:r>
            <a:r>
              <a:rPr sz="2400" dirty="0">
                <a:solidFill>
                  <a:schemeClr val="bg1"/>
                </a:solidFill>
                <a:latin typeface="Calibri"/>
                <a:cs typeface="Calibri"/>
              </a:rPr>
              <a:t>memory</a:t>
            </a:r>
            <a:r>
              <a:rPr sz="2400" spc="-60" dirty="0">
                <a:solidFill>
                  <a:schemeClr val="bg1"/>
                </a:solidFill>
                <a:latin typeface="Calibri"/>
                <a:cs typeface="Calibri"/>
              </a:rPr>
              <a:t> </a:t>
            </a:r>
            <a:r>
              <a:rPr sz="2400" dirty="0">
                <a:solidFill>
                  <a:schemeClr val="bg1"/>
                </a:solidFill>
                <a:latin typeface="Calibri"/>
                <a:cs typeface="Calibri"/>
              </a:rPr>
              <a:t>chips</a:t>
            </a:r>
            <a:r>
              <a:rPr sz="2400" spc="-45" dirty="0">
                <a:solidFill>
                  <a:schemeClr val="bg1"/>
                </a:solidFill>
                <a:latin typeface="Calibri"/>
                <a:cs typeface="Calibri"/>
              </a:rPr>
              <a:t> </a:t>
            </a:r>
            <a:r>
              <a:rPr sz="2400" spc="-10" dirty="0">
                <a:solidFill>
                  <a:schemeClr val="bg1"/>
                </a:solidFill>
                <a:latin typeface="Calibri"/>
                <a:cs typeface="Calibri"/>
              </a:rPr>
              <a:t>located</a:t>
            </a:r>
            <a:r>
              <a:rPr sz="2400" spc="-50" dirty="0">
                <a:solidFill>
                  <a:schemeClr val="bg1"/>
                </a:solidFill>
                <a:latin typeface="Calibri"/>
                <a:cs typeface="Calibri"/>
              </a:rPr>
              <a:t> </a:t>
            </a:r>
            <a:r>
              <a:rPr sz="2400" dirty="0">
                <a:solidFill>
                  <a:schemeClr val="bg1"/>
                </a:solidFill>
                <a:latin typeface="Calibri"/>
                <a:cs typeface="Calibri"/>
              </a:rPr>
              <a:t>on</a:t>
            </a:r>
            <a:r>
              <a:rPr sz="2400" spc="-45" dirty="0">
                <a:solidFill>
                  <a:schemeClr val="bg1"/>
                </a:solidFill>
                <a:latin typeface="Calibri"/>
                <a:cs typeface="Calibri"/>
              </a:rPr>
              <a:t> </a:t>
            </a:r>
            <a:r>
              <a:rPr sz="2400" spc="-25" dirty="0">
                <a:solidFill>
                  <a:schemeClr val="bg1"/>
                </a:solidFill>
                <a:latin typeface="Calibri"/>
                <a:cs typeface="Calibri"/>
              </a:rPr>
              <a:t>or </a:t>
            </a:r>
            <a:r>
              <a:rPr sz="2400" dirty="0">
                <a:solidFill>
                  <a:schemeClr val="bg1"/>
                </a:solidFill>
                <a:latin typeface="Calibri"/>
                <a:cs typeface="Calibri"/>
              </a:rPr>
              <a:t>close</a:t>
            </a:r>
            <a:r>
              <a:rPr sz="2400" spc="-35" dirty="0">
                <a:solidFill>
                  <a:schemeClr val="bg1"/>
                </a:solidFill>
                <a:latin typeface="Calibri"/>
                <a:cs typeface="Calibri"/>
              </a:rPr>
              <a:t> </a:t>
            </a:r>
            <a:r>
              <a:rPr sz="2400" dirty="0">
                <a:solidFill>
                  <a:schemeClr val="bg1"/>
                </a:solidFill>
                <a:latin typeface="Calibri"/>
                <a:cs typeface="Calibri"/>
              </a:rPr>
              <a:t>to</a:t>
            </a:r>
            <a:r>
              <a:rPr sz="2400" spc="-25" dirty="0">
                <a:solidFill>
                  <a:schemeClr val="bg1"/>
                </a:solidFill>
                <a:latin typeface="Calibri"/>
                <a:cs typeface="Calibri"/>
              </a:rPr>
              <a:t> </a:t>
            </a:r>
            <a:r>
              <a:rPr sz="2400" dirty="0">
                <a:solidFill>
                  <a:schemeClr val="bg1"/>
                </a:solidFill>
                <a:latin typeface="Calibri"/>
                <a:cs typeface="Calibri"/>
              </a:rPr>
              <a:t>the</a:t>
            </a:r>
            <a:r>
              <a:rPr sz="2400" spc="-20" dirty="0">
                <a:solidFill>
                  <a:schemeClr val="bg1"/>
                </a:solidFill>
                <a:latin typeface="Calibri"/>
                <a:cs typeface="Calibri"/>
              </a:rPr>
              <a:t> </a:t>
            </a:r>
            <a:r>
              <a:rPr sz="2400" spc="-25" dirty="0">
                <a:solidFill>
                  <a:schemeClr val="bg1"/>
                </a:solidFill>
                <a:latin typeface="Calibri"/>
                <a:cs typeface="Calibri"/>
              </a:rPr>
              <a:t>CPU</a:t>
            </a:r>
            <a:endParaRPr sz="2400" dirty="0">
              <a:solidFill>
                <a:schemeClr val="bg1"/>
              </a:solidFill>
              <a:latin typeface="Calibri"/>
              <a:cs typeface="Calibri"/>
            </a:endParaRPr>
          </a:p>
          <a:p>
            <a:pPr marL="755015" lvl="1" indent="-285115">
              <a:spcBef>
                <a:spcPts val="575"/>
              </a:spcBef>
              <a:buFont typeface="Arial MT"/>
              <a:buChar char="–"/>
              <a:tabLst>
                <a:tab pos="755015" algn="l"/>
              </a:tabLst>
            </a:pPr>
            <a:r>
              <a:rPr sz="2400" dirty="0">
                <a:solidFill>
                  <a:schemeClr val="bg1"/>
                </a:solidFill>
                <a:latin typeface="Calibri"/>
                <a:cs typeface="Calibri"/>
              </a:rPr>
              <a:t>Level</a:t>
            </a:r>
            <a:r>
              <a:rPr sz="2400" spc="-45" dirty="0">
                <a:solidFill>
                  <a:schemeClr val="bg1"/>
                </a:solidFill>
                <a:latin typeface="Calibri"/>
                <a:cs typeface="Calibri"/>
              </a:rPr>
              <a:t> </a:t>
            </a:r>
            <a:r>
              <a:rPr sz="2400" dirty="0">
                <a:solidFill>
                  <a:schemeClr val="bg1"/>
                </a:solidFill>
                <a:latin typeface="Calibri"/>
                <a:cs typeface="Calibri"/>
              </a:rPr>
              <a:t>1</a:t>
            </a:r>
            <a:r>
              <a:rPr sz="2400" spc="-65" dirty="0">
                <a:solidFill>
                  <a:schemeClr val="bg1"/>
                </a:solidFill>
                <a:latin typeface="Calibri"/>
                <a:cs typeface="Calibri"/>
              </a:rPr>
              <a:t> </a:t>
            </a:r>
            <a:r>
              <a:rPr sz="2400" dirty="0">
                <a:solidFill>
                  <a:schemeClr val="bg1"/>
                </a:solidFill>
                <a:latin typeface="Calibri"/>
                <a:cs typeface="Calibri"/>
              </a:rPr>
              <a:t>is</a:t>
            </a:r>
            <a:r>
              <a:rPr sz="2400" spc="-70" dirty="0">
                <a:solidFill>
                  <a:schemeClr val="bg1"/>
                </a:solidFill>
                <a:latin typeface="Calibri"/>
                <a:cs typeface="Calibri"/>
              </a:rPr>
              <a:t> </a:t>
            </a:r>
            <a:r>
              <a:rPr sz="2400" spc="-10" dirty="0">
                <a:solidFill>
                  <a:schemeClr val="bg1"/>
                </a:solidFill>
                <a:latin typeface="Calibri"/>
                <a:cs typeface="Calibri"/>
              </a:rPr>
              <a:t>fastest,</a:t>
            </a:r>
            <a:r>
              <a:rPr sz="2400" spc="-65" dirty="0">
                <a:solidFill>
                  <a:schemeClr val="bg1"/>
                </a:solidFill>
                <a:latin typeface="Calibri"/>
                <a:cs typeface="Calibri"/>
              </a:rPr>
              <a:t> </a:t>
            </a:r>
            <a:r>
              <a:rPr sz="2400" dirty="0">
                <a:solidFill>
                  <a:schemeClr val="bg1"/>
                </a:solidFill>
                <a:latin typeface="Calibri"/>
                <a:cs typeface="Calibri"/>
              </a:rPr>
              <a:t>then</a:t>
            </a:r>
            <a:r>
              <a:rPr sz="2400" spc="-60" dirty="0">
                <a:solidFill>
                  <a:schemeClr val="bg1"/>
                </a:solidFill>
                <a:latin typeface="Calibri"/>
                <a:cs typeface="Calibri"/>
              </a:rPr>
              <a:t> </a:t>
            </a:r>
            <a:r>
              <a:rPr sz="2400" dirty="0">
                <a:solidFill>
                  <a:schemeClr val="bg1"/>
                </a:solidFill>
                <a:latin typeface="Calibri"/>
                <a:cs typeface="Calibri"/>
              </a:rPr>
              <a:t>Level</a:t>
            </a:r>
            <a:r>
              <a:rPr sz="2400" spc="-40" dirty="0">
                <a:solidFill>
                  <a:schemeClr val="bg1"/>
                </a:solidFill>
                <a:latin typeface="Calibri"/>
                <a:cs typeface="Calibri"/>
              </a:rPr>
              <a:t> </a:t>
            </a:r>
            <a:r>
              <a:rPr sz="2400" dirty="0">
                <a:solidFill>
                  <a:schemeClr val="bg1"/>
                </a:solidFill>
                <a:latin typeface="Calibri"/>
                <a:cs typeface="Calibri"/>
              </a:rPr>
              <a:t>2,</a:t>
            </a:r>
            <a:r>
              <a:rPr sz="2400" spc="-65" dirty="0">
                <a:solidFill>
                  <a:schemeClr val="bg1"/>
                </a:solidFill>
                <a:latin typeface="Calibri"/>
                <a:cs typeface="Calibri"/>
              </a:rPr>
              <a:t> </a:t>
            </a:r>
            <a:r>
              <a:rPr sz="2400" dirty="0">
                <a:solidFill>
                  <a:schemeClr val="bg1"/>
                </a:solidFill>
                <a:latin typeface="Calibri"/>
                <a:cs typeface="Calibri"/>
              </a:rPr>
              <a:t>then</a:t>
            </a:r>
            <a:r>
              <a:rPr sz="2400" spc="-55" dirty="0">
                <a:solidFill>
                  <a:schemeClr val="bg1"/>
                </a:solidFill>
                <a:latin typeface="Calibri"/>
                <a:cs typeface="Calibri"/>
              </a:rPr>
              <a:t> </a:t>
            </a:r>
            <a:r>
              <a:rPr sz="2400" dirty="0">
                <a:solidFill>
                  <a:schemeClr val="bg1"/>
                </a:solidFill>
                <a:latin typeface="Calibri"/>
                <a:cs typeface="Calibri"/>
              </a:rPr>
              <a:t>Level</a:t>
            </a:r>
            <a:r>
              <a:rPr sz="2400" spc="-55" dirty="0">
                <a:solidFill>
                  <a:schemeClr val="bg1"/>
                </a:solidFill>
                <a:latin typeface="Calibri"/>
                <a:cs typeface="Calibri"/>
              </a:rPr>
              <a:t> </a:t>
            </a:r>
            <a:r>
              <a:rPr sz="2400" spc="-50" dirty="0">
                <a:solidFill>
                  <a:schemeClr val="bg1"/>
                </a:solidFill>
                <a:latin typeface="Calibri"/>
                <a:cs typeface="Calibri"/>
              </a:rPr>
              <a:t>3</a:t>
            </a:r>
            <a:endParaRPr sz="2400" dirty="0">
              <a:solidFill>
                <a:schemeClr val="bg1"/>
              </a:solidFill>
              <a:latin typeface="Calibri"/>
              <a:cs typeface="Calibri"/>
            </a:endParaRPr>
          </a:p>
          <a:p>
            <a:pPr marL="755015" lvl="1" indent="-285115">
              <a:spcBef>
                <a:spcPts val="580"/>
              </a:spcBef>
              <a:buFont typeface="Arial MT"/>
              <a:buChar char="–"/>
              <a:tabLst>
                <a:tab pos="755015" algn="l"/>
              </a:tabLst>
            </a:pPr>
            <a:r>
              <a:rPr sz="2400" dirty="0">
                <a:solidFill>
                  <a:schemeClr val="bg1"/>
                </a:solidFill>
                <a:latin typeface="Calibri"/>
                <a:cs typeface="Calibri"/>
              </a:rPr>
              <a:t>More</a:t>
            </a:r>
            <a:r>
              <a:rPr sz="2400" spc="-55" dirty="0">
                <a:solidFill>
                  <a:schemeClr val="bg1"/>
                </a:solidFill>
                <a:latin typeface="Calibri"/>
                <a:cs typeface="Calibri"/>
              </a:rPr>
              <a:t> </a:t>
            </a:r>
            <a:r>
              <a:rPr sz="2400" dirty="0">
                <a:solidFill>
                  <a:schemeClr val="bg1"/>
                </a:solidFill>
                <a:latin typeface="Calibri"/>
                <a:cs typeface="Calibri"/>
              </a:rPr>
              <a:t>cache</a:t>
            </a:r>
            <a:r>
              <a:rPr sz="2400" spc="-60" dirty="0">
                <a:solidFill>
                  <a:schemeClr val="bg1"/>
                </a:solidFill>
                <a:latin typeface="Calibri"/>
                <a:cs typeface="Calibri"/>
              </a:rPr>
              <a:t> </a:t>
            </a:r>
            <a:r>
              <a:rPr sz="2400" dirty="0">
                <a:solidFill>
                  <a:schemeClr val="bg1"/>
                </a:solidFill>
                <a:latin typeface="Calibri"/>
                <a:cs typeface="Calibri"/>
              </a:rPr>
              <a:t>memory</a:t>
            </a:r>
            <a:r>
              <a:rPr sz="2400" spc="-75" dirty="0">
                <a:solidFill>
                  <a:schemeClr val="bg1"/>
                </a:solidFill>
                <a:latin typeface="Calibri"/>
                <a:cs typeface="Calibri"/>
              </a:rPr>
              <a:t> </a:t>
            </a:r>
            <a:r>
              <a:rPr sz="2400" dirty="0">
                <a:solidFill>
                  <a:schemeClr val="bg1"/>
                </a:solidFill>
                <a:latin typeface="Calibri"/>
                <a:cs typeface="Calibri"/>
              </a:rPr>
              <a:t>typically</a:t>
            </a:r>
            <a:r>
              <a:rPr sz="2400" spc="-75" dirty="0">
                <a:solidFill>
                  <a:schemeClr val="bg1"/>
                </a:solidFill>
                <a:latin typeface="Calibri"/>
                <a:cs typeface="Calibri"/>
              </a:rPr>
              <a:t> </a:t>
            </a:r>
            <a:r>
              <a:rPr sz="2400" dirty="0">
                <a:solidFill>
                  <a:schemeClr val="bg1"/>
                </a:solidFill>
                <a:latin typeface="Calibri"/>
                <a:cs typeface="Calibri"/>
              </a:rPr>
              <a:t>means</a:t>
            </a:r>
            <a:r>
              <a:rPr sz="2400" spc="-70" dirty="0">
                <a:solidFill>
                  <a:schemeClr val="bg1"/>
                </a:solidFill>
                <a:latin typeface="Calibri"/>
                <a:cs typeface="Calibri"/>
              </a:rPr>
              <a:t> </a:t>
            </a:r>
            <a:r>
              <a:rPr sz="2400" dirty="0">
                <a:solidFill>
                  <a:schemeClr val="bg1"/>
                </a:solidFill>
                <a:latin typeface="Calibri"/>
                <a:cs typeface="Calibri"/>
              </a:rPr>
              <a:t>faster</a:t>
            </a:r>
            <a:r>
              <a:rPr sz="2400" spc="-50" dirty="0">
                <a:solidFill>
                  <a:schemeClr val="bg1"/>
                </a:solidFill>
                <a:latin typeface="Calibri"/>
                <a:cs typeface="Calibri"/>
              </a:rPr>
              <a:t> </a:t>
            </a:r>
            <a:r>
              <a:rPr sz="2400" spc="-10" dirty="0">
                <a:solidFill>
                  <a:schemeClr val="bg1"/>
                </a:solidFill>
                <a:latin typeface="Calibri"/>
                <a:cs typeface="Calibri"/>
              </a:rPr>
              <a:t>processing</a:t>
            </a:r>
            <a:endParaRPr sz="2400" dirty="0">
              <a:solidFill>
                <a:schemeClr val="bg1"/>
              </a:solidFill>
              <a:latin typeface="Calibri"/>
              <a:cs typeface="Calibri"/>
            </a:endParaRPr>
          </a:p>
          <a:p>
            <a:pPr marL="755015" lvl="1" indent="-285115">
              <a:spcBef>
                <a:spcPts val="575"/>
              </a:spcBef>
              <a:buFont typeface="Arial MT"/>
              <a:buChar char="–"/>
              <a:tabLst>
                <a:tab pos="755015" algn="l"/>
              </a:tabLst>
            </a:pPr>
            <a:r>
              <a:rPr sz="2400" dirty="0">
                <a:solidFill>
                  <a:schemeClr val="bg1"/>
                </a:solidFill>
                <a:latin typeface="Calibri"/>
                <a:cs typeface="Calibri"/>
              </a:rPr>
              <a:t>Usually</a:t>
            </a:r>
            <a:r>
              <a:rPr sz="2400" spc="-65" dirty="0">
                <a:solidFill>
                  <a:schemeClr val="bg1"/>
                </a:solidFill>
                <a:latin typeface="Calibri"/>
                <a:cs typeface="Calibri"/>
              </a:rPr>
              <a:t> </a:t>
            </a:r>
            <a:r>
              <a:rPr sz="2400" dirty="0">
                <a:solidFill>
                  <a:schemeClr val="bg1"/>
                </a:solidFill>
                <a:latin typeface="Calibri"/>
                <a:cs typeface="Calibri"/>
              </a:rPr>
              <a:t>internal</a:t>
            </a:r>
            <a:r>
              <a:rPr sz="2400" spc="-55" dirty="0">
                <a:solidFill>
                  <a:schemeClr val="bg1"/>
                </a:solidFill>
                <a:latin typeface="Calibri"/>
                <a:cs typeface="Calibri"/>
              </a:rPr>
              <a:t> </a:t>
            </a:r>
            <a:r>
              <a:rPr sz="2400" dirty="0">
                <a:solidFill>
                  <a:schemeClr val="bg1"/>
                </a:solidFill>
                <a:latin typeface="Calibri"/>
                <a:cs typeface="Calibri"/>
              </a:rPr>
              <a:t>cache</a:t>
            </a:r>
            <a:r>
              <a:rPr sz="2400" spc="-80" dirty="0">
                <a:solidFill>
                  <a:schemeClr val="bg1"/>
                </a:solidFill>
                <a:latin typeface="Calibri"/>
                <a:cs typeface="Calibri"/>
              </a:rPr>
              <a:t> </a:t>
            </a:r>
            <a:r>
              <a:rPr sz="2400" dirty="0">
                <a:solidFill>
                  <a:schemeClr val="bg1"/>
                </a:solidFill>
                <a:latin typeface="Calibri"/>
                <a:cs typeface="Calibri"/>
              </a:rPr>
              <a:t>(built</a:t>
            </a:r>
            <a:r>
              <a:rPr sz="2400" spc="-65" dirty="0">
                <a:solidFill>
                  <a:schemeClr val="bg1"/>
                </a:solidFill>
                <a:latin typeface="Calibri"/>
                <a:cs typeface="Calibri"/>
              </a:rPr>
              <a:t> </a:t>
            </a:r>
            <a:r>
              <a:rPr sz="2400" dirty="0">
                <a:solidFill>
                  <a:schemeClr val="bg1"/>
                </a:solidFill>
                <a:latin typeface="Calibri"/>
                <a:cs typeface="Calibri"/>
              </a:rPr>
              <a:t>into</a:t>
            </a:r>
            <a:r>
              <a:rPr sz="2400" spc="-55" dirty="0">
                <a:solidFill>
                  <a:schemeClr val="bg1"/>
                </a:solidFill>
                <a:latin typeface="Calibri"/>
                <a:cs typeface="Calibri"/>
              </a:rPr>
              <a:t> </a:t>
            </a:r>
            <a:r>
              <a:rPr sz="2400" dirty="0">
                <a:solidFill>
                  <a:schemeClr val="bg1"/>
                </a:solidFill>
                <a:latin typeface="Calibri"/>
                <a:cs typeface="Calibri"/>
              </a:rPr>
              <a:t>the</a:t>
            </a:r>
            <a:r>
              <a:rPr sz="2400" spc="-55" dirty="0">
                <a:solidFill>
                  <a:schemeClr val="bg1"/>
                </a:solidFill>
                <a:latin typeface="Calibri"/>
                <a:cs typeface="Calibri"/>
              </a:rPr>
              <a:t> </a:t>
            </a:r>
            <a:r>
              <a:rPr sz="2400" spc="-20" dirty="0">
                <a:solidFill>
                  <a:schemeClr val="bg1"/>
                </a:solidFill>
                <a:latin typeface="Calibri"/>
                <a:cs typeface="Calibri"/>
              </a:rPr>
              <a:t>CPU)</a:t>
            </a:r>
            <a:endParaRPr sz="2400" dirty="0">
              <a:solidFill>
                <a:schemeClr val="bg1"/>
              </a:solidFill>
              <a:latin typeface="Calibri"/>
              <a:cs typeface="Calibri"/>
            </a:endParaRPr>
          </a:p>
        </p:txBody>
      </p:sp>
      <p:sp>
        <p:nvSpPr>
          <p:cNvPr id="2" name="Slide Number Placeholder 1"/>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26</a:t>
            </a:fld>
            <a:endParaRPr lang="en-GB" spc="-25"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786977" y="1461263"/>
            <a:ext cx="10618046" cy="4318490"/>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sz="2400" b="1" dirty="0">
                <a:solidFill>
                  <a:schemeClr val="bg1"/>
                </a:solidFill>
                <a:latin typeface="Calibri"/>
                <a:cs typeface="Calibri"/>
              </a:rPr>
              <a:t>Bus</a:t>
            </a:r>
            <a:r>
              <a:rPr sz="2400" b="1" spc="-55" dirty="0">
                <a:solidFill>
                  <a:schemeClr val="bg1"/>
                </a:solidFill>
                <a:latin typeface="Calibri"/>
                <a:cs typeface="Calibri"/>
              </a:rPr>
              <a:t> </a:t>
            </a:r>
            <a:r>
              <a:rPr sz="2400" b="1" dirty="0">
                <a:solidFill>
                  <a:schemeClr val="bg1"/>
                </a:solidFill>
                <a:latin typeface="Calibri"/>
                <a:cs typeface="Calibri"/>
              </a:rPr>
              <a:t>Width,</a:t>
            </a:r>
            <a:r>
              <a:rPr sz="2400" b="1" spc="-40" dirty="0">
                <a:solidFill>
                  <a:schemeClr val="bg1"/>
                </a:solidFill>
                <a:latin typeface="Calibri"/>
                <a:cs typeface="Calibri"/>
              </a:rPr>
              <a:t> </a:t>
            </a:r>
            <a:r>
              <a:rPr sz="2400" b="1" dirty="0">
                <a:solidFill>
                  <a:schemeClr val="bg1"/>
                </a:solidFill>
                <a:latin typeface="Calibri"/>
                <a:cs typeface="Calibri"/>
              </a:rPr>
              <a:t>Bus</a:t>
            </a:r>
            <a:r>
              <a:rPr sz="2400" b="1" spc="-45" dirty="0">
                <a:solidFill>
                  <a:schemeClr val="bg1"/>
                </a:solidFill>
                <a:latin typeface="Calibri"/>
                <a:cs typeface="Calibri"/>
              </a:rPr>
              <a:t> </a:t>
            </a:r>
            <a:r>
              <a:rPr sz="2400" b="1" dirty="0">
                <a:solidFill>
                  <a:schemeClr val="bg1"/>
                </a:solidFill>
                <a:latin typeface="Calibri"/>
                <a:cs typeface="Calibri"/>
              </a:rPr>
              <a:t>Speed,</a:t>
            </a:r>
            <a:r>
              <a:rPr sz="2400" b="1" spc="-40" dirty="0">
                <a:solidFill>
                  <a:schemeClr val="bg1"/>
                </a:solidFill>
                <a:latin typeface="Calibri"/>
                <a:cs typeface="Calibri"/>
              </a:rPr>
              <a:t> </a:t>
            </a:r>
            <a:r>
              <a:rPr sz="2400" b="1" dirty="0">
                <a:solidFill>
                  <a:schemeClr val="bg1"/>
                </a:solidFill>
                <a:latin typeface="Calibri"/>
                <a:cs typeface="Calibri"/>
              </a:rPr>
              <a:t>and</a:t>
            </a:r>
            <a:r>
              <a:rPr sz="2400" b="1" spc="-40" dirty="0">
                <a:solidFill>
                  <a:schemeClr val="bg1"/>
                </a:solidFill>
                <a:latin typeface="Calibri"/>
                <a:cs typeface="Calibri"/>
              </a:rPr>
              <a:t> </a:t>
            </a:r>
            <a:r>
              <a:rPr sz="2400" b="1" spc="-10" dirty="0">
                <a:solidFill>
                  <a:schemeClr val="bg1"/>
                </a:solidFill>
                <a:latin typeface="Calibri"/>
                <a:cs typeface="Calibri"/>
              </a:rPr>
              <a:t>Bandwidth</a:t>
            </a:r>
            <a:endParaRPr sz="2400" b="1" dirty="0">
              <a:solidFill>
                <a:schemeClr val="bg1"/>
              </a:solidFill>
              <a:latin typeface="Calibri"/>
              <a:cs typeface="Calibri"/>
            </a:endParaRPr>
          </a:p>
          <a:p>
            <a:pPr marL="754380" marR="426084" lvl="1" indent="-285115">
              <a:spcBef>
                <a:spcPts val="575"/>
              </a:spcBef>
              <a:buFont typeface="Arial MT"/>
              <a:buChar char="–"/>
              <a:tabLst>
                <a:tab pos="756285" algn="l"/>
              </a:tabLst>
            </a:pPr>
            <a:r>
              <a:rPr lang="en-US" sz="2400" dirty="0">
                <a:solidFill>
                  <a:schemeClr val="bg1"/>
                </a:solidFill>
                <a:latin typeface="Calibri"/>
                <a:cs typeface="Calibri"/>
              </a:rPr>
              <a:t>B</a:t>
            </a:r>
            <a:r>
              <a:rPr sz="2400" dirty="0">
                <a:solidFill>
                  <a:schemeClr val="bg1"/>
                </a:solidFill>
                <a:latin typeface="Calibri"/>
                <a:cs typeface="Calibri"/>
              </a:rPr>
              <a:t>us</a:t>
            </a:r>
            <a:r>
              <a:rPr sz="2400" spc="-40" dirty="0">
                <a:solidFill>
                  <a:schemeClr val="bg1"/>
                </a:solidFill>
                <a:latin typeface="Calibri"/>
                <a:cs typeface="Calibri"/>
              </a:rPr>
              <a:t> </a:t>
            </a:r>
            <a:r>
              <a:rPr sz="2400" dirty="0">
                <a:solidFill>
                  <a:schemeClr val="bg1"/>
                </a:solidFill>
                <a:latin typeface="Calibri"/>
                <a:cs typeface="Calibri"/>
              </a:rPr>
              <a:t>is</a:t>
            </a:r>
            <a:r>
              <a:rPr sz="2400" spc="-60" dirty="0">
                <a:solidFill>
                  <a:schemeClr val="bg1"/>
                </a:solidFill>
                <a:latin typeface="Calibri"/>
                <a:cs typeface="Calibri"/>
              </a:rPr>
              <a:t> </a:t>
            </a:r>
            <a:r>
              <a:rPr sz="2400" dirty="0">
                <a:solidFill>
                  <a:schemeClr val="bg1"/>
                </a:solidFill>
                <a:latin typeface="Calibri"/>
                <a:cs typeface="Calibri"/>
              </a:rPr>
              <a:t>an</a:t>
            </a:r>
            <a:r>
              <a:rPr sz="2400" spc="-50" dirty="0">
                <a:solidFill>
                  <a:schemeClr val="bg1"/>
                </a:solidFill>
                <a:latin typeface="Calibri"/>
                <a:cs typeface="Calibri"/>
              </a:rPr>
              <a:t> </a:t>
            </a:r>
            <a:r>
              <a:rPr sz="2400" dirty="0">
                <a:solidFill>
                  <a:schemeClr val="bg1"/>
                </a:solidFill>
                <a:latin typeface="Calibri"/>
                <a:cs typeface="Calibri"/>
              </a:rPr>
              <a:t>electronic</a:t>
            </a:r>
            <a:r>
              <a:rPr sz="2400" spc="-70" dirty="0">
                <a:solidFill>
                  <a:schemeClr val="bg1"/>
                </a:solidFill>
                <a:latin typeface="Calibri"/>
                <a:cs typeface="Calibri"/>
              </a:rPr>
              <a:t> </a:t>
            </a:r>
            <a:r>
              <a:rPr sz="2400" dirty="0">
                <a:solidFill>
                  <a:schemeClr val="bg1"/>
                </a:solidFill>
                <a:latin typeface="Calibri"/>
                <a:cs typeface="Calibri"/>
              </a:rPr>
              <a:t>path</a:t>
            </a:r>
            <a:r>
              <a:rPr sz="2400" spc="-45" dirty="0">
                <a:solidFill>
                  <a:schemeClr val="bg1"/>
                </a:solidFill>
                <a:latin typeface="Calibri"/>
                <a:cs typeface="Calibri"/>
              </a:rPr>
              <a:t> </a:t>
            </a:r>
            <a:r>
              <a:rPr sz="2400" dirty="0">
                <a:solidFill>
                  <a:schemeClr val="bg1"/>
                </a:solidFill>
                <a:latin typeface="Calibri"/>
                <a:cs typeface="Calibri"/>
              </a:rPr>
              <a:t>over</a:t>
            </a:r>
            <a:r>
              <a:rPr sz="2400" spc="-30" dirty="0">
                <a:solidFill>
                  <a:schemeClr val="bg1"/>
                </a:solidFill>
                <a:latin typeface="Calibri"/>
                <a:cs typeface="Calibri"/>
              </a:rPr>
              <a:t> </a:t>
            </a:r>
            <a:r>
              <a:rPr sz="2400" dirty="0">
                <a:solidFill>
                  <a:schemeClr val="bg1"/>
                </a:solidFill>
                <a:latin typeface="Calibri"/>
                <a:cs typeface="Calibri"/>
              </a:rPr>
              <a:t>which</a:t>
            </a:r>
            <a:r>
              <a:rPr sz="2400" spc="-55" dirty="0">
                <a:solidFill>
                  <a:schemeClr val="bg1"/>
                </a:solidFill>
                <a:latin typeface="Calibri"/>
                <a:cs typeface="Calibri"/>
              </a:rPr>
              <a:t> </a:t>
            </a:r>
            <a:r>
              <a:rPr sz="2400" dirty="0">
                <a:solidFill>
                  <a:schemeClr val="bg1"/>
                </a:solidFill>
                <a:latin typeface="Calibri"/>
                <a:cs typeface="Calibri"/>
              </a:rPr>
              <a:t>data</a:t>
            </a:r>
            <a:r>
              <a:rPr sz="2400" spc="-55" dirty="0">
                <a:solidFill>
                  <a:schemeClr val="bg1"/>
                </a:solidFill>
                <a:latin typeface="Calibri"/>
                <a:cs typeface="Calibri"/>
              </a:rPr>
              <a:t> </a:t>
            </a:r>
            <a:r>
              <a:rPr sz="2400" spc="-25" dirty="0">
                <a:solidFill>
                  <a:schemeClr val="bg1"/>
                </a:solidFill>
                <a:latin typeface="Calibri"/>
                <a:cs typeface="Calibri"/>
              </a:rPr>
              <a:t>can </a:t>
            </a:r>
            <a:r>
              <a:rPr sz="2400" spc="-10" dirty="0">
                <a:solidFill>
                  <a:schemeClr val="bg1"/>
                </a:solidFill>
                <a:latin typeface="Calibri"/>
                <a:cs typeface="Calibri"/>
              </a:rPr>
              <a:t>travel</a:t>
            </a:r>
            <a:endParaRPr sz="2400" dirty="0">
              <a:solidFill>
                <a:schemeClr val="bg1"/>
              </a:solidFill>
              <a:latin typeface="Calibri"/>
              <a:cs typeface="Calibri"/>
            </a:endParaRPr>
          </a:p>
          <a:p>
            <a:pPr marL="755015" lvl="1" indent="-285115">
              <a:spcBef>
                <a:spcPts val="580"/>
              </a:spcBef>
              <a:buFont typeface="Arial MT"/>
              <a:buChar char="–"/>
              <a:tabLst>
                <a:tab pos="755015" algn="l"/>
              </a:tabLst>
            </a:pPr>
            <a:r>
              <a:rPr sz="2400" dirty="0">
                <a:solidFill>
                  <a:schemeClr val="bg1"/>
                </a:solidFill>
                <a:latin typeface="Calibri"/>
                <a:cs typeface="Calibri"/>
              </a:rPr>
              <a:t>Found</a:t>
            </a:r>
            <a:r>
              <a:rPr sz="2400" spc="-25" dirty="0">
                <a:solidFill>
                  <a:schemeClr val="bg1"/>
                </a:solidFill>
                <a:latin typeface="Calibri"/>
                <a:cs typeface="Calibri"/>
              </a:rPr>
              <a:t> </a:t>
            </a:r>
            <a:r>
              <a:rPr sz="2400" dirty="0">
                <a:solidFill>
                  <a:schemeClr val="bg1"/>
                </a:solidFill>
                <a:latin typeface="Calibri"/>
                <a:cs typeface="Calibri"/>
              </a:rPr>
              <a:t>inside</a:t>
            </a:r>
            <a:r>
              <a:rPr sz="2400" spc="-20" dirty="0">
                <a:solidFill>
                  <a:schemeClr val="bg1"/>
                </a:solidFill>
                <a:latin typeface="Calibri"/>
                <a:cs typeface="Calibri"/>
              </a:rPr>
              <a:t> </a:t>
            </a:r>
            <a:r>
              <a:rPr sz="2400" dirty="0">
                <a:solidFill>
                  <a:schemeClr val="bg1"/>
                </a:solidFill>
                <a:latin typeface="Calibri"/>
                <a:cs typeface="Calibri"/>
              </a:rPr>
              <a:t>the</a:t>
            </a:r>
            <a:r>
              <a:rPr sz="2400" spc="-30" dirty="0">
                <a:solidFill>
                  <a:schemeClr val="bg1"/>
                </a:solidFill>
                <a:latin typeface="Calibri"/>
                <a:cs typeface="Calibri"/>
              </a:rPr>
              <a:t> </a:t>
            </a:r>
            <a:r>
              <a:rPr sz="2400" dirty="0">
                <a:solidFill>
                  <a:schemeClr val="bg1"/>
                </a:solidFill>
                <a:latin typeface="Calibri"/>
                <a:cs typeface="Calibri"/>
              </a:rPr>
              <a:t>CPU</a:t>
            </a:r>
            <a:r>
              <a:rPr sz="2400" spc="-30" dirty="0">
                <a:solidFill>
                  <a:schemeClr val="bg1"/>
                </a:solidFill>
                <a:latin typeface="Calibri"/>
                <a:cs typeface="Calibri"/>
              </a:rPr>
              <a:t> </a:t>
            </a:r>
            <a:r>
              <a:rPr sz="2400" dirty="0">
                <a:solidFill>
                  <a:schemeClr val="bg1"/>
                </a:solidFill>
                <a:latin typeface="Calibri"/>
                <a:cs typeface="Calibri"/>
              </a:rPr>
              <a:t>and</a:t>
            </a:r>
            <a:r>
              <a:rPr sz="2400" spc="-20" dirty="0">
                <a:solidFill>
                  <a:schemeClr val="bg1"/>
                </a:solidFill>
                <a:latin typeface="Calibri"/>
                <a:cs typeface="Calibri"/>
              </a:rPr>
              <a:t> </a:t>
            </a:r>
            <a:r>
              <a:rPr sz="2400" dirty="0">
                <a:solidFill>
                  <a:schemeClr val="bg1"/>
                </a:solidFill>
                <a:latin typeface="Calibri"/>
                <a:cs typeface="Calibri"/>
              </a:rPr>
              <a:t>on</a:t>
            </a:r>
            <a:r>
              <a:rPr sz="2400" spc="-25" dirty="0">
                <a:solidFill>
                  <a:schemeClr val="bg1"/>
                </a:solidFill>
                <a:latin typeface="Calibri"/>
                <a:cs typeface="Calibri"/>
              </a:rPr>
              <a:t> </a:t>
            </a:r>
            <a:r>
              <a:rPr sz="2400" dirty="0">
                <a:solidFill>
                  <a:schemeClr val="bg1"/>
                </a:solidFill>
                <a:latin typeface="Calibri"/>
                <a:cs typeface="Calibri"/>
              </a:rPr>
              <a:t>the</a:t>
            </a:r>
            <a:r>
              <a:rPr sz="2400" spc="-35" dirty="0">
                <a:solidFill>
                  <a:schemeClr val="bg1"/>
                </a:solidFill>
                <a:latin typeface="Calibri"/>
                <a:cs typeface="Calibri"/>
              </a:rPr>
              <a:t> </a:t>
            </a:r>
            <a:r>
              <a:rPr sz="2400" spc="-10" dirty="0">
                <a:solidFill>
                  <a:schemeClr val="bg1"/>
                </a:solidFill>
                <a:latin typeface="Calibri"/>
                <a:cs typeface="Calibri"/>
              </a:rPr>
              <a:t>motherboard</a:t>
            </a:r>
            <a:endParaRPr lang="en-US" sz="2400" spc="-10" dirty="0">
              <a:solidFill>
                <a:schemeClr val="bg1"/>
              </a:solidFill>
              <a:latin typeface="Calibri"/>
              <a:cs typeface="Calibri"/>
            </a:endParaRPr>
          </a:p>
          <a:p>
            <a:pPr marL="755015" lvl="1" indent="-285115">
              <a:spcBef>
                <a:spcPts val="580"/>
              </a:spcBef>
              <a:buFont typeface="Arial MT"/>
              <a:buChar char="–"/>
              <a:tabLst>
                <a:tab pos="755015" algn="l"/>
              </a:tabLst>
            </a:pPr>
            <a:r>
              <a:rPr sz="2400" b="1" dirty="0">
                <a:solidFill>
                  <a:schemeClr val="bg1"/>
                </a:solidFill>
                <a:latin typeface="Calibri"/>
                <a:cs typeface="Calibri"/>
              </a:rPr>
              <a:t>Bus</a:t>
            </a:r>
            <a:r>
              <a:rPr sz="2400" b="1" spc="-50" dirty="0">
                <a:solidFill>
                  <a:schemeClr val="bg1"/>
                </a:solidFill>
                <a:latin typeface="Calibri"/>
                <a:cs typeface="Calibri"/>
              </a:rPr>
              <a:t> </a:t>
            </a:r>
            <a:r>
              <a:rPr sz="2400" b="1" dirty="0">
                <a:solidFill>
                  <a:schemeClr val="bg1"/>
                </a:solidFill>
                <a:latin typeface="Calibri"/>
                <a:cs typeface="Calibri"/>
              </a:rPr>
              <a:t>width</a:t>
            </a:r>
            <a:r>
              <a:rPr sz="2400" b="1" spc="-35" dirty="0">
                <a:solidFill>
                  <a:schemeClr val="bg1"/>
                </a:solidFill>
                <a:latin typeface="Calibri"/>
                <a:cs typeface="Calibri"/>
              </a:rPr>
              <a:t> </a:t>
            </a:r>
            <a:r>
              <a:rPr sz="2400" dirty="0">
                <a:solidFill>
                  <a:schemeClr val="bg1"/>
                </a:solidFill>
                <a:latin typeface="Calibri"/>
                <a:cs typeface="Calibri"/>
              </a:rPr>
              <a:t>is</a:t>
            </a:r>
            <a:r>
              <a:rPr sz="2400" spc="-45" dirty="0">
                <a:solidFill>
                  <a:schemeClr val="bg1"/>
                </a:solidFill>
                <a:latin typeface="Calibri"/>
                <a:cs typeface="Calibri"/>
              </a:rPr>
              <a:t> </a:t>
            </a:r>
            <a:r>
              <a:rPr sz="2400" dirty="0">
                <a:solidFill>
                  <a:schemeClr val="bg1"/>
                </a:solidFill>
                <a:latin typeface="Calibri"/>
                <a:cs typeface="Calibri"/>
              </a:rPr>
              <a:t>the</a:t>
            </a:r>
            <a:r>
              <a:rPr sz="2400" spc="-45" dirty="0">
                <a:solidFill>
                  <a:schemeClr val="bg1"/>
                </a:solidFill>
                <a:latin typeface="Calibri"/>
                <a:cs typeface="Calibri"/>
              </a:rPr>
              <a:t> </a:t>
            </a:r>
            <a:r>
              <a:rPr sz="2400" dirty="0">
                <a:solidFill>
                  <a:schemeClr val="bg1"/>
                </a:solidFill>
                <a:latin typeface="Calibri"/>
                <a:cs typeface="Calibri"/>
              </a:rPr>
              <a:t>number</a:t>
            </a:r>
            <a:r>
              <a:rPr sz="2400" spc="-30" dirty="0">
                <a:solidFill>
                  <a:schemeClr val="bg1"/>
                </a:solidFill>
                <a:latin typeface="Calibri"/>
                <a:cs typeface="Calibri"/>
              </a:rPr>
              <a:t> </a:t>
            </a:r>
            <a:r>
              <a:rPr sz="2400" dirty="0">
                <a:solidFill>
                  <a:schemeClr val="bg1"/>
                </a:solidFill>
                <a:latin typeface="Calibri"/>
                <a:cs typeface="Calibri"/>
              </a:rPr>
              <a:t>of</a:t>
            </a:r>
            <a:r>
              <a:rPr sz="2400" spc="-45" dirty="0">
                <a:solidFill>
                  <a:schemeClr val="bg1"/>
                </a:solidFill>
                <a:latin typeface="Calibri"/>
                <a:cs typeface="Calibri"/>
              </a:rPr>
              <a:t> </a:t>
            </a:r>
            <a:r>
              <a:rPr sz="2400" dirty="0">
                <a:solidFill>
                  <a:schemeClr val="bg1"/>
                </a:solidFill>
                <a:latin typeface="Calibri"/>
                <a:cs typeface="Calibri"/>
              </a:rPr>
              <a:t>wires</a:t>
            </a:r>
            <a:r>
              <a:rPr sz="2400" spc="-35" dirty="0">
                <a:solidFill>
                  <a:schemeClr val="bg1"/>
                </a:solidFill>
                <a:latin typeface="Calibri"/>
                <a:cs typeface="Calibri"/>
              </a:rPr>
              <a:t> </a:t>
            </a:r>
            <a:r>
              <a:rPr sz="2400" dirty="0">
                <a:solidFill>
                  <a:schemeClr val="bg1"/>
                </a:solidFill>
                <a:latin typeface="Calibri"/>
                <a:cs typeface="Calibri"/>
              </a:rPr>
              <a:t>in</a:t>
            </a:r>
            <a:r>
              <a:rPr sz="2400" spc="-40" dirty="0">
                <a:solidFill>
                  <a:schemeClr val="bg1"/>
                </a:solidFill>
                <a:latin typeface="Calibri"/>
                <a:cs typeface="Calibri"/>
              </a:rPr>
              <a:t> </a:t>
            </a:r>
            <a:r>
              <a:rPr sz="2400" dirty="0">
                <a:solidFill>
                  <a:schemeClr val="bg1"/>
                </a:solidFill>
                <a:latin typeface="Calibri"/>
                <a:cs typeface="Calibri"/>
              </a:rPr>
              <a:t>the</a:t>
            </a:r>
            <a:r>
              <a:rPr sz="2400" spc="-45" dirty="0">
                <a:solidFill>
                  <a:schemeClr val="bg1"/>
                </a:solidFill>
                <a:latin typeface="Calibri"/>
                <a:cs typeface="Calibri"/>
              </a:rPr>
              <a:t> </a:t>
            </a:r>
            <a:r>
              <a:rPr sz="2400" dirty="0">
                <a:solidFill>
                  <a:schemeClr val="bg1"/>
                </a:solidFill>
                <a:latin typeface="Calibri"/>
                <a:cs typeface="Calibri"/>
              </a:rPr>
              <a:t>bus</a:t>
            </a:r>
            <a:r>
              <a:rPr sz="2400" spc="-35" dirty="0">
                <a:solidFill>
                  <a:schemeClr val="bg1"/>
                </a:solidFill>
                <a:latin typeface="Calibri"/>
                <a:cs typeface="Calibri"/>
              </a:rPr>
              <a:t> </a:t>
            </a:r>
            <a:r>
              <a:rPr sz="2400" spc="-20" dirty="0">
                <a:solidFill>
                  <a:schemeClr val="bg1"/>
                </a:solidFill>
                <a:latin typeface="Calibri"/>
                <a:cs typeface="Calibri"/>
              </a:rPr>
              <a:t>over </a:t>
            </a:r>
            <a:r>
              <a:rPr sz="2400" dirty="0">
                <a:solidFill>
                  <a:schemeClr val="bg1"/>
                </a:solidFill>
                <a:latin typeface="Calibri"/>
                <a:cs typeface="Calibri"/>
              </a:rPr>
              <a:t>which</a:t>
            </a:r>
            <a:r>
              <a:rPr sz="2400" spc="-70" dirty="0">
                <a:solidFill>
                  <a:schemeClr val="bg1"/>
                </a:solidFill>
                <a:latin typeface="Calibri"/>
                <a:cs typeface="Calibri"/>
              </a:rPr>
              <a:t> </a:t>
            </a:r>
            <a:r>
              <a:rPr sz="2400" dirty="0">
                <a:solidFill>
                  <a:schemeClr val="bg1"/>
                </a:solidFill>
                <a:latin typeface="Calibri"/>
                <a:cs typeface="Calibri"/>
              </a:rPr>
              <a:t>data</a:t>
            </a:r>
            <a:r>
              <a:rPr sz="2400" spc="-65" dirty="0">
                <a:solidFill>
                  <a:schemeClr val="bg1"/>
                </a:solidFill>
                <a:latin typeface="Calibri"/>
                <a:cs typeface="Calibri"/>
              </a:rPr>
              <a:t> </a:t>
            </a:r>
            <a:r>
              <a:rPr sz="2400" dirty="0">
                <a:solidFill>
                  <a:schemeClr val="bg1"/>
                </a:solidFill>
                <a:latin typeface="Calibri"/>
                <a:cs typeface="Calibri"/>
              </a:rPr>
              <a:t>can</a:t>
            </a:r>
            <a:r>
              <a:rPr sz="2400" spc="-55" dirty="0">
                <a:solidFill>
                  <a:schemeClr val="bg1"/>
                </a:solidFill>
                <a:latin typeface="Calibri"/>
                <a:cs typeface="Calibri"/>
              </a:rPr>
              <a:t> </a:t>
            </a:r>
            <a:r>
              <a:rPr sz="2400" spc="-10" dirty="0">
                <a:solidFill>
                  <a:schemeClr val="bg1"/>
                </a:solidFill>
                <a:latin typeface="Calibri"/>
                <a:cs typeface="Calibri"/>
              </a:rPr>
              <a:t>travel</a:t>
            </a:r>
            <a:endParaRPr sz="2400" dirty="0">
              <a:solidFill>
                <a:schemeClr val="bg1"/>
              </a:solidFill>
              <a:latin typeface="Calibri"/>
              <a:cs typeface="Calibri"/>
            </a:endParaRPr>
          </a:p>
          <a:p>
            <a:pPr marL="1154430" marR="5080" lvl="2" indent="-227329">
              <a:spcBef>
                <a:spcPts val="575"/>
              </a:spcBef>
              <a:buFont typeface="Arial MT"/>
              <a:buChar char="•"/>
              <a:tabLst>
                <a:tab pos="1155700" algn="l"/>
              </a:tabLst>
            </a:pPr>
            <a:r>
              <a:rPr sz="2400" dirty="0">
                <a:solidFill>
                  <a:schemeClr val="bg1"/>
                </a:solidFill>
                <a:latin typeface="Calibri"/>
                <a:cs typeface="Calibri"/>
              </a:rPr>
              <a:t>A</a:t>
            </a:r>
            <a:r>
              <a:rPr sz="2400" spc="-60" dirty="0">
                <a:solidFill>
                  <a:schemeClr val="bg1"/>
                </a:solidFill>
                <a:latin typeface="Calibri"/>
                <a:cs typeface="Calibri"/>
              </a:rPr>
              <a:t> </a:t>
            </a:r>
            <a:r>
              <a:rPr sz="2400" dirty="0">
                <a:solidFill>
                  <a:schemeClr val="bg1"/>
                </a:solidFill>
                <a:latin typeface="Calibri"/>
                <a:cs typeface="Calibri"/>
              </a:rPr>
              <a:t>wider</a:t>
            </a:r>
            <a:r>
              <a:rPr sz="2400" spc="-50" dirty="0">
                <a:solidFill>
                  <a:schemeClr val="bg1"/>
                </a:solidFill>
                <a:latin typeface="Calibri"/>
                <a:cs typeface="Calibri"/>
              </a:rPr>
              <a:t> </a:t>
            </a:r>
            <a:r>
              <a:rPr sz="2400" dirty="0">
                <a:solidFill>
                  <a:schemeClr val="bg1"/>
                </a:solidFill>
                <a:latin typeface="Calibri"/>
                <a:cs typeface="Calibri"/>
              </a:rPr>
              <a:t>bus</a:t>
            </a:r>
            <a:r>
              <a:rPr sz="2400" spc="-50" dirty="0">
                <a:solidFill>
                  <a:schemeClr val="bg1"/>
                </a:solidFill>
                <a:latin typeface="Calibri"/>
                <a:cs typeface="Calibri"/>
              </a:rPr>
              <a:t> </a:t>
            </a:r>
            <a:r>
              <a:rPr sz="2400" dirty="0">
                <a:solidFill>
                  <a:schemeClr val="bg1"/>
                </a:solidFill>
                <a:latin typeface="Calibri"/>
                <a:cs typeface="Calibri"/>
              </a:rPr>
              <a:t>allows</a:t>
            </a:r>
            <a:r>
              <a:rPr sz="2400" spc="-50" dirty="0">
                <a:solidFill>
                  <a:schemeClr val="bg1"/>
                </a:solidFill>
                <a:latin typeface="Calibri"/>
                <a:cs typeface="Calibri"/>
              </a:rPr>
              <a:t> </a:t>
            </a:r>
            <a:r>
              <a:rPr sz="2400" dirty="0">
                <a:solidFill>
                  <a:schemeClr val="bg1"/>
                </a:solidFill>
                <a:latin typeface="Calibri"/>
                <a:cs typeface="Calibri"/>
              </a:rPr>
              <a:t>more</a:t>
            </a:r>
            <a:r>
              <a:rPr sz="2400" spc="-55" dirty="0">
                <a:solidFill>
                  <a:schemeClr val="bg1"/>
                </a:solidFill>
                <a:latin typeface="Calibri"/>
                <a:cs typeface="Calibri"/>
              </a:rPr>
              <a:t> </a:t>
            </a:r>
            <a:r>
              <a:rPr sz="2400" dirty="0">
                <a:solidFill>
                  <a:schemeClr val="bg1"/>
                </a:solidFill>
                <a:latin typeface="Calibri"/>
                <a:cs typeface="Calibri"/>
              </a:rPr>
              <a:t>data</a:t>
            </a:r>
            <a:r>
              <a:rPr sz="2400" spc="-60" dirty="0">
                <a:solidFill>
                  <a:schemeClr val="bg1"/>
                </a:solidFill>
                <a:latin typeface="Calibri"/>
                <a:cs typeface="Calibri"/>
              </a:rPr>
              <a:t> </a:t>
            </a:r>
            <a:r>
              <a:rPr sz="2400" dirty="0">
                <a:solidFill>
                  <a:schemeClr val="bg1"/>
                </a:solidFill>
                <a:latin typeface="Calibri"/>
                <a:cs typeface="Calibri"/>
              </a:rPr>
              <a:t>to</a:t>
            </a:r>
            <a:r>
              <a:rPr sz="2400" spc="-50" dirty="0">
                <a:solidFill>
                  <a:schemeClr val="bg1"/>
                </a:solidFill>
                <a:latin typeface="Calibri"/>
                <a:cs typeface="Calibri"/>
              </a:rPr>
              <a:t> </a:t>
            </a:r>
            <a:r>
              <a:rPr sz="2400" dirty="0">
                <a:solidFill>
                  <a:schemeClr val="bg1"/>
                </a:solidFill>
                <a:latin typeface="Calibri"/>
                <a:cs typeface="Calibri"/>
              </a:rPr>
              <a:t>be</a:t>
            </a:r>
            <a:r>
              <a:rPr sz="2400" spc="-50" dirty="0">
                <a:solidFill>
                  <a:schemeClr val="bg1"/>
                </a:solidFill>
                <a:latin typeface="Calibri"/>
                <a:cs typeface="Calibri"/>
              </a:rPr>
              <a:t> </a:t>
            </a:r>
            <a:r>
              <a:rPr sz="2400" spc="-10" dirty="0">
                <a:solidFill>
                  <a:schemeClr val="bg1"/>
                </a:solidFill>
                <a:latin typeface="Calibri"/>
                <a:cs typeface="Calibri"/>
              </a:rPr>
              <a:t>transferred </a:t>
            </a:r>
            <a:r>
              <a:rPr sz="2400" dirty="0">
                <a:solidFill>
                  <a:schemeClr val="bg1"/>
                </a:solidFill>
                <a:latin typeface="Calibri"/>
                <a:cs typeface="Calibri"/>
              </a:rPr>
              <a:t>at</a:t>
            </a:r>
            <a:r>
              <a:rPr sz="2400" spc="-55" dirty="0">
                <a:solidFill>
                  <a:schemeClr val="bg1"/>
                </a:solidFill>
                <a:latin typeface="Calibri"/>
                <a:cs typeface="Calibri"/>
              </a:rPr>
              <a:t> </a:t>
            </a:r>
            <a:r>
              <a:rPr sz="2400" dirty="0">
                <a:solidFill>
                  <a:schemeClr val="bg1"/>
                </a:solidFill>
                <a:latin typeface="Calibri"/>
                <a:cs typeface="Calibri"/>
              </a:rPr>
              <a:t>one</a:t>
            </a:r>
            <a:r>
              <a:rPr sz="2400" spc="-30" dirty="0">
                <a:solidFill>
                  <a:schemeClr val="bg1"/>
                </a:solidFill>
                <a:latin typeface="Calibri"/>
                <a:cs typeface="Calibri"/>
              </a:rPr>
              <a:t> </a:t>
            </a:r>
            <a:r>
              <a:rPr sz="2400" spc="-20" dirty="0">
                <a:solidFill>
                  <a:schemeClr val="bg1"/>
                </a:solidFill>
                <a:latin typeface="Calibri"/>
                <a:cs typeface="Calibri"/>
              </a:rPr>
              <a:t>time</a:t>
            </a:r>
            <a:endParaRPr lang="en-US" sz="2400" spc="-20" dirty="0">
              <a:solidFill>
                <a:schemeClr val="bg1"/>
              </a:solidFill>
              <a:latin typeface="Calibri"/>
              <a:cs typeface="Calibri"/>
            </a:endParaRPr>
          </a:p>
          <a:p>
            <a:pPr marL="755015" lvl="1" indent="-285115">
              <a:spcBef>
                <a:spcPts val="580"/>
              </a:spcBef>
              <a:buFont typeface="Arial MT"/>
              <a:buChar char="–"/>
              <a:tabLst>
                <a:tab pos="755015" algn="l"/>
              </a:tabLst>
            </a:pPr>
            <a:r>
              <a:rPr lang="en-GB" sz="2400" b="1" dirty="0">
                <a:solidFill>
                  <a:schemeClr val="bg1"/>
                </a:solidFill>
                <a:latin typeface="Calibri"/>
                <a:cs typeface="Calibri"/>
              </a:rPr>
              <a:t>Bus speed </a:t>
            </a:r>
            <a:r>
              <a:rPr lang="en-GB" sz="2400" dirty="0">
                <a:solidFill>
                  <a:schemeClr val="bg1"/>
                </a:solidFill>
                <a:latin typeface="Calibri"/>
                <a:cs typeface="Calibri"/>
              </a:rPr>
              <a:t>determines the bus’s bandwidth—that is, the amount of data that can be transferred via the bus in a given time period</a:t>
            </a:r>
          </a:p>
          <a:p>
            <a:pPr marL="755015" lvl="1" indent="-285115">
              <a:spcBef>
                <a:spcPts val="580"/>
              </a:spcBef>
              <a:buFont typeface="Arial MT"/>
              <a:buChar char="–"/>
              <a:tabLst>
                <a:tab pos="755015" algn="l"/>
              </a:tabLst>
            </a:pPr>
            <a:r>
              <a:rPr lang="en-GB" sz="2400" dirty="0">
                <a:solidFill>
                  <a:schemeClr val="bg1"/>
                </a:solidFill>
                <a:latin typeface="Calibri"/>
                <a:cs typeface="Calibri"/>
              </a:rPr>
              <a:t>Amount of data actually transferred under real-life conditions is called </a:t>
            </a:r>
            <a:r>
              <a:rPr lang="en-GB" sz="2400" b="1" dirty="0">
                <a:solidFill>
                  <a:schemeClr val="bg1"/>
                </a:solidFill>
                <a:latin typeface="Calibri"/>
                <a:cs typeface="Calibri"/>
              </a:rPr>
              <a:t>throughput</a:t>
            </a:r>
          </a:p>
          <a:p>
            <a:pPr marL="1154430" marR="5080" lvl="1" indent="-227329">
              <a:spcBef>
                <a:spcPts val="575"/>
              </a:spcBef>
              <a:buFont typeface="Arial MT"/>
              <a:buChar char="•"/>
              <a:tabLst>
                <a:tab pos="1155700" algn="l"/>
              </a:tabLst>
            </a:pPr>
            <a:endParaRPr lang="en-US" sz="2400" spc="-20" dirty="0">
              <a:solidFill>
                <a:schemeClr val="bg1"/>
              </a:solidFill>
              <a:latin typeface="Calibri"/>
              <a:cs typeface="Calibri"/>
            </a:endParaRPr>
          </a:p>
        </p:txBody>
      </p:sp>
      <p:sp>
        <p:nvSpPr>
          <p:cNvPr id="6" name="object 2">
            <a:extLst>
              <a:ext uri="{FF2B5EF4-FFF2-40B4-BE49-F238E27FC236}">
                <a16:creationId xmlns:a16="http://schemas.microsoft.com/office/drawing/2014/main" id="{DE73252E-B915-9A35-E78F-18B8FB2B3EA6}"/>
              </a:ext>
            </a:extLst>
          </p:cNvPr>
          <p:cNvSpPr txBox="1">
            <a:spLocks noGrp="1"/>
          </p:cNvSpPr>
          <p:nvPr>
            <p:ph type="title"/>
          </p:nvPr>
        </p:nvSpPr>
        <p:spPr>
          <a:xfrm>
            <a:off x="786976" y="4148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Inside</a:t>
            </a:r>
            <a:r>
              <a:rPr b="1" spc="-90" dirty="0">
                <a:solidFill>
                  <a:schemeClr val="bg1"/>
                </a:solidFill>
              </a:rPr>
              <a:t> </a:t>
            </a:r>
            <a:r>
              <a:rPr b="1" dirty="0">
                <a:solidFill>
                  <a:schemeClr val="bg1"/>
                </a:solidFill>
              </a:rPr>
              <a:t>the</a:t>
            </a:r>
            <a:r>
              <a:rPr b="1" spc="-90" dirty="0">
                <a:solidFill>
                  <a:schemeClr val="bg1"/>
                </a:solidFill>
              </a:rPr>
              <a:t> </a:t>
            </a:r>
            <a:r>
              <a:rPr b="1" dirty="0">
                <a:solidFill>
                  <a:schemeClr val="bg1"/>
                </a:solidFill>
              </a:rPr>
              <a:t>System</a:t>
            </a:r>
            <a:r>
              <a:rPr b="1" spc="-95" dirty="0">
                <a:solidFill>
                  <a:schemeClr val="bg1"/>
                </a:solidFill>
              </a:rPr>
              <a:t> </a:t>
            </a:r>
            <a:r>
              <a:rPr b="1" spc="-20" dirty="0">
                <a:solidFill>
                  <a:schemeClr val="bg1"/>
                </a:solidFill>
              </a:rPr>
              <a:t>Unit</a:t>
            </a:r>
          </a:p>
        </p:txBody>
      </p:sp>
      <p:pic>
        <p:nvPicPr>
          <p:cNvPr id="2" name="object 4">
            <a:extLst>
              <a:ext uri="{FF2B5EF4-FFF2-40B4-BE49-F238E27FC236}">
                <a16:creationId xmlns:a16="http://schemas.microsoft.com/office/drawing/2014/main" id="{6BEA3089-60DA-CE0E-8428-D8877A8EAE06}"/>
              </a:ext>
            </a:extLst>
          </p:cNvPr>
          <p:cNvPicPr/>
          <p:nvPr/>
        </p:nvPicPr>
        <p:blipFill>
          <a:blip r:embed="rId2" cstate="print"/>
          <a:stretch>
            <a:fillRect/>
          </a:stretch>
        </p:blipFill>
        <p:spPr>
          <a:xfrm>
            <a:off x="8066889" y="414855"/>
            <a:ext cx="3830622" cy="2023545"/>
          </a:xfrm>
          <a:prstGeom prst="rect">
            <a:avLst/>
          </a:prstGeom>
        </p:spPr>
      </p:pic>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27</a:t>
            </a:fld>
            <a:endParaRPr lang="en-GB" spc="-25"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67796"/>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3" name="object 3"/>
          <p:cNvSpPr txBox="1"/>
          <p:nvPr/>
        </p:nvSpPr>
        <p:spPr>
          <a:xfrm>
            <a:off x="685800" y="1461262"/>
            <a:ext cx="10972799" cy="3872214"/>
          </a:xfrm>
          <a:prstGeom prst="rect">
            <a:avLst/>
          </a:prstGeom>
        </p:spPr>
        <p:txBody>
          <a:bodyPr vert="horz" wrap="square" lIns="0" tIns="85725" rIns="0" bIns="0" rtlCol="0">
            <a:spAutoFit/>
          </a:bodyPr>
          <a:lstStyle/>
          <a:p>
            <a:pPr marL="12700">
              <a:spcBef>
                <a:spcPts val="675"/>
              </a:spcBef>
              <a:tabLst>
                <a:tab pos="355600" algn="l"/>
              </a:tabLst>
            </a:pPr>
            <a:r>
              <a:rPr lang="en-US" sz="2400" b="1" spc="-10" dirty="0" smtClean="0">
                <a:solidFill>
                  <a:schemeClr val="bg1"/>
                </a:solidFill>
                <a:latin typeface="Calibri"/>
                <a:cs typeface="Calibri"/>
              </a:rPr>
              <a:t>5. </a:t>
            </a:r>
            <a:r>
              <a:rPr sz="2400" b="1" spc="-10" dirty="0" smtClean="0">
                <a:solidFill>
                  <a:schemeClr val="bg1"/>
                </a:solidFill>
                <a:latin typeface="Calibri"/>
                <a:cs typeface="Calibri"/>
              </a:rPr>
              <a:t>Memory</a:t>
            </a:r>
            <a:endParaRPr sz="2400" b="1" dirty="0">
              <a:solidFill>
                <a:schemeClr val="bg1"/>
              </a:solidFill>
              <a:latin typeface="Calibri"/>
              <a:cs typeface="Calibri"/>
            </a:endParaRPr>
          </a:p>
          <a:p>
            <a:pPr marL="755015" lvl="1" indent="-285115">
              <a:spcBef>
                <a:spcPts val="575"/>
              </a:spcBef>
              <a:buFont typeface="Arial MT"/>
              <a:buChar char="–"/>
              <a:tabLst>
                <a:tab pos="755015" algn="l"/>
              </a:tabLst>
            </a:pPr>
            <a:r>
              <a:rPr sz="2400" spc="-20" dirty="0">
                <a:solidFill>
                  <a:schemeClr val="bg1"/>
                </a:solidFill>
                <a:latin typeface="Calibri"/>
                <a:cs typeface="Calibri"/>
              </a:rPr>
              <a:t>Refers</a:t>
            </a:r>
            <a:r>
              <a:rPr sz="2400" spc="-85" dirty="0">
                <a:solidFill>
                  <a:schemeClr val="bg1"/>
                </a:solidFill>
                <a:latin typeface="Calibri"/>
                <a:cs typeface="Calibri"/>
              </a:rPr>
              <a:t> </a:t>
            </a:r>
            <a:r>
              <a:rPr sz="2400" dirty="0">
                <a:solidFill>
                  <a:schemeClr val="bg1"/>
                </a:solidFill>
                <a:latin typeface="Calibri"/>
                <a:cs typeface="Calibri"/>
              </a:rPr>
              <a:t>to</a:t>
            </a:r>
            <a:r>
              <a:rPr sz="2400" spc="-75" dirty="0">
                <a:solidFill>
                  <a:schemeClr val="bg1"/>
                </a:solidFill>
                <a:latin typeface="Calibri"/>
                <a:cs typeface="Calibri"/>
              </a:rPr>
              <a:t> </a:t>
            </a:r>
            <a:r>
              <a:rPr sz="2400" spc="-10" dirty="0">
                <a:solidFill>
                  <a:schemeClr val="bg1"/>
                </a:solidFill>
                <a:latin typeface="Calibri"/>
                <a:cs typeface="Calibri"/>
              </a:rPr>
              <a:t>chip-</a:t>
            </a:r>
            <a:r>
              <a:rPr sz="2400" dirty="0">
                <a:solidFill>
                  <a:schemeClr val="bg1"/>
                </a:solidFill>
                <a:latin typeface="Calibri"/>
                <a:cs typeface="Calibri"/>
              </a:rPr>
              <a:t>based</a:t>
            </a:r>
            <a:r>
              <a:rPr sz="2400" spc="-70" dirty="0">
                <a:solidFill>
                  <a:schemeClr val="bg1"/>
                </a:solidFill>
                <a:latin typeface="Calibri"/>
                <a:cs typeface="Calibri"/>
              </a:rPr>
              <a:t> </a:t>
            </a:r>
            <a:r>
              <a:rPr sz="2400" spc="-10" dirty="0">
                <a:solidFill>
                  <a:schemeClr val="bg1"/>
                </a:solidFill>
                <a:latin typeface="Calibri"/>
                <a:cs typeface="Calibri"/>
              </a:rPr>
              <a:t>storage</a:t>
            </a:r>
            <a:r>
              <a:rPr sz="2400" spc="-75" dirty="0">
                <a:solidFill>
                  <a:schemeClr val="bg1"/>
                </a:solidFill>
                <a:latin typeface="Calibri"/>
                <a:cs typeface="Calibri"/>
              </a:rPr>
              <a:t> </a:t>
            </a:r>
            <a:r>
              <a:rPr sz="2400" dirty="0">
                <a:solidFill>
                  <a:schemeClr val="bg1"/>
                </a:solidFill>
                <a:latin typeface="Calibri"/>
                <a:cs typeface="Calibri"/>
              </a:rPr>
              <a:t>located</a:t>
            </a:r>
            <a:r>
              <a:rPr sz="2400" spc="-80" dirty="0">
                <a:solidFill>
                  <a:schemeClr val="bg1"/>
                </a:solidFill>
                <a:latin typeface="Calibri"/>
                <a:cs typeface="Calibri"/>
              </a:rPr>
              <a:t> </a:t>
            </a:r>
            <a:r>
              <a:rPr sz="2400" dirty="0">
                <a:solidFill>
                  <a:schemeClr val="bg1"/>
                </a:solidFill>
                <a:latin typeface="Calibri"/>
                <a:cs typeface="Calibri"/>
              </a:rPr>
              <a:t>inside</a:t>
            </a:r>
            <a:r>
              <a:rPr sz="2400" spc="-70" dirty="0">
                <a:solidFill>
                  <a:schemeClr val="bg1"/>
                </a:solidFill>
                <a:latin typeface="Calibri"/>
                <a:cs typeface="Calibri"/>
              </a:rPr>
              <a:t> </a:t>
            </a:r>
            <a:r>
              <a:rPr sz="2400" dirty="0">
                <a:solidFill>
                  <a:schemeClr val="bg1"/>
                </a:solidFill>
                <a:latin typeface="Calibri"/>
                <a:cs typeface="Calibri"/>
              </a:rPr>
              <a:t>the</a:t>
            </a:r>
            <a:r>
              <a:rPr sz="2400" spc="-65" dirty="0">
                <a:solidFill>
                  <a:schemeClr val="bg1"/>
                </a:solidFill>
                <a:latin typeface="Calibri"/>
                <a:cs typeface="Calibri"/>
              </a:rPr>
              <a:t> </a:t>
            </a:r>
            <a:r>
              <a:rPr sz="2400" spc="-10" dirty="0">
                <a:solidFill>
                  <a:schemeClr val="bg1"/>
                </a:solidFill>
                <a:latin typeface="Calibri"/>
                <a:cs typeface="Calibri"/>
              </a:rPr>
              <a:t>system</a:t>
            </a:r>
            <a:r>
              <a:rPr sz="2400" spc="-80" dirty="0">
                <a:solidFill>
                  <a:schemeClr val="bg1"/>
                </a:solidFill>
                <a:latin typeface="Calibri"/>
                <a:cs typeface="Calibri"/>
              </a:rPr>
              <a:t> </a:t>
            </a:r>
            <a:r>
              <a:rPr sz="2400" spc="-20" dirty="0">
                <a:solidFill>
                  <a:schemeClr val="bg1"/>
                </a:solidFill>
                <a:latin typeface="Calibri"/>
                <a:cs typeface="Calibri"/>
              </a:rPr>
              <a:t>unit</a:t>
            </a:r>
            <a:endParaRPr sz="2400" dirty="0">
              <a:solidFill>
                <a:schemeClr val="bg1"/>
              </a:solidFill>
              <a:latin typeface="Calibri"/>
              <a:cs typeface="Calibri"/>
            </a:endParaRPr>
          </a:p>
          <a:p>
            <a:pPr marL="754380" marR="1087755" lvl="1" indent="-285115">
              <a:spcBef>
                <a:spcPts val="575"/>
              </a:spcBef>
              <a:buFont typeface="Arial MT"/>
              <a:buChar char="–"/>
              <a:tabLst>
                <a:tab pos="756285" algn="l"/>
              </a:tabLst>
            </a:pPr>
            <a:r>
              <a:rPr sz="2400" dirty="0">
                <a:solidFill>
                  <a:schemeClr val="bg1"/>
                </a:solidFill>
                <a:latin typeface="Calibri"/>
                <a:cs typeface="Calibri"/>
              </a:rPr>
              <a:t>Storage</a:t>
            </a:r>
            <a:r>
              <a:rPr sz="2400" spc="-65" dirty="0">
                <a:solidFill>
                  <a:schemeClr val="bg1"/>
                </a:solidFill>
                <a:latin typeface="Calibri"/>
                <a:cs typeface="Calibri"/>
              </a:rPr>
              <a:t> </a:t>
            </a:r>
            <a:r>
              <a:rPr sz="2400" spc="-20" dirty="0">
                <a:solidFill>
                  <a:schemeClr val="bg1"/>
                </a:solidFill>
                <a:latin typeface="Calibri"/>
                <a:cs typeface="Calibri"/>
              </a:rPr>
              <a:t>refers</a:t>
            </a:r>
            <a:r>
              <a:rPr sz="2400" spc="-55" dirty="0">
                <a:solidFill>
                  <a:schemeClr val="bg1"/>
                </a:solidFill>
                <a:latin typeface="Calibri"/>
                <a:cs typeface="Calibri"/>
              </a:rPr>
              <a:t> </a:t>
            </a:r>
            <a:r>
              <a:rPr sz="2400" dirty="0">
                <a:solidFill>
                  <a:schemeClr val="bg1"/>
                </a:solidFill>
                <a:latin typeface="Calibri"/>
                <a:cs typeface="Calibri"/>
              </a:rPr>
              <a:t>to</a:t>
            </a:r>
            <a:r>
              <a:rPr sz="2400" spc="-60" dirty="0">
                <a:solidFill>
                  <a:schemeClr val="bg1"/>
                </a:solidFill>
                <a:latin typeface="Calibri"/>
                <a:cs typeface="Calibri"/>
              </a:rPr>
              <a:t> </a:t>
            </a:r>
            <a:r>
              <a:rPr sz="2400" dirty="0">
                <a:solidFill>
                  <a:schemeClr val="bg1"/>
                </a:solidFill>
                <a:latin typeface="Calibri"/>
                <a:cs typeface="Calibri"/>
              </a:rPr>
              <a:t>the</a:t>
            </a:r>
            <a:r>
              <a:rPr sz="2400" spc="-55" dirty="0">
                <a:solidFill>
                  <a:schemeClr val="bg1"/>
                </a:solidFill>
                <a:latin typeface="Calibri"/>
                <a:cs typeface="Calibri"/>
              </a:rPr>
              <a:t> </a:t>
            </a:r>
            <a:r>
              <a:rPr sz="2400" dirty="0">
                <a:solidFill>
                  <a:schemeClr val="bg1"/>
                </a:solidFill>
                <a:latin typeface="Calibri"/>
                <a:cs typeface="Calibri"/>
              </a:rPr>
              <a:t>amount</a:t>
            </a:r>
            <a:r>
              <a:rPr sz="2400" spc="-65" dirty="0">
                <a:solidFill>
                  <a:schemeClr val="bg1"/>
                </a:solidFill>
                <a:latin typeface="Calibri"/>
                <a:cs typeface="Calibri"/>
              </a:rPr>
              <a:t> </a:t>
            </a:r>
            <a:r>
              <a:rPr sz="2400" dirty="0">
                <a:solidFill>
                  <a:schemeClr val="bg1"/>
                </a:solidFill>
                <a:latin typeface="Calibri"/>
                <a:cs typeface="Calibri"/>
              </a:rPr>
              <a:t>of</a:t>
            </a:r>
            <a:r>
              <a:rPr sz="2400" spc="-55" dirty="0">
                <a:solidFill>
                  <a:schemeClr val="bg1"/>
                </a:solidFill>
                <a:latin typeface="Calibri"/>
                <a:cs typeface="Calibri"/>
              </a:rPr>
              <a:t> </a:t>
            </a:r>
            <a:r>
              <a:rPr sz="2400" spc="-10" dirty="0">
                <a:solidFill>
                  <a:schemeClr val="bg1"/>
                </a:solidFill>
                <a:latin typeface="Calibri"/>
                <a:cs typeface="Calibri"/>
              </a:rPr>
              <a:t>long-</a:t>
            </a:r>
            <a:r>
              <a:rPr sz="2400" dirty="0">
                <a:solidFill>
                  <a:schemeClr val="bg1"/>
                </a:solidFill>
                <a:latin typeface="Calibri"/>
                <a:cs typeface="Calibri"/>
              </a:rPr>
              <a:t>term</a:t>
            </a:r>
            <a:r>
              <a:rPr sz="2400" spc="-65" dirty="0">
                <a:solidFill>
                  <a:schemeClr val="bg1"/>
                </a:solidFill>
                <a:latin typeface="Calibri"/>
                <a:cs typeface="Calibri"/>
              </a:rPr>
              <a:t> </a:t>
            </a:r>
            <a:r>
              <a:rPr sz="2400" spc="-10" dirty="0">
                <a:solidFill>
                  <a:schemeClr val="bg1"/>
                </a:solidFill>
                <a:latin typeface="Calibri"/>
                <a:cs typeface="Calibri"/>
              </a:rPr>
              <a:t>storage </a:t>
            </a:r>
            <a:r>
              <a:rPr sz="2400" dirty="0">
                <a:solidFill>
                  <a:schemeClr val="bg1"/>
                </a:solidFill>
                <a:latin typeface="Calibri"/>
                <a:cs typeface="Calibri"/>
              </a:rPr>
              <a:t>available</a:t>
            </a:r>
            <a:r>
              <a:rPr sz="2400" spc="-55" dirty="0">
                <a:solidFill>
                  <a:schemeClr val="bg1"/>
                </a:solidFill>
                <a:latin typeface="Calibri"/>
                <a:cs typeface="Calibri"/>
              </a:rPr>
              <a:t> </a:t>
            </a:r>
            <a:r>
              <a:rPr sz="2400" dirty="0">
                <a:solidFill>
                  <a:schemeClr val="bg1"/>
                </a:solidFill>
                <a:latin typeface="Calibri"/>
                <a:cs typeface="Calibri"/>
              </a:rPr>
              <a:t>to</a:t>
            </a:r>
            <a:r>
              <a:rPr sz="2400" spc="-50" dirty="0">
                <a:solidFill>
                  <a:schemeClr val="bg1"/>
                </a:solidFill>
                <a:latin typeface="Calibri"/>
                <a:cs typeface="Calibri"/>
              </a:rPr>
              <a:t> </a:t>
            </a:r>
            <a:r>
              <a:rPr sz="2400" dirty="0">
                <a:solidFill>
                  <a:schemeClr val="bg1"/>
                </a:solidFill>
                <a:latin typeface="Calibri"/>
                <a:cs typeface="Calibri"/>
              </a:rPr>
              <a:t>a</a:t>
            </a:r>
            <a:r>
              <a:rPr lang="en-US" sz="2400" dirty="0">
                <a:solidFill>
                  <a:schemeClr val="bg1"/>
                </a:solidFill>
                <a:latin typeface="Calibri"/>
                <a:cs typeface="Calibri"/>
              </a:rPr>
              <a:t> computer</a:t>
            </a:r>
            <a:endParaRPr sz="2400" dirty="0">
              <a:solidFill>
                <a:schemeClr val="bg1"/>
              </a:solidFill>
              <a:latin typeface="Calibri"/>
              <a:cs typeface="Calibri"/>
            </a:endParaRPr>
          </a:p>
          <a:p>
            <a:pPr marL="755015" lvl="1" indent="-285115">
              <a:spcBef>
                <a:spcPts val="580"/>
              </a:spcBef>
              <a:buFont typeface="Arial MT"/>
              <a:buChar char="–"/>
              <a:tabLst>
                <a:tab pos="755015" algn="l"/>
              </a:tabLst>
            </a:pPr>
            <a:r>
              <a:rPr sz="2400" b="1" dirty="0">
                <a:solidFill>
                  <a:schemeClr val="bg1"/>
                </a:solidFill>
                <a:latin typeface="Calibri"/>
                <a:cs typeface="Calibri"/>
              </a:rPr>
              <a:t>Random</a:t>
            </a:r>
            <a:r>
              <a:rPr sz="2400" b="1" spc="-30" dirty="0">
                <a:solidFill>
                  <a:schemeClr val="bg1"/>
                </a:solidFill>
                <a:latin typeface="Calibri"/>
                <a:cs typeface="Calibri"/>
              </a:rPr>
              <a:t> </a:t>
            </a:r>
            <a:r>
              <a:rPr sz="2400" b="1" dirty="0">
                <a:solidFill>
                  <a:schemeClr val="bg1"/>
                </a:solidFill>
                <a:latin typeface="Calibri"/>
                <a:cs typeface="Calibri"/>
              </a:rPr>
              <a:t>Access</a:t>
            </a:r>
            <a:r>
              <a:rPr sz="2400" b="1" spc="-40" dirty="0">
                <a:solidFill>
                  <a:schemeClr val="bg1"/>
                </a:solidFill>
                <a:latin typeface="Calibri"/>
                <a:cs typeface="Calibri"/>
              </a:rPr>
              <a:t> </a:t>
            </a:r>
            <a:r>
              <a:rPr sz="2400" b="1" dirty="0">
                <a:solidFill>
                  <a:schemeClr val="bg1"/>
                </a:solidFill>
                <a:latin typeface="Calibri"/>
                <a:cs typeface="Calibri"/>
              </a:rPr>
              <a:t>Memory</a:t>
            </a:r>
            <a:r>
              <a:rPr sz="2400" b="1" spc="-15" dirty="0">
                <a:solidFill>
                  <a:schemeClr val="bg1"/>
                </a:solidFill>
                <a:latin typeface="Calibri"/>
                <a:cs typeface="Calibri"/>
              </a:rPr>
              <a:t> </a:t>
            </a:r>
            <a:r>
              <a:rPr sz="2400" b="1" spc="-10" dirty="0">
                <a:solidFill>
                  <a:schemeClr val="bg1"/>
                </a:solidFill>
                <a:latin typeface="Calibri"/>
                <a:cs typeface="Calibri"/>
              </a:rPr>
              <a:t>(RAM)</a:t>
            </a:r>
            <a:endParaRPr sz="2400" b="1" dirty="0">
              <a:solidFill>
                <a:schemeClr val="bg1"/>
              </a:solidFill>
              <a:latin typeface="Calibri"/>
              <a:cs typeface="Calibri"/>
            </a:endParaRPr>
          </a:p>
          <a:p>
            <a:pPr marL="1154430" lvl="2" indent="-227329">
              <a:spcBef>
                <a:spcPts val="575"/>
              </a:spcBef>
              <a:buFont typeface="Arial MT"/>
              <a:buChar char="•"/>
              <a:tabLst>
                <a:tab pos="1154430" algn="l"/>
              </a:tabLst>
            </a:pPr>
            <a:r>
              <a:rPr sz="2400" dirty="0">
                <a:solidFill>
                  <a:schemeClr val="bg1"/>
                </a:solidFill>
                <a:latin typeface="Calibri"/>
                <a:cs typeface="Calibri"/>
              </a:rPr>
              <a:t>Computer’s</a:t>
            </a:r>
            <a:r>
              <a:rPr sz="2400" spc="-80" dirty="0">
                <a:solidFill>
                  <a:schemeClr val="bg1"/>
                </a:solidFill>
                <a:latin typeface="Calibri"/>
                <a:cs typeface="Calibri"/>
              </a:rPr>
              <a:t> </a:t>
            </a:r>
            <a:r>
              <a:rPr sz="2400" dirty="0">
                <a:solidFill>
                  <a:schemeClr val="bg1"/>
                </a:solidFill>
                <a:latin typeface="Calibri"/>
                <a:cs typeface="Calibri"/>
              </a:rPr>
              <a:t>main</a:t>
            </a:r>
            <a:r>
              <a:rPr sz="2400" spc="-70" dirty="0">
                <a:solidFill>
                  <a:schemeClr val="bg1"/>
                </a:solidFill>
                <a:latin typeface="Calibri"/>
                <a:cs typeface="Calibri"/>
              </a:rPr>
              <a:t> </a:t>
            </a:r>
            <a:r>
              <a:rPr sz="2400" spc="-10" dirty="0">
                <a:solidFill>
                  <a:schemeClr val="bg1"/>
                </a:solidFill>
                <a:latin typeface="Calibri"/>
                <a:cs typeface="Calibri"/>
              </a:rPr>
              <a:t>memory</a:t>
            </a:r>
            <a:endParaRPr sz="2400" dirty="0">
              <a:solidFill>
                <a:schemeClr val="bg1"/>
              </a:solidFill>
              <a:latin typeface="Calibri"/>
              <a:cs typeface="Calibri"/>
            </a:endParaRPr>
          </a:p>
          <a:p>
            <a:pPr marL="1154430" marR="399415" lvl="2" indent="-227329">
              <a:spcBef>
                <a:spcPts val="575"/>
              </a:spcBef>
              <a:buFont typeface="Arial MT"/>
              <a:buChar char="•"/>
              <a:tabLst>
                <a:tab pos="1155700" algn="l"/>
              </a:tabLst>
            </a:pPr>
            <a:r>
              <a:rPr sz="2400" dirty="0">
                <a:solidFill>
                  <a:schemeClr val="bg1"/>
                </a:solidFill>
                <a:latin typeface="Calibri"/>
                <a:cs typeface="Calibri"/>
              </a:rPr>
              <a:t>Consists</a:t>
            </a:r>
            <a:r>
              <a:rPr sz="2400" spc="-70" dirty="0">
                <a:solidFill>
                  <a:schemeClr val="bg1"/>
                </a:solidFill>
                <a:latin typeface="Calibri"/>
                <a:cs typeface="Calibri"/>
              </a:rPr>
              <a:t> </a:t>
            </a:r>
            <a:r>
              <a:rPr sz="2400" dirty="0">
                <a:solidFill>
                  <a:schemeClr val="bg1"/>
                </a:solidFill>
                <a:latin typeface="Calibri"/>
                <a:cs typeface="Calibri"/>
              </a:rPr>
              <a:t>of</a:t>
            </a:r>
            <a:r>
              <a:rPr sz="2400" spc="-50" dirty="0">
                <a:solidFill>
                  <a:schemeClr val="bg1"/>
                </a:solidFill>
                <a:latin typeface="Calibri"/>
                <a:cs typeface="Calibri"/>
              </a:rPr>
              <a:t> </a:t>
            </a:r>
            <a:r>
              <a:rPr sz="2400" dirty="0">
                <a:solidFill>
                  <a:schemeClr val="bg1"/>
                </a:solidFill>
                <a:latin typeface="Calibri"/>
                <a:cs typeface="Calibri"/>
              </a:rPr>
              <a:t>chips</a:t>
            </a:r>
            <a:r>
              <a:rPr sz="2400" spc="-65" dirty="0">
                <a:solidFill>
                  <a:schemeClr val="bg1"/>
                </a:solidFill>
                <a:latin typeface="Calibri"/>
                <a:cs typeface="Calibri"/>
              </a:rPr>
              <a:t> </a:t>
            </a:r>
            <a:r>
              <a:rPr sz="2400" dirty="0">
                <a:solidFill>
                  <a:schemeClr val="bg1"/>
                </a:solidFill>
                <a:latin typeface="Calibri"/>
                <a:cs typeface="Calibri"/>
              </a:rPr>
              <a:t>arranged</a:t>
            </a:r>
            <a:r>
              <a:rPr sz="2400" spc="-55" dirty="0">
                <a:solidFill>
                  <a:schemeClr val="bg1"/>
                </a:solidFill>
                <a:latin typeface="Calibri"/>
                <a:cs typeface="Calibri"/>
              </a:rPr>
              <a:t> </a:t>
            </a:r>
            <a:r>
              <a:rPr sz="2400" dirty="0">
                <a:solidFill>
                  <a:schemeClr val="bg1"/>
                </a:solidFill>
                <a:latin typeface="Calibri"/>
                <a:cs typeface="Calibri"/>
              </a:rPr>
              <a:t>on</a:t>
            </a:r>
            <a:r>
              <a:rPr sz="2400" spc="-50" dirty="0">
                <a:solidFill>
                  <a:schemeClr val="bg1"/>
                </a:solidFill>
                <a:latin typeface="Calibri"/>
                <a:cs typeface="Calibri"/>
              </a:rPr>
              <a:t> </a:t>
            </a:r>
            <a:r>
              <a:rPr sz="2400" dirty="0">
                <a:solidFill>
                  <a:schemeClr val="bg1"/>
                </a:solidFill>
                <a:latin typeface="Calibri"/>
                <a:cs typeface="Calibri"/>
              </a:rPr>
              <a:t>a</a:t>
            </a:r>
            <a:r>
              <a:rPr sz="2400" spc="-70" dirty="0">
                <a:solidFill>
                  <a:schemeClr val="bg1"/>
                </a:solidFill>
                <a:latin typeface="Calibri"/>
                <a:cs typeface="Calibri"/>
              </a:rPr>
              <a:t> </a:t>
            </a:r>
            <a:r>
              <a:rPr sz="2400" dirty="0">
                <a:solidFill>
                  <a:schemeClr val="bg1"/>
                </a:solidFill>
                <a:latin typeface="Calibri"/>
                <a:cs typeface="Calibri"/>
              </a:rPr>
              <a:t>circuit</a:t>
            </a:r>
            <a:r>
              <a:rPr sz="2400" spc="-70" dirty="0">
                <a:solidFill>
                  <a:schemeClr val="bg1"/>
                </a:solidFill>
                <a:latin typeface="Calibri"/>
                <a:cs typeface="Calibri"/>
              </a:rPr>
              <a:t> </a:t>
            </a:r>
            <a:r>
              <a:rPr sz="2400" dirty="0">
                <a:solidFill>
                  <a:schemeClr val="bg1"/>
                </a:solidFill>
                <a:latin typeface="Calibri"/>
                <a:cs typeface="Calibri"/>
              </a:rPr>
              <a:t>board</a:t>
            </a:r>
            <a:r>
              <a:rPr sz="2400" spc="-40" dirty="0">
                <a:solidFill>
                  <a:schemeClr val="bg1"/>
                </a:solidFill>
                <a:latin typeface="Calibri"/>
                <a:cs typeface="Calibri"/>
              </a:rPr>
              <a:t> </a:t>
            </a:r>
            <a:r>
              <a:rPr sz="2400" dirty="0">
                <a:solidFill>
                  <a:schemeClr val="bg1"/>
                </a:solidFill>
                <a:latin typeface="Calibri"/>
                <a:cs typeface="Calibri"/>
              </a:rPr>
              <a:t>called</a:t>
            </a:r>
            <a:r>
              <a:rPr sz="2400" spc="-65" dirty="0">
                <a:solidFill>
                  <a:schemeClr val="bg1"/>
                </a:solidFill>
                <a:latin typeface="Calibri"/>
                <a:cs typeface="Calibri"/>
              </a:rPr>
              <a:t> </a:t>
            </a:r>
            <a:r>
              <a:rPr sz="2400" spc="-50" dirty="0">
                <a:solidFill>
                  <a:schemeClr val="bg1"/>
                </a:solidFill>
                <a:latin typeface="Calibri"/>
                <a:cs typeface="Calibri"/>
              </a:rPr>
              <a:t>a </a:t>
            </a:r>
            <a:r>
              <a:rPr sz="2400" dirty="0">
                <a:solidFill>
                  <a:schemeClr val="bg1"/>
                </a:solidFill>
                <a:latin typeface="Calibri"/>
                <a:cs typeface="Calibri"/>
              </a:rPr>
              <a:t>memory</a:t>
            </a:r>
            <a:r>
              <a:rPr sz="2400" spc="-60" dirty="0">
                <a:solidFill>
                  <a:schemeClr val="bg1"/>
                </a:solidFill>
                <a:latin typeface="Calibri"/>
                <a:cs typeface="Calibri"/>
              </a:rPr>
              <a:t> </a:t>
            </a:r>
            <a:r>
              <a:rPr sz="2400" dirty="0">
                <a:solidFill>
                  <a:schemeClr val="bg1"/>
                </a:solidFill>
                <a:latin typeface="Calibri"/>
                <a:cs typeface="Calibri"/>
              </a:rPr>
              <a:t>module</a:t>
            </a:r>
            <a:r>
              <a:rPr sz="2400" spc="-35" dirty="0">
                <a:solidFill>
                  <a:schemeClr val="bg1"/>
                </a:solidFill>
                <a:latin typeface="Calibri"/>
                <a:cs typeface="Calibri"/>
              </a:rPr>
              <a:t> </a:t>
            </a:r>
            <a:r>
              <a:rPr sz="2400" dirty="0">
                <a:solidFill>
                  <a:schemeClr val="bg1"/>
                </a:solidFill>
                <a:latin typeface="Calibri"/>
                <a:cs typeface="Calibri"/>
              </a:rPr>
              <a:t>which</a:t>
            </a:r>
            <a:r>
              <a:rPr sz="2400" spc="-45" dirty="0">
                <a:solidFill>
                  <a:schemeClr val="bg1"/>
                </a:solidFill>
                <a:latin typeface="Calibri"/>
                <a:cs typeface="Calibri"/>
              </a:rPr>
              <a:t> </a:t>
            </a:r>
            <a:r>
              <a:rPr sz="2400" dirty="0">
                <a:solidFill>
                  <a:schemeClr val="bg1"/>
                </a:solidFill>
                <a:latin typeface="Calibri"/>
                <a:cs typeface="Calibri"/>
              </a:rPr>
              <a:t>are</a:t>
            </a:r>
            <a:r>
              <a:rPr sz="2400" spc="-35" dirty="0">
                <a:solidFill>
                  <a:schemeClr val="bg1"/>
                </a:solidFill>
                <a:latin typeface="Calibri"/>
                <a:cs typeface="Calibri"/>
              </a:rPr>
              <a:t> </a:t>
            </a:r>
            <a:r>
              <a:rPr sz="2400" dirty="0">
                <a:solidFill>
                  <a:schemeClr val="bg1"/>
                </a:solidFill>
                <a:latin typeface="Calibri"/>
                <a:cs typeface="Calibri"/>
              </a:rPr>
              <a:t>plugged</a:t>
            </a:r>
            <a:r>
              <a:rPr sz="2400" spc="-40" dirty="0">
                <a:solidFill>
                  <a:schemeClr val="bg1"/>
                </a:solidFill>
                <a:latin typeface="Calibri"/>
                <a:cs typeface="Calibri"/>
              </a:rPr>
              <a:t> </a:t>
            </a:r>
            <a:r>
              <a:rPr sz="2400" dirty="0">
                <a:solidFill>
                  <a:schemeClr val="bg1"/>
                </a:solidFill>
                <a:latin typeface="Calibri"/>
                <a:cs typeface="Calibri"/>
              </a:rPr>
              <a:t>into</a:t>
            </a:r>
            <a:r>
              <a:rPr sz="2400" spc="-40" dirty="0">
                <a:solidFill>
                  <a:schemeClr val="bg1"/>
                </a:solidFill>
                <a:latin typeface="Calibri"/>
                <a:cs typeface="Calibri"/>
              </a:rPr>
              <a:t> </a:t>
            </a:r>
            <a:r>
              <a:rPr sz="2400" spc="-10" dirty="0">
                <a:solidFill>
                  <a:schemeClr val="bg1"/>
                </a:solidFill>
                <a:latin typeface="Calibri"/>
                <a:cs typeface="Calibri"/>
              </a:rPr>
              <a:t>motherboard</a:t>
            </a:r>
            <a:endParaRPr sz="2400" dirty="0">
              <a:solidFill>
                <a:schemeClr val="bg1"/>
              </a:solidFill>
              <a:latin typeface="Calibri"/>
              <a:cs typeface="Calibri"/>
            </a:endParaRPr>
          </a:p>
          <a:p>
            <a:pPr marL="1154430" marR="317500" lvl="2" indent="-227329">
              <a:spcBef>
                <a:spcPts val="580"/>
              </a:spcBef>
              <a:buFont typeface="Arial MT"/>
              <a:buChar char="•"/>
              <a:tabLst>
                <a:tab pos="1155700" algn="l"/>
              </a:tabLst>
            </a:pPr>
            <a:r>
              <a:rPr sz="2400" dirty="0">
                <a:solidFill>
                  <a:schemeClr val="bg1"/>
                </a:solidFill>
                <a:latin typeface="Calibri"/>
                <a:cs typeface="Calibri"/>
              </a:rPr>
              <a:t>Stores</a:t>
            </a:r>
            <a:r>
              <a:rPr sz="2400" spc="-70" dirty="0">
                <a:solidFill>
                  <a:schemeClr val="bg1"/>
                </a:solidFill>
                <a:latin typeface="Calibri"/>
                <a:cs typeface="Calibri"/>
              </a:rPr>
              <a:t> </a:t>
            </a:r>
            <a:r>
              <a:rPr sz="2400" dirty="0">
                <a:solidFill>
                  <a:schemeClr val="bg1"/>
                </a:solidFill>
                <a:latin typeface="Calibri"/>
                <a:cs typeface="Calibri"/>
              </a:rPr>
              <a:t>essential</a:t>
            </a:r>
            <a:r>
              <a:rPr sz="2400" spc="-80" dirty="0">
                <a:solidFill>
                  <a:schemeClr val="bg1"/>
                </a:solidFill>
                <a:latin typeface="Calibri"/>
                <a:cs typeface="Calibri"/>
              </a:rPr>
              <a:t> </a:t>
            </a:r>
            <a:r>
              <a:rPr sz="2400" dirty="0">
                <a:solidFill>
                  <a:schemeClr val="bg1"/>
                </a:solidFill>
                <a:latin typeface="Calibri"/>
                <a:cs typeface="Calibri"/>
              </a:rPr>
              <a:t>parts</a:t>
            </a:r>
            <a:r>
              <a:rPr sz="2400" spc="-65" dirty="0">
                <a:solidFill>
                  <a:schemeClr val="bg1"/>
                </a:solidFill>
                <a:latin typeface="Calibri"/>
                <a:cs typeface="Calibri"/>
              </a:rPr>
              <a:t> </a:t>
            </a:r>
            <a:r>
              <a:rPr sz="2400" dirty="0">
                <a:solidFill>
                  <a:schemeClr val="bg1"/>
                </a:solidFill>
                <a:latin typeface="Calibri"/>
                <a:cs typeface="Calibri"/>
              </a:rPr>
              <a:t>of</a:t>
            </a:r>
            <a:r>
              <a:rPr sz="2400" spc="-75" dirty="0">
                <a:solidFill>
                  <a:schemeClr val="bg1"/>
                </a:solidFill>
                <a:latin typeface="Calibri"/>
                <a:cs typeface="Calibri"/>
              </a:rPr>
              <a:t> </a:t>
            </a:r>
            <a:r>
              <a:rPr sz="2400" spc="-10" dirty="0">
                <a:solidFill>
                  <a:schemeClr val="bg1"/>
                </a:solidFill>
                <a:latin typeface="Calibri"/>
                <a:cs typeface="Calibri"/>
              </a:rPr>
              <a:t>operating</a:t>
            </a:r>
            <a:r>
              <a:rPr sz="2400" spc="-80" dirty="0">
                <a:solidFill>
                  <a:schemeClr val="bg1"/>
                </a:solidFill>
                <a:latin typeface="Calibri"/>
                <a:cs typeface="Calibri"/>
              </a:rPr>
              <a:t> </a:t>
            </a:r>
            <a:r>
              <a:rPr sz="2400" spc="-10" dirty="0">
                <a:solidFill>
                  <a:schemeClr val="bg1"/>
                </a:solidFill>
                <a:latin typeface="Calibri"/>
                <a:cs typeface="Calibri"/>
              </a:rPr>
              <a:t>system,</a:t>
            </a:r>
            <a:r>
              <a:rPr sz="2400" spc="-80" dirty="0">
                <a:solidFill>
                  <a:schemeClr val="bg1"/>
                </a:solidFill>
                <a:latin typeface="Calibri"/>
                <a:cs typeface="Calibri"/>
              </a:rPr>
              <a:t> </a:t>
            </a:r>
            <a:r>
              <a:rPr sz="2400" spc="-10" dirty="0">
                <a:solidFill>
                  <a:schemeClr val="bg1"/>
                </a:solidFill>
                <a:latin typeface="Calibri"/>
                <a:cs typeface="Calibri"/>
              </a:rPr>
              <a:t>programs, </a:t>
            </a:r>
            <a:r>
              <a:rPr sz="2400" dirty="0">
                <a:solidFill>
                  <a:schemeClr val="bg1"/>
                </a:solidFill>
                <a:latin typeface="Calibri"/>
                <a:cs typeface="Calibri"/>
              </a:rPr>
              <a:t>and</a:t>
            </a:r>
            <a:r>
              <a:rPr sz="2400" spc="-60" dirty="0">
                <a:solidFill>
                  <a:schemeClr val="bg1"/>
                </a:solidFill>
                <a:latin typeface="Calibri"/>
                <a:cs typeface="Calibri"/>
              </a:rPr>
              <a:t> </a:t>
            </a:r>
            <a:r>
              <a:rPr sz="2400" dirty="0">
                <a:solidFill>
                  <a:schemeClr val="bg1"/>
                </a:solidFill>
                <a:latin typeface="Calibri"/>
                <a:cs typeface="Calibri"/>
              </a:rPr>
              <a:t>data</a:t>
            </a:r>
            <a:r>
              <a:rPr sz="2400" spc="-60" dirty="0">
                <a:solidFill>
                  <a:schemeClr val="bg1"/>
                </a:solidFill>
                <a:latin typeface="Calibri"/>
                <a:cs typeface="Calibri"/>
              </a:rPr>
              <a:t> </a:t>
            </a:r>
            <a:r>
              <a:rPr sz="2400" dirty="0">
                <a:solidFill>
                  <a:schemeClr val="bg1"/>
                </a:solidFill>
                <a:latin typeface="Calibri"/>
                <a:cs typeface="Calibri"/>
              </a:rPr>
              <a:t>computer</a:t>
            </a:r>
            <a:r>
              <a:rPr sz="2400" spc="-55" dirty="0">
                <a:solidFill>
                  <a:schemeClr val="bg1"/>
                </a:solidFill>
                <a:latin typeface="Calibri"/>
                <a:cs typeface="Calibri"/>
              </a:rPr>
              <a:t> </a:t>
            </a:r>
            <a:r>
              <a:rPr sz="2400" dirty="0">
                <a:solidFill>
                  <a:schemeClr val="bg1"/>
                </a:solidFill>
                <a:latin typeface="Calibri"/>
                <a:cs typeface="Calibri"/>
              </a:rPr>
              <a:t>is</a:t>
            </a:r>
            <a:r>
              <a:rPr sz="2400" spc="-60" dirty="0">
                <a:solidFill>
                  <a:schemeClr val="bg1"/>
                </a:solidFill>
                <a:latin typeface="Calibri"/>
                <a:cs typeface="Calibri"/>
              </a:rPr>
              <a:t> </a:t>
            </a:r>
            <a:r>
              <a:rPr sz="2400" dirty="0">
                <a:solidFill>
                  <a:schemeClr val="bg1"/>
                </a:solidFill>
                <a:latin typeface="Calibri"/>
                <a:cs typeface="Calibri"/>
              </a:rPr>
              <a:t>currently</a:t>
            </a:r>
            <a:r>
              <a:rPr sz="2400" spc="-55" dirty="0">
                <a:solidFill>
                  <a:schemeClr val="bg1"/>
                </a:solidFill>
                <a:latin typeface="Calibri"/>
                <a:cs typeface="Calibri"/>
              </a:rPr>
              <a:t> </a:t>
            </a:r>
            <a:r>
              <a:rPr sz="2400" spc="-10" dirty="0">
                <a:solidFill>
                  <a:schemeClr val="bg1"/>
                </a:solidFill>
                <a:latin typeface="Calibri"/>
                <a:cs typeface="Calibri"/>
              </a:rPr>
              <a:t>using</a:t>
            </a:r>
            <a:endParaRPr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28</a:t>
            </a:fld>
            <a:endParaRPr lang="en-GB" spc="-25"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38655"/>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3" name="object 3"/>
          <p:cNvSpPr txBox="1"/>
          <p:nvPr/>
        </p:nvSpPr>
        <p:spPr>
          <a:xfrm>
            <a:off x="723900" y="1447800"/>
            <a:ext cx="10820399" cy="3949158"/>
          </a:xfrm>
          <a:prstGeom prst="rect">
            <a:avLst/>
          </a:prstGeom>
        </p:spPr>
        <p:txBody>
          <a:bodyPr vert="horz" wrap="square" lIns="0" tIns="85725" rIns="0" bIns="0" rtlCol="0">
            <a:spAutoFit/>
          </a:bodyPr>
          <a:lstStyle/>
          <a:p>
            <a:pPr marL="240029" indent="-227329">
              <a:spcBef>
                <a:spcPts val="675"/>
              </a:spcBef>
              <a:buFont typeface="Arial MT"/>
              <a:buChar char="•"/>
              <a:tabLst>
                <a:tab pos="240029" algn="l"/>
              </a:tabLst>
            </a:pPr>
            <a:r>
              <a:rPr sz="2400" b="1" spc="-10" dirty="0">
                <a:solidFill>
                  <a:schemeClr val="bg1"/>
                </a:solidFill>
                <a:latin typeface="Calibri"/>
                <a:cs typeface="Calibri"/>
              </a:rPr>
              <a:t>Volatile</a:t>
            </a:r>
            <a:endParaRPr sz="2400" b="1" dirty="0">
              <a:solidFill>
                <a:schemeClr val="bg1"/>
              </a:solidFill>
              <a:latin typeface="Calibri"/>
              <a:cs typeface="Calibri"/>
            </a:endParaRPr>
          </a:p>
          <a:p>
            <a:pPr marL="697230" lvl="1" indent="-227329">
              <a:spcBef>
                <a:spcPts val="575"/>
              </a:spcBef>
              <a:buFont typeface="Arial MT"/>
              <a:buChar char="–"/>
              <a:tabLst>
                <a:tab pos="697230" algn="l"/>
              </a:tabLst>
            </a:pPr>
            <a:r>
              <a:rPr sz="2400" dirty="0">
                <a:solidFill>
                  <a:schemeClr val="bg1"/>
                </a:solidFill>
                <a:latin typeface="Calibri"/>
                <a:cs typeface="Calibri"/>
              </a:rPr>
              <a:t>RAM</a:t>
            </a:r>
            <a:r>
              <a:rPr sz="2400" spc="-55" dirty="0">
                <a:solidFill>
                  <a:schemeClr val="bg1"/>
                </a:solidFill>
                <a:latin typeface="Calibri"/>
                <a:cs typeface="Calibri"/>
              </a:rPr>
              <a:t> </a:t>
            </a:r>
            <a:r>
              <a:rPr sz="2400" spc="-10" dirty="0">
                <a:solidFill>
                  <a:schemeClr val="bg1"/>
                </a:solidFill>
                <a:latin typeface="Calibri"/>
                <a:cs typeface="Calibri"/>
              </a:rPr>
              <a:t>content</a:t>
            </a:r>
            <a:r>
              <a:rPr sz="2400" spc="-50" dirty="0">
                <a:solidFill>
                  <a:schemeClr val="bg1"/>
                </a:solidFill>
                <a:latin typeface="Calibri"/>
                <a:cs typeface="Calibri"/>
              </a:rPr>
              <a:t> </a:t>
            </a:r>
            <a:r>
              <a:rPr sz="2400" b="1" dirty="0">
                <a:solidFill>
                  <a:schemeClr val="bg1"/>
                </a:solidFill>
                <a:latin typeface="Calibri"/>
                <a:cs typeface="Calibri"/>
              </a:rPr>
              <a:t>lost</a:t>
            </a:r>
            <a:r>
              <a:rPr sz="2400" spc="-40" dirty="0">
                <a:solidFill>
                  <a:schemeClr val="bg1"/>
                </a:solidFill>
                <a:latin typeface="Calibri"/>
                <a:cs typeface="Calibri"/>
              </a:rPr>
              <a:t> </a:t>
            </a:r>
            <a:r>
              <a:rPr sz="2400" dirty="0">
                <a:solidFill>
                  <a:schemeClr val="bg1"/>
                </a:solidFill>
                <a:latin typeface="Calibri"/>
                <a:cs typeface="Calibri"/>
              </a:rPr>
              <a:t>when</a:t>
            </a:r>
            <a:r>
              <a:rPr sz="2400" spc="-50" dirty="0">
                <a:solidFill>
                  <a:schemeClr val="bg1"/>
                </a:solidFill>
                <a:latin typeface="Calibri"/>
                <a:cs typeface="Calibri"/>
              </a:rPr>
              <a:t> </a:t>
            </a:r>
            <a:r>
              <a:rPr sz="2400" dirty="0">
                <a:solidFill>
                  <a:schemeClr val="bg1"/>
                </a:solidFill>
                <a:latin typeface="Calibri"/>
                <a:cs typeface="Calibri"/>
              </a:rPr>
              <a:t>the</a:t>
            </a:r>
            <a:r>
              <a:rPr sz="2400" spc="-40" dirty="0">
                <a:solidFill>
                  <a:schemeClr val="bg1"/>
                </a:solidFill>
                <a:latin typeface="Calibri"/>
                <a:cs typeface="Calibri"/>
              </a:rPr>
              <a:t> </a:t>
            </a:r>
            <a:r>
              <a:rPr sz="2400" dirty="0">
                <a:solidFill>
                  <a:schemeClr val="bg1"/>
                </a:solidFill>
                <a:latin typeface="Calibri"/>
                <a:cs typeface="Calibri"/>
              </a:rPr>
              <a:t>computer</a:t>
            </a:r>
            <a:r>
              <a:rPr sz="2400" spc="-45" dirty="0">
                <a:solidFill>
                  <a:schemeClr val="bg1"/>
                </a:solidFill>
                <a:latin typeface="Calibri"/>
                <a:cs typeface="Calibri"/>
              </a:rPr>
              <a:t> </a:t>
            </a:r>
            <a:r>
              <a:rPr sz="2400" dirty="0">
                <a:solidFill>
                  <a:schemeClr val="bg1"/>
                </a:solidFill>
                <a:latin typeface="Calibri"/>
                <a:cs typeface="Calibri"/>
              </a:rPr>
              <a:t>is</a:t>
            </a:r>
            <a:r>
              <a:rPr sz="2400" spc="-45" dirty="0">
                <a:solidFill>
                  <a:schemeClr val="bg1"/>
                </a:solidFill>
                <a:latin typeface="Calibri"/>
                <a:cs typeface="Calibri"/>
              </a:rPr>
              <a:t> </a:t>
            </a:r>
            <a:r>
              <a:rPr sz="2400" dirty="0">
                <a:solidFill>
                  <a:schemeClr val="bg1"/>
                </a:solidFill>
                <a:latin typeface="Calibri"/>
                <a:cs typeface="Calibri"/>
              </a:rPr>
              <a:t>shut</a:t>
            </a:r>
            <a:r>
              <a:rPr sz="2400" spc="-40" dirty="0">
                <a:solidFill>
                  <a:schemeClr val="bg1"/>
                </a:solidFill>
                <a:latin typeface="Calibri"/>
                <a:cs typeface="Calibri"/>
              </a:rPr>
              <a:t> </a:t>
            </a:r>
            <a:r>
              <a:rPr sz="2400" spc="-25" dirty="0">
                <a:solidFill>
                  <a:schemeClr val="bg1"/>
                </a:solidFill>
                <a:latin typeface="Calibri"/>
                <a:cs typeface="Calibri"/>
              </a:rPr>
              <a:t>off</a:t>
            </a:r>
            <a:endParaRPr sz="2400" dirty="0">
              <a:solidFill>
                <a:schemeClr val="bg1"/>
              </a:solidFill>
              <a:latin typeface="Calibri"/>
              <a:cs typeface="Calibri"/>
            </a:endParaRPr>
          </a:p>
          <a:p>
            <a:pPr marL="697230" lvl="1" indent="-227329">
              <a:spcBef>
                <a:spcPts val="575"/>
              </a:spcBef>
              <a:buFont typeface="Arial MT"/>
              <a:buChar char="–"/>
              <a:tabLst>
                <a:tab pos="697230" algn="l"/>
              </a:tabLst>
            </a:pPr>
            <a:r>
              <a:rPr sz="2400" dirty="0">
                <a:solidFill>
                  <a:schemeClr val="bg1"/>
                </a:solidFill>
                <a:latin typeface="Calibri"/>
                <a:cs typeface="Calibri"/>
              </a:rPr>
              <a:t>ROM</a:t>
            </a:r>
            <a:r>
              <a:rPr sz="2400" spc="-55" dirty="0">
                <a:solidFill>
                  <a:schemeClr val="bg1"/>
                </a:solidFill>
                <a:latin typeface="Calibri"/>
                <a:cs typeface="Calibri"/>
              </a:rPr>
              <a:t> </a:t>
            </a:r>
            <a:r>
              <a:rPr sz="2400" dirty="0">
                <a:solidFill>
                  <a:schemeClr val="bg1"/>
                </a:solidFill>
                <a:latin typeface="Calibri"/>
                <a:cs typeface="Calibri"/>
              </a:rPr>
              <a:t>and</a:t>
            </a:r>
            <a:r>
              <a:rPr sz="2400" spc="-40" dirty="0">
                <a:solidFill>
                  <a:schemeClr val="bg1"/>
                </a:solidFill>
                <a:latin typeface="Calibri"/>
                <a:cs typeface="Calibri"/>
              </a:rPr>
              <a:t> </a:t>
            </a:r>
            <a:r>
              <a:rPr sz="2400" dirty="0">
                <a:solidFill>
                  <a:schemeClr val="bg1"/>
                </a:solidFill>
                <a:latin typeface="Calibri"/>
                <a:cs typeface="Calibri"/>
              </a:rPr>
              <a:t>flash</a:t>
            </a:r>
            <a:r>
              <a:rPr sz="2400" spc="-30" dirty="0">
                <a:solidFill>
                  <a:schemeClr val="bg1"/>
                </a:solidFill>
                <a:latin typeface="Calibri"/>
                <a:cs typeface="Calibri"/>
              </a:rPr>
              <a:t> </a:t>
            </a:r>
            <a:r>
              <a:rPr sz="2400" dirty="0">
                <a:solidFill>
                  <a:schemeClr val="bg1"/>
                </a:solidFill>
                <a:latin typeface="Calibri"/>
                <a:cs typeface="Calibri"/>
              </a:rPr>
              <a:t>memory</a:t>
            </a:r>
            <a:r>
              <a:rPr sz="2400" spc="-60" dirty="0">
                <a:solidFill>
                  <a:schemeClr val="bg1"/>
                </a:solidFill>
                <a:latin typeface="Calibri"/>
                <a:cs typeface="Calibri"/>
              </a:rPr>
              <a:t> </a:t>
            </a:r>
            <a:r>
              <a:rPr sz="2400" dirty="0">
                <a:solidFill>
                  <a:schemeClr val="bg1"/>
                </a:solidFill>
                <a:latin typeface="Calibri"/>
                <a:cs typeface="Calibri"/>
              </a:rPr>
              <a:t>are</a:t>
            </a:r>
            <a:r>
              <a:rPr sz="2400" spc="-35" dirty="0">
                <a:solidFill>
                  <a:schemeClr val="bg1"/>
                </a:solidFill>
                <a:latin typeface="Calibri"/>
                <a:cs typeface="Calibri"/>
              </a:rPr>
              <a:t> </a:t>
            </a:r>
            <a:r>
              <a:rPr sz="2400" spc="-10" dirty="0">
                <a:solidFill>
                  <a:schemeClr val="bg1"/>
                </a:solidFill>
                <a:latin typeface="Calibri"/>
                <a:cs typeface="Calibri"/>
              </a:rPr>
              <a:t>non-volatile</a:t>
            </a:r>
            <a:endParaRPr sz="2400" dirty="0">
              <a:solidFill>
                <a:schemeClr val="bg1"/>
              </a:solidFill>
              <a:latin typeface="Calibri"/>
              <a:cs typeface="Calibri"/>
            </a:endParaRPr>
          </a:p>
          <a:p>
            <a:pPr marL="240029" indent="-227329">
              <a:spcBef>
                <a:spcPts val="580"/>
              </a:spcBef>
              <a:buFont typeface="Arial MT"/>
              <a:buChar char="•"/>
              <a:tabLst>
                <a:tab pos="240029" algn="l"/>
              </a:tabLst>
            </a:pPr>
            <a:r>
              <a:rPr sz="2400" b="1" dirty="0">
                <a:solidFill>
                  <a:schemeClr val="bg1"/>
                </a:solidFill>
                <a:latin typeface="Calibri"/>
                <a:cs typeface="Calibri"/>
              </a:rPr>
              <a:t>Measured</a:t>
            </a:r>
            <a:r>
              <a:rPr sz="2400" b="1" spc="-45" dirty="0">
                <a:solidFill>
                  <a:schemeClr val="bg1"/>
                </a:solidFill>
                <a:latin typeface="Calibri"/>
                <a:cs typeface="Calibri"/>
              </a:rPr>
              <a:t> </a:t>
            </a:r>
            <a:r>
              <a:rPr sz="2400" b="1" dirty="0">
                <a:solidFill>
                  <a:schemeClr val="bg1"/>
                </a:solidFill>
                <a:latin typeface="Calibri"/>
                <a:cs typeface="Calibri"/>
              </a:rPr>
              <a:t>in</a:t>
            </a:r>
            <a:r>
              <a:rPr sz="2400" b="1" spc="-40" dirty="0">
                <a:solidFill>
                  <a:schemeClr val="bg1"/>
                </a:solidFill>
                <a:latin typeface="Calibri"/>
                <a:cs typeface="Calibri"/>
              </a:rPr>
              <a:t> </a:t>
            </a:r>
            <a:r>
              <a:rPr sz="2400" b="1" spc="-20" dirty="0">
                <a:solidFill>
                  <a:schemeClr val="bg1"/>
                </a:solidFill>
                <a:latin typeface="Calibri"/>
                <a:cs typeface="Calibri"/>
              </a:rPr>
              <a:t>bytes</a:t>
            </a:r>
            <a:endParaRPr sz="2400" b="1" dirty="0">
              <a:solidFill>
                <a:schemeClr val="bg1"/>
              </a:solidFill>
              <a:latin typeface="Calibri"/>
              <a:cs typeface="Calibri"/>
            </a:endParaRPr>
          </a:p>
          <a:p>
            <a:pPr marL="697230" marR="706755" lvl="1" indent="-227329">
              <a:spcBef>
                <a:spcPts val="575"/>
              </a:spcBef>
              <a:buFont typeface="Arial MT"/>
              <a:buChar char="–"/>
              <a:tabLst>
                <a:tab pos="698500" algn="l"/>
              </a:tabLst>
            </a:pPr>
            <a:r>
              <a:rPr sz="2400" dirty="0">
                <a:solidFill>
                  <a:schemeClr val="bg1"/>
                </a:solidFill>
                <a:latin typeface="Calibri"/>
                <a:cs typeface="Calibri"/>
              </a:rPr>
              <a:t>Amount</a:t>
            </a:r>
            <a:r>
              <a:rPr sz="2400" spc="-65" dirty="0">
                <a:solidFill>
                  <a:schemeClr val="bg1"/>
                </a:solidFill>
                <a:latin typeface="Calibri"/>
                <a:cs typeface="Calibri"/>
              </a:rPr>
              <a:t> </a:t>
            </a:r>
            <a:r>
              <a:rPr sz="2400" dirty="0">
                <a:solidFill>
                  <a:schemeClr val="bg1"/>
                </a:solidFill>
                <a:latin typeface="Calibri"/>
                <a:cs typeface="Calibri"/>
              </a:rPr>
              <a:t>installed</a:t>
            </a:r>
            <a:r>
              <a:rPr sz="2400" spc="-65" dirty="0">
                <a:solidFill>
                  <a:schemeClr val="bg1"/>
                </a:solidFill>
                <a:latin typeface="Calibri"/>
                <a:cs typeface="Calibri"/>
              </a:rPr>
              <a:t> </a:t>
            </a:r>
            <a:r>
              <a:rPr sz="2400" dirty="0">
                <a:solidFill>
                  <a:schemeClr val="bg1"/>
                </a:solidFill>
                <a:latin typeface="Calibri"/>
                <a:cs typeface="Calibri"/>
              </a:rPr>
              <a:t>depends</a:t>
            </a:r>
            <a:r>
              <a:rPr sz="2400" spc="-45" dirty="0">
                <a:solidFill>
                  <a:schemeClr val="bg1"/>
                </a:solidFill>
                <a:latin typeface="Calibri"/>
                <a:cs typeface="Calibri"/>
              </a:rPr>
              <a:t> </a:t>
            </a:r>
            <a:r>
              <a:rPr sz="2400" dirty="0">
                <a:solidFill>
                  <a:schemeClr val="bg1"/>
                </a:solidFill>
                <a:latin typeface="Calibri"/>
                <a:cs typeface="Calibri"/>
              </a:rPr>
              <a:t>on</a:t>
            </a:r>
            <a:r>
              <a:rPr sz="2400" spc="-55" dirty="0">
                <a:solidFill>
                  <a:schemeClr val="bg1"/>
                </a:solidFill>
                <a:latin typeface="Calibri"/>
                <a:cs typeface="Calibri"/>
              </a:rPr>
              <a:t> </a:t>
            </a:r>
            <a:r>
              <a:rPr sz="2400" dirty="0">
                <a:solidFill>
                  <a:schemeClr val="bg1"/>
                </a:solidFill>
                <a:latin typeface="Calibri"/>
                <a:cs typeface="Calibri"/>
              </a:rPr>
              <a:t>the</a:t>
            </a:r>
            <a:r>
              <a:rPr sz="2400" spc="-65" dirty="0">
                <a:solidFill>
                  <a:schemeClr val="bg1"/>
                </a:solidFill>
                <a:latin typeface="Calibri"/>
                <a:cs typeface="Calibri"/>
              </a:rPr>
              <a:t> </a:t>
            </a:r>
            <a:r>
              <a:rPr sz="2400" dirty="0">
                <a:solidFill>
                  <a:schemeClr val="bg1"/>
                </a:solidFill>
                <a:latin typeface="Calibri"/>
                <a:cs typeface="Calibri"/>
              </a:rPr>
              <a:t>CPU</a:t>
            </a:r>
            <a:r>
              <a:rPr sz="2400" spc="-45" dirty="0">
                <a:solidFill>
                  <a:schemeClr val="bg1"/>
                </a:solidFill>
                <a:latin typeface="Calibri"/>
                <a:cs typeface="Calibri"/>
              </a:rPr>
              <a:t> </a:t>
            </a:r>
            <a:r>
              <a:rPr sz="2400" spc="-25" dirty="0">
                <a:solidFill>
                  <a:schemeClr val="bg1"/>
                </a:solidFill>
                <a:latin typeface="Calibri"/>
                <a:cs typeface="Calibri"/>
              </a:rPr>
              <a:t>and </a:t>
            </a:r>
            <a:r>
              <a:rPr sz="2400" spc="-10" dirty="0">
                <a:solidFill>
                  <a:schemeClr val="bg1"/>
                </a:solidFill>
                <a:latin typeface="Calibri"/>
                <a:cs typeface="Calibri"/>
              </a:rPr>
              <a:t>operating</a:t>
            </a:r>
            <a:r>
              <a:rPr sz="2400" spc="-90" dirty="0">
                <a:solidFill>
                  <a:schemeClr val="bg1"/>
                </a:solidFill>
                <a:latin typeface="Calibri"/>
                <a:cs typeface="Calibri"/>
              </a:rPr>
              <a:t> </a:t>
            </a:r>
            <a:r>
              <a:rPr sz="2400" spc="-10" dirty="0">
                <a:solidFill>
                  <a:schemeClr val="bg1"/>
                </a:solidFill>
                <a:latin typeface="Calibri"/>
                <a:cs typeface="Calibri"/>
              </a:rPr>
              <a:t>system</a:t>
            </a:r>
            <a:r>
              <a:rPr sz="2400" spc="-75" dirty="0">
                <a:solidFill>
                  <a:schemeClr val="bg1"/>
                </a:solidFill>
                <a:latin typeface="Calibri"/>
                <a:cs typeface="Calibri"/>
              </a:rPr>
              <a:t> </a:t>
            </a:r>
            <a:r>
              <a:rPr sz="2400" dirty="0">
                <a:solidFill>
                  <a:schemeClr val="bg1"/>
                </a:solidFill>
                <a:latin typeface="Calibri"/>
                <a:cs typeface="Calibri"/>
              </a:rPr>
              <a:t>being</a:t>
            </a:r>
            <a:r>
              <a:rPr sz="2400" spc="-70" dirty="0">
                <a:solidFill>
                  <a:schemeClr val="bg1"/>
                </a:solidFill>
                <a:latin typeface="Calibri"/>
                <a:cs typeface="Calibri"/>
              </a:rPr>
              <a:t> </a:t>
            </a:r>
            <a:r>
              <a:rPr sz="2400" spc="-20" dirty="0">
                <a:solidFill>
                  <a:schemeClr val="bg1"/>
                </a:solidFill>
                <a:latin typeface="Calibri"/>
                <a:cs typeface="Calibri"/>
              </a:rPr>
              <a:t>used</a:t>
            </a:r>
            <a:endParaRPr sz="2400" dirty="0">
              <a:solidFill>
                <a:schemeClr val="bg1"/>
              </a:solidFill>
              <a:latin typeface="Calibri"/>
              <a:cs typeface="Calibri"/>
            </a:endParaRPr>
          </a:p>
          <a:p>
            <a:pPr marL="240029" indent="-227329">
              <a:spcBef>
                <a:spcPts val="575"/>
              </a:spcBef>
              <a:buFont typeface="Arial MT"/>
              <a:buChar char="•"/>
              <a:tabLst>
                <a:tab pos="240029" algn="l"/>
              </a:tabLst>
            </a:pPr>
            <a:r>
              <a:rPr lang="en-GB" sz="2400" dirty="0">
                <a:solidFill>
                  <a:schemeClr val="bg1"/>
                </a:solidFill>
                <a:latin typeface="Calibri"/>
                <a:cs typeface="Calibri"/>
              </a:rPr>
              <a:t>Like the CPU, RAM consists of </a:t>
            </a:r>
            <a:r>
              <a:rPr lang="en-GB" sz="2400" b="1" dirty="0">
                <a:solidFill>
                  <a:schemeClr val="bg1"/>
                </a:solidFill>
                <a:latin typeface="Calibri"/>
                <a:cs typeface="Calibri"/>
              </a:rPr>
              <a:t>electronic circuits </a:t>
            </a:r>
            <a:r>
              <a:rPr lang="en-GB" sz="2400" dirty="0">
                <a:solidFill>
                  <a:schemeClr val="bg1"/>
                </a:solidFill>
                <a:latin typeface="Calibri"/>
                <a:cs typeface="Calibri"/>
              </a:rPr>
              <a:t>etched onto chips</a:t>
            </a:r>
          </a:p>
          <a:p>
            <a:pPr marL="240029" indent="-227329">
              <a:spcBef>
                <a:spcPts val="575"/>
              </a:spcBef>
              <a:buFont typeface="Arial MT"/>
              <a:buChar char="•"/>
              <a:tabLst>
                <a:tab pos="240029" algn="l"/>
              </a:tabLst>
            </a:pPr>
            <a:r>
              <a:rPr lang="en-GB" sz="2400" dirty="0">
                <a:solidFill>
                  <a:schemeClr val="bg1"/>
                </a:solidFill>
                <a:latin typeface="Calibri"/>
                <a:cs typeface="Calibri"/>
              </a:rPr>
              <a:t>Smartphones and other mobile devices typically </a:t>
            </a:r>
            <a:r>
              <a:rPr lang="en-GB" sz="2400" b="1" dirty="0">
                <a:solidFill>
                  <a:schemeClr val="bg1"/>
                </a:solidFill>
                <a:latin typeface="Calibri"/>
                <a:cs typeface="Calibri"/>
              </a:rPr>
              <a:t>use embedded memory chips</a:t>
            </a:r>
          </a:p>
          <a:p>
            <a:pPr marL="240029" indent="-227329">
              <a:spcBef>
                <a:spcPts val="575"/>
              </a:spcBef>
              <a:buFont typeface="Arial MT"/>
              <a:buChar char="•"/>
              <a:tabLst>
                <a:tab pos="240029" algn="l"/>
              </a:tabLst>
            </a:pPr>
            <a:r>
              <a:rPr lang="en-GB" sz="2400" dirty="0">
                <a:solidFill>
                  <a:schemeClr val="bg1"/>
                </a:solidFill>
                <a:latin typeface="Calibri"/>
                <a:cs typeface="Calibri"/>
              </a:rPr>
              <a:t>Memory chips for servers and personal computers are typically arranged onto circuit boards called </a:t>
            </a:r>
            <a:r>
              <a:rPr lang="en-GB" sz="2400" b="1" dirty="0">
                <a:solidFill>
                  <a:schemeClr val="bg1"/>
                </a:solidFill>
                <a:latin typeface="Calibri"/>
                <a:cs typeface="Calibri"/>
              </a:rPr>
              <a:t>memory modules</a:t>
            </a:r>
            <a:r>
              <a:rPr lang="en-GB" sz="2400" dirty="0">
                <a:solidFill>
                  <a:schemeClr val="bg1"/>
                </a:solidFill>
                <a:latin typeface="Calibri"/>
                <a:cs typeface="Calibri"/>
              </a:rPr>
              <a:t>, which, in turn, are plugged into motherboard </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29</a:t>
            </a:fld>
            <a:endParaRPr lang="en-GB" spc="-25"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34065"/>
            <a:ext cx="10744199" cy="869084"/>
          </a:xfrm>
          <a:prstGeom prst="rect">
            <a:avLst/>
          </a:prstGeom>
        </p:spPr>
        <p:txBody>
          <a:bodyPr vert="horz" wrap="square" lIns="0" tIns="257175" rIns="0" bIns="0" rtlCol="0">
            <a:spAutoFit/>
          </a:bodyPr>
          <a:lstStyle/>
          <a:p>
            <a:pPr marL="12700">
              <a:spcBef>
                <a:spcPts val="105"/>
              </a:spcBef>
            </a:pPr>
            <a:r>
              <a:rPr b="1" dirty="0">
                <a:solidFill>
                  <a:schemeClr val="bg1"/>
                </a:solidFill>
              </a:rPr>
              <a:t>Data</a:t>
            </a:r>
            <a:r>
              <a:rPr b="1" spc="-15" dirty="0">
                <a:solidFill>
                  <a:schemeClr val="bg1"/>
                </a:solidFill>
              </a:rPr>
              <a:t> </a:t>
            </a:r>
            <a:r>
              <a:rPr b="1" dirty="0">
                <a:solidFill>
                  <a:schemeClr val="bg1"/>
                </a:solidFill>
              </a:rPr>
              <a:t>and</a:t>
            </a:r>
            <a:r>
              <a:rPr b="1" spc="-20" dirty="0">
                <a:solidFill>
                  <a:schemeClr val="bg1"/>
                </a:solidFill>
              </a:rPr>
              <a:t> </a:t>
            </a:r>
            <a:r>
              <a:rPr b="1" dirty="0">
                <a:solidFill>
                  <a:schemeClr val="bg1"/>
                </a:solidFill>
              </a:rPr>
              <a:t>Program</a:t>
            </a:r>
            <a:r>
              <a:rPr b="1" spc="-30" dirty="0">
                <a:solidFill>
                  <a:schemeClr val="bg1"/>
                </a:solidFill>
              </a:rPr>
              <a:t> </a:t>
            </a:r>
            <a:r>
              <a:rPr b="1" spc="-10" dirty="0">
                <a:solidFill>
                  <a:schemeClr val="bg1"/>
                </a:solidFill>
              </a:rPr>
              <a:t>Representation</a:t>
            </a:r>
            <a:endParaRPr b="1" dirty="0">
              <a:solidFill>
                <a:schemeClr val="bg1"/>
              </a:solidFill>
            </a:endParaRPr>
          </a:p>
        </p:txBody>
      </p:sp>
      <p:sp>
        <p:nvSpPr>
          <p:cNvPr id="3" name="object 3"/>
          <p:cNvSpPr txBox="1"/>
          <p:nvPr/>
        </p:nvSpPr>
        <p:spPr>
          <a:xfrm>
            <a:off x="685799" y="1461262"/>
            <a:ext cx="10668001" cy="3718326"/>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sz="2600" dirty="0">
                <a:solidFill>
                  <a:schemeClr val="bg1"/>
                </a:solidFill>
                <a:latin typeface="Calibri"/>
                <a:cs typeface="Calibri"/>
              </a:rPr>
              <a:t>Digital</a:t>
            </a:r>
            <a:r>
              <a:rPr sz="2600" spc="-75" dirty="0">
                <a:solidFill>
                  <a:schemeClr val="bg1"/>
                </a:solidFill>
                <a:latin typeface="Calibri"/>
                <a:cs typeface="Calibri"/>
              </a:rPr>
              <a:t> </a:t>
            </a:r>
            <a:r>
              <a:rPr sz="2600" dirty="0">
                <a:solidFill>
                  <a:schemeClr val="bg1"/>
                </a:solidFill>
                <a:latin typeface="Calibri"/>
                <a:cs typeface="Calibri"/>
              </a:rPr>
              <a:t>Data</a:t>
            </a:r>
            <a:r>
              <a:rPr sz="2600" spc="-60" dirty="0">
                <a:solidFill>
                  <a:schemeClr val="bg1"/>
                </a:solidFill>
                <a:latin typeface="Calibri"/>
                <a:cs typeface="Calibri"/>
              </a:rPr>
              <a:t> </a:t>
            </a:r>
            <a:r>
              <a:rPr sz="2600" spc="-10" dirty="0">
                <a:solidFill>
                  <a:schemeClr val="bg1"/>
                </a:solidFill>
                <a:latin typeface="Calibri"/>
                <a:cs typeface="Calibri"/>
              </a:rPr>
              <a:t>Representation</a:t>
            </a:r>
            <a:endParaRPr sz="2600" dirty="0">
              <a:solidFill>
                <a:schemeClr val="bg1"/>
              </a:solidFill>
              <a:latin typeface="Calibri"/>
              <a:cs typeface="Calibri"/>
            </a:endParaRPr>
          </a:p>
          <a:p>
            <a:pPr marL="755015" lvl="1" indent="-285115">
              <a:spcBef>
                <a:spcPts val="575"/>
              </a:spcBef>
              <a:buFont typeface="Arial MT"/>
              <a:buChar char="–"/>
              <a:tabLst>
                <a:tab pos="755015" algn="l"/>
              </a:tabLst>
            </a:pPr>
            <a:r>
              <a:rPr sz="2600" b="1" dirty="0">
                <a:solidFill>
                  <a:schemeClr val="bg1"/>
                </a:solidFill>
                <a:latin typeface="Calibri"/>
                <a:cs typeface="Calibri"/>
              </a:rPr>
              <a:t>Coding</a:t>
            </a:r>
            <a:r>
              <a:rPr sz="2600" b="1" spc="-20" dirty="0">
                <a:solidFill>
                  <a:schemeClr val="bg1"/>
                </a:solidFill>
                <a:latin typeface="Calibri"/>
                <a:cs typeface="Calibri"/>
              </a:rPr>
              <a:t> </a:t>
            </a:r>
            <a:r>
              <a:rPr sz="2600" b="1" spc="-10" dirty="0">
                <a:solidFill>
                  <a:schemeClr val="bg1"/>
                </a:solidFill>
                <a:latin typeface="Calibri"/>
                <a:cs typeface="Calibri"/>
              </a:rPr>
              <a:t>Systems</a:t>
            </a:r>
            <a:endParaRPr sz="2600" b="1" dirty="0">
              <a:solidFill>
                <a:schemeClr val="bg1"/>
              </a:solidFill>
              <a:latin typeface="Calibri"/>
              <a:cs typeface="Calibri"/>
            </a:endParaRPr>
          </a:p>
          <a:p>
            <a:pPr marL="1154430" marR="5080" lvl="2" indent="-227329">
              <a:spcBef>
                <a:spcPts val="575"/>
              </a:spcBef>
              <a:buFont typeface="Arial MT"/>
              <a:buChar char="•"/>
              <a:tabLst>
                <a:tab pos="1155700" algn="l"/>
              </a:tabLst>
            </a:pPr>
            <a:r>
              <a:rPr sz="2400" dirty="0">
                <a:solidFill>
                  <a:schemeClr val="bg1"/>
                </a:solidFill>
                <a:latin typeface="Calibri"/>
                <a:cs typeface="Calibri"/>
              </a:rPr>
              <a:t>Used</a:t>
            </a:r>
            <a:r>
              <a:rPr sz="2400" spc="-55" dirty="0">
                <a:solidFill>
                  <a:schemeClr val="bg1"/>
                </a:solidFill>
                <a:latin typeface="Calibri"/>
                <a:cs typeface="Calibri"/>
              </a:rPr>
              <a:t> </a:t>
            </a:r>
            <a:r>
              <a:rPr sz="2400" dirty="0">
                <a:solidFill>
                  <a:schemeClr val="bg1"/>
                </a:solidFill>
                <a:latin typeface="Calibri"/>
                <a:cs typeface="Calibri"/>
              </a:rPr>
              <a:t>to</a:t>
            </a:r>
            <a:r>
              <a:rPr sz="2400" spc="-50" dirty="0">
                <a:solidFill>
                  <a:schemeClr val="bg1"/>
                </a:solidFill>
                <a:latin typeface="Calibri"/>
                <a:cs typeface="Calibri"/>
              </a:rPr>
              <a:t> </a:t>
            </a:r>
            <a:r>
              <a:rPr sz="2400" spc="-10" dirty="0">
                <a:solidFill>
                  <a:schemeClr val="bg1"/>
                </a:solidFill>
                <a:latin typeface="Calibri"/>
                <a:cs typeface="Calibri"/>
              </a:rPr>
              <a:t>represent</a:t>
            </a:r>
            <a:r>
              <a:rPr sz="2400" spc="-55" dirty="0">
                <a:solidFill>
                  <a:schemeClr val="bg1"/>
                </a:solidFill>
                <a:latin typeface="Calibri"/>
                <a:cs typeface="Calibri"/>
              </a:rPr>
              <a:t> </a:t>
            </a:r>
            <a:r>
              <a:rPr sz="2400" dirty="0">
                <a:solidFill>
                  <a:schemeClr val="bg1"/>
                </a:solidFill>
                <a:latin typeface="Calibri"/>
                <a:cs typeface="Calibri"/>
              </a:rPr>
              <a:t>data</a:t>
            </a:r>
            <a:r>
              <a:rPr sz="2400" spc="-60" dirty="0">
                <a:solidFill>
                  <a:schemeClr val="bg1"/>
                </a:solidFill>
                <a:latin typeface="Calibri"/>
                <a:cs typeface="Calibri"/>
              </a:rPr>
              <a:t> </a:t>
            </a:r>
            <a:r>
              <a:rPr sz="2400" dirty="0">
                <a:solidFill>
                  <a:schemeClr val="bg1"/>
                </a:solidFill>
                <a:latin typeface="Calibri"/>
                <a:cs typeface="Calibri"/>
              </a:rPr>
              <a:t>and</a:t>
            </a:r>
            <a:r>
              <a:rPr sz="2400" spc="-50" dirty="0">
                <a:solidFill>
                  <a:schemeClr val="bg1"/>
                </a:solidFill>
                <a:latin typeface="Calibri"/>
                <a:cs typeface="Calibri"/>
              </a:rPr>
              <a:t> </a:t>
            </a:r>
            <a:r>
              <a:rPr sz="2400" spc="-10" dirty="0">
                <a:solidFill>
                  <a:schemeClr val="bg1"/>
                </a:solidFill>
                <a:latin typeface="Calibri"/>
                <a:cs typeface="Calibri"/>
              </a:rPr>
              <a:t>programs</a:t>
            </a:r>
            <a:r>
              <a:rPr sz="2400" spc="-60" dirty="0">
                <a:solidFill>
                  <a:schemeClr val="bg1"/>
                </a:solidFill>
                <a:latin typeface="Calibri"/>
                <a:cs typeface="Calibri"/>
              </a:rPr>
              <a:t> </a:t>
            </a:r>
            <a:r>
              <a:rPr sz="2400" dirty="0">
                <a:solidFill>
                  <a:schemeClr val="bg1"/>
                </a:solidFill>
                <a:latin typeface="Calibri"/>
                <a:cs typeface="Calibri"/>
              </a:rPr>
              <a:t>in</a:t>
            </a:r>
            <a:r>
              <a:rPr sz="2400" spc="-55" dirty="0">
                <a:solidFill>
                  <a:schemeClr val="bg1"/>
                </a:solidFill>
                <a:latin typeface="Calibri"/>
                <a:cs typeface="Calibri"/>
              </a:rPr>
              <a:t> </a:t>
            </a:r>
            <a:r>
              <a:rPr sz="2400" dirty="0">
                <a:solidFill>
                  <a:schemeClr val="bg1"/>
                </a:solidFill>
                <a:latin typeface="Calibri"/>
                <a:cs typeface="Calibri"/>
              </a:rPr>
              <a:t>a</a:t>
            </a:r>
            <a:r>
              <a:rPr sz="2400" spc="-50" dirty="0">
                <a:solidFill>
                  <a:schemeClr val="bg1"/>
                </a:solidFill>
                <a:latin typeface="Calibri"/>
                <a:cs typeface="Calibri"/>
              </a:rPr>
              <a:t> </a:t>
            </a:r>
            <a:r>
              <a:rPr sz="2400" spc="-10" dirty="0">
                <a:solidFill>
                  <a:schemeClr val="bg1"/>
                </a:solidFill>
                <a:latin typeface="Calibri"/>
                <a:cs typeface="Calibri"/>
              </a:rPr>
              <a:t>manner </a:t>
            </a:r>
            <a:r>
              <a:rPr sz="2400" spc="-10" dirty="0" smtClean="0">
                <a:solidFill>
                  <a:schemeClr val="bg1"/>
                </a:solidFill>
                <a:latin typeface="Calibri"/>
                <a:cs typeface="Calibri"/>
              </a:rPr>
              <a:t>understood</a:t>
            </a:r>
            <a:r>
              <a:rPr sz="2400" spc="-55" dirty="0" smtClean="0">
                <a:solidFill>
                  <a:schemeClr val="bg1"/>
                </a:solidFill>
                <a:latin typeface="Calibri"/>
                <a:cs typeface="Calibri"/>
              </a:rPr>
              <a:t> </a:t>
            </a:r>
            <a:r>
              <a:rPr sz="2400" dirty="0">
                <a:solidFill>
                  <a:schemeClr val="bg1"/>
                </a:solidFill>
                <a:latin typeface="Calibri"/>
                <a:cs typeface="Calibri"/>
              </a:rPr>
              <a:t>by</a:t>
            </a:r>
            <a:r>
              <a:rPr sz="2400" spc="-60" dirty="0">
                <a:solidFill>
                  <a:schemeClr val="bg1"/>
                </a:solidFill>
                <a:latin typeface="Calibri"/>
                <a:cs typeface="Calibri"/>
              </a:rPr>
              <a:t> </a:t>
            </a:r>
            <a:r>
              <a:rPr sz="2400" spc="-10" dirty="0">
                <a:solidFill>
                  <a:schemeClr val="bg1"/>
                </a:solidFill>
                <a:latin typeface="Calibri"/>
                <a:cs typeface="Calibri"/>
              </a:rPr>
              <a:t>computer</a:t>
            </a:r>
            <a:endParaRPr sz="2400" dirty="0">
              <a:solidFill>
                <a:schemeClr val="bg1"/>
              </a:solidFill>
              <a:latin typeface="Calibri"/>
              <a:cs typeface="Calibri"/>
            </a:endParaRPr>
          </a:p>
          <a:p>
            <a:pPr marL="755015" lvl="1" indent="-285115">
              <a:spcBef>
                <a:spcPts val="580"/>
              </a:spcBef>
              <a:buFont typeface="Arial MT"/>
              <a:buChar char="–"/>
              <a:tabLst>
                <a:tab pos="755015" algn="l"/>
              </a:tabLst>
            </a:pPr>
            <a:r>
              <a:rPr sz="2600" b="1" dirty="0">
                <a:solidFill>
                  <a:schemeClr val="bg1"/>
                </a:solidFill>
                <a:latin typeface="Calibri"/>
                <a:cs typeface="Calibri"/>
              </a:rPr>
              <a:t>Digital</a:t>
            </a:r>
            <a:r>
              <a:rPr sz="2600" b="1" spc="-55" dirty="0">
                <a:solidFill>
                  <a:schemeClr val="bg1"/>
                </a:solidFill>
                <a:latin typeface="Calibri"/>
                <a:cs typeface="Calibri"/>
              </a:rPr>
              <a:t> </a:t>
            </a:r>
            <a:r>
              <a:rPr sz="2600" b="1" spc="-10" dirty="0">
                <a:solidFill>
                  <a:schemeClr val="bg1"/>
                </a:solidFill>
                <a:latin typeface="Calibri"/>
                <a:cs typeface="Calibri"/>
              </a:rPr>
              <a:t>Computers</a:t>
            </a:r>
            <a:endParaRPr sz="2600" b="1" dirty="0">
              <a:solidFill>
                <a:schemeClr val="bg1"/>
              </a:solidFill>
              <a:latin typeface="Calibri"/>
              <a:cs typeface="Calibri"/>
            </a:endParaRPr>
          </a:p>
          <a:p>
            <a:pPr marL="1154430" marR="868044" lvl="2" indent="-227329">
              <a:spcBef>
                <a:spcPts val="575"/>
              </a:spcBef>
              <a:buFont typeface="Arial MT"/>
              <a:buChar char="•"/>
              <a:tabLst>
                <a:tab pos="1155700" algn="l"/>
              </a:tabLst>
            </a:pPr>
            <a:r>
              <a:rPr sz="2400" dirty="0">
                <a:solidFill>
                  <a:schemeClr val="bg1"/>
                </a:solidFill>
                <a:latin typeface="Calibri"/>
                <a:cs typeface="Calibri"/>
              </a:rPr>
              <a:t>Can</a:t>
            </a:r>
            <a:r>
              <a:rPr sz="2400" spc="-65" dirty="0">
                <a:solidFill>
                  <a:schemeClr val="bg1"/>
                </a:solidFill>
                <a:latin typeface="Calibri"/>
                <a:cs typeface="Calibri"/>
              </a:rPr>
              <a:t> </a:t>
            </a:r>
            <a:r>
              <a:rPr sz="2400" dirty="0">
                <a:solidFill>
                  <a:schemeClr val="bg1"/>
                </a:solidFill>
                <a:latin typeface="Calibri"/>
                <a:cs typeface="Calibri"/>
              </a:rPr>
              <a:t>only</a:t>
            </a:r>
            <a:r>
              <a:rPr sz="2400" spc="-50" dirty="0">
                <a:solidFill>
                  <a:schemeClr val="bg1"/>
                </a:solidFill>
                <a:latin typeface="Calibri"/>
                <a:cs typeface="Calibri"/>
              </a:rPr>
              <a:t> </a:t>
            </a:r>
            <a:r>
              <a:rPr sz="2400" spc="-10" dirty="0">
                <a:solidFill>
                  <a:schemeClr val="bg1"/>
                </a:solidFill>
                <a:latin typeface="Calibri"/>
                <a:cs typeface="Calibri"/>
              </a:rPr>
              <a:t>understand</a:t>
            </a:r>
            <a:r>
              <a:rPr sz="2400" spc="-55" dirty="0">
                <a:solidFill>
                  <a:schemeClr val="bg1"/>
                </a:solidFill>
                <a:latin typeface="Calibri"/>
                <a:cs typeface="Calibri"/>
              </a:rPr>
              <a:t> </a:t>
            </a:r>
            <a:r>
              <a:rPr sz="2400" dirty="0">
                <a:solidFill>
                  <a:schemeClr val="bg1"/>
                </a:solidFill>
                <a:latin typeface="Calibri"/>
                <a:cs typeface="Calibri"/>
              </a:rPr>
              <a:t>two</a:t>
            </a:r>
            <a:r>
              <a:rPr sz="2400" spc="-70" dirty="0">
                <a:solidFill>
                  <a:schemeClr val="bg1"/>
                </a:solidFill>
                <a:latin typeface="Calibri"/>
                <a:cs typeface="Calibri"/>
              </a:rPr>
              <a:t> </a:t>
            </a:r>
            <a:r>
              <a:rPr sz="2400" spc="-10" dirty="0">
                <a:solidFill>
                  <a:schemeClr val="bg1"/>
                </a:solidFill>
                <a:latin typeface="Calibri"/>
                <a:cs typeface="Calibri"/>
              </a:rPr>
              <a:t>states,</a:t>
            </a:r>
            <a:r>
              <a:rPr sz="2400" spc="-60" dirty="0">
                <a:solidFill>
                  <a:schemeClr val="bg1"/>
                </a:solidFill>
                <a:latin typeface="Calibri"/>
                <a:cs typeface="Calibri"/>
              </a:rPr>
              <a:t> </a:t>
            </a:r>
            <a:r>
              <a:rPr sz="2400" dirty="0">
                <a:solidFill>
                  <a:schemeClr val="bg1"/>
                </a:solidFill>
                <a:latin typeface="Calibri"/>
                <a:cs typeface="Calibri"/>
              </a:rPr>
              <a:t>off</a:t>
            </a:r>
            <a:r>
              <a:rPr sz="2400" spc="-40" dirty="0">
                <a:solidFill>
                  <a:schemeClr val="bg1"/>
                </a:solidFill>
                <a:latin typeface="Calibri"/>
                <a:cs typeface="Calibri"/>
              </a:rPr>
              <a:t> </a:t>
            </a:r>
            <a:r>
              <a:rPr sz="2400" dirty="0">
                <a:solidFill>
                  <a:schemeClr val="bg1"/>
                </a:solidFill>
                <a:latin typeface="Calibri"/>
                <a:cs typeface="Calibri"/>
              </a:rPr>
              <a:t>and</a:t>
            </a:r>
            <a:r>
              <a:rPr sz="2400" spc="-55" dirty="0">
                <a:solidFill>
                  <a:schemeClr val="bg1"/>
                </a:solidFill>
                <a:latin typeface="Calibri"/>
                <a:cs typeface="Calibri"/>
              </a:rPr>
              <a:t> </a:t>
            </a:r>
            <a:r>
              <a:rPr sz="2400" spc="-25" dirty="0">
                <a:solidFill>
                  <a:schemeClr val="bg1"/>
                </a:solidFill>
                <a:latin typeface="Calibri"/>
                <a:cs typeface="Calibri"/>
              </a:rPr>
              <a:t>on </a:t>
            </a:r>
            <a:r>
              <a:rPr sz="2400" dirty="0">
                <a:solidFill>
                  <a:schemeClr val="bg1"/>
                </a:solidFill>
                <a:latin typeface="Calibri"/>
                <a:cs typeface="Calibri"/>
              </a:rPr>
              <a:t>(0</a:t>
            </a:r>
            <a:r>
              <a:rPr sz="2400" spc="-40" dirty="0">
                <a:solidFill>
                  <a:schemeClr val="bg1"/>
                </a:solidFill>
                <a:latin typeface="Calibri"/>
                <a:cs typeface="Calibri"/>
              </a:rPr>
              <a:t> </a:t>
            </a:r>
            <a:r>
              <a:rPr sz="2400" dirty="0">
                <a:solidFill>
                  <a:schemeClr val="bg1"/>
                </a:solidFill>
                <a:latin typeface="Calibri"/>
                <a:cs typeface="Calibri"/>
              </a:rPr>
              <a:t>and</a:t>
            </a:r>
            <a:r>
              <a:rPr sz="2400" spc="-30" dirty="0">
                <a:solidFill>
                  <a:schemeClr val="bg1"/>
                </a:solidFill>
                <a:latin typeface="Calibri"/>
                <a:cs typeface="Calibri"/>
              </a:rPr>
              <a:t> </a:t>
            </a:r>
            <a:r>
              <a:rPr sz="2400" spc="-25" dirty="0">
                <a:solidFill>
                  <a:schemeClr val="bg1"/>
                </a:solidFill>
                <a:latin typeface="Calibri"/>
                <a:cs typeface="Calibri"/>
              </a:rPr>
              <a:t>1)</a:t>
            </a:r>
            <a:endParaRPr sz="2400" dirty="0">
              <a:solidFill>
                <a:schemeClr val="bg1"/>
              </a:solidFill>
              <a:latin typeface="Calibri"/>
              <a:cs typeface="Calibri"/>
            </a:endParaRPr>
          </a:p>
          <a:p>
            <a:pPr marL="755015" lvl="1" indent="-285115">
              <a:spcBef>
                <a:spcPts val="580"/>
              </a:spcBef>
              <a:buFont typeface="Arial MT"/>
              <a:buChar char="–"/>
              <a:tabLst>
                <a:tab pos="755015" algn="l"/>
              </a:tabLst>
            </a:pPr>
            <a:r>
              <a:rPr sz="2600" b="1" dirty="0">
                <a:solidFill>
                  <a:schemeClr val="bg1"/>
                </a:solidFill>
                <a:latin typeface="Calibri"/>
                <a:cs typeface="Calibri"/>
              </a:rPr>
              <a:t>Digital</a:t>
            </a:r>
            <a:r>
              <a:rPr sz="2600" b="1" spc="-75" dirty="0">
                <a:solidFill>
                  <a:schemeClr val="bg1"/>
                </a:solidFill>
                <a:latin typeface="Calibri"/>
                <a:cs typeface="Calibri"/>
              </a:rPr>
              <a:t> </a:t>
            </a:r>
            <a:r>
              <a:rPr sz="2600" b="1" dirty="0">
                <a:solidFill>
                  <a:schemeClr val="bg1"/>
                </a:solidFill>
                <a:latin typeface="Calibri"/>
                <a:cs typeface="Calibri"/>
              </a:rPr>
              <a:t>Data</a:t>
            </a:r>
            <a:r>
              <a:rPr sz="2600" b="1" spc="-60" dirty="0">
                <a:solidFill>
                  <a:schemeClr val="bg1"/>
                </a:solidFill>
                <a:latin typeface="Calibri"/>
                <a:cs typeface="Calibri"/>
              </a:rPr>
              <a:t> </a:t>
            </a:r>
            <a:r>
              <a:rPr sz="2600" b="1" spc="-10" dirty="0">
                <a:solidFill>
                  <a:schemeClr val="bg1"/>
                </a:solidFill>
                <a:latin typeface="Calibri"/>
                <a:cs typeface="Calibri"/>
              </a:rPr>
              <a:t>Representation</a:t>
            </a:r>
            <a:endParaRPr sz="2600" b="1" dirty="0">
              <a:solidFill>
                <a:schemeClr val="bg1"/>
              </a:solidFill>
              <a:latin typeface="Calibri"/>
              <a:cs typeface="Calibri"/>
            </a:endParaRPr>
          </a:p>
          <a:p>
            <a:pPr marL="1154430" marR="2365375" lvl="2" indent="-227329">
              <a:spcBef>
                <a:spcPts val="575"/>
              </a:spcBef>
              <a:buFont typeface="Arial MT"/>
              <a:buChar char="•"/>
              <a:tabLst>
                <a:tab pos="1155700" algn="l"/>
              </a:tabLst>
            </a:pPr>
            <a:r>
              <a:rPr sz="2400" dirty="0">
                <a:solidFill>
                  <a:schemeClr val="bg1"/>
                </a:solidFill>
                <a:latin typeface="Calibri"/>
                <a:cs typeface="Calibri"/>
              </a:rPr>
              <a:t>The</a:t>
            </a:r>
            <a:r>
              <a:rPr sz="2400" spc="-45" dirty="0">
                <a:solidFill>
                  <a:schemeClr val="bg1"/>
                </a:solidFill>
                <a:latin typeface="Calibri"/>
                <a:cs typeface="Calibri"/>
              </a:rPr>
              <a:t> </a:t>
            </a:r>
            <a:r>
              <a:rPr sz="2400" dirty="0">
                <a:solidFill>
                  <a:schemeClr val="bg1"/>
                </a:solidFill>
                <a:latin typeface="Calibri"/>
                <a:cs typeface="Calibri"/>
              </a:rPr>
              <a:t>process</a:t>
            </a:r>
            <a:r>
              <a:rPr sz="2400" spc="-60" dirty="0">
                <a:solidFill>
                  <a:schemeClr val="bg1"/>
                </a:solidFill>
                <a:latin typeface="Calibri"/>
                <a:cs typeface="Calibri"/>
              </a:rPr>
              <a:t> </a:t>
            </a:r>
            <a:r>
              <a:rPr sz="2400" dirty="0">
                <a:solidFill>
                  <a:schemeClr val="bg1"/>
                </a:solidFill>
                <a:latin typeface="Calibri"/>
                <a:cs typeface="Calibri"/>
              </a:rPr>
              <a:t>of</a:t>
            </a:r>
            <a:r>
              <a:rPr sz="2400" spc="-50" dirty="0">
                <a:solidFill>
                  <a:schemeClr val="bg1"/>
                </a:solidFill>
                <a:latin typeface="Calibri"/>
                <a:cs typeface="Calibri"/>
              </a:rPr>
              <a:t> </a:t>
            </a:r>
            <a:r>
              <a:rPr sz="2400" spc="-10" dirty="0">
                <a:solidFill>
                  <a:schemeClr val="bg1"/>
                </a:solidFill>
                <a:latin typeface="Calibri"/>
                <a:cs typeface="Calibri"/>
              </a:rPr>
              <a:t>representing </a:t>
            </a:r>
            <a:r>
              <a:rPr sz="2400" dirty="0">
                <a:solidFill>
                  <a:schemeClr val="bg1"/>
                </a:solidFill>
                <a:latin typeface="Calibri"/>
                <a:cs typeface="Calibri"/>
              </a:rPr>
              <a:t>data</a:t>
            </a:r>
            <a:r>
              <a:rPr sz="2400" spc="-55" dirty="0">
                <a:solidFill>
                  <a:schemeClr val="bg1"/>
                </a:solidFill>
                <a:latin typeface="Calibri"/>
                <a:cs typeface="Calibri"/>
              </a:rPr>
              <a:t> </a:t>
            </a:r>
            <a:r>
              <a:rPr sz="2400" dirty="0">
                <a:solidFill>
                  <a:schemeClr val="bg1"/>
                </a:solidFill>
                <a:latin typeface="Calibri"/>
                <a:cs typeface="Calibri"/>
              </a:rPr>
              <a:t>in</a:t>
            </a:r>
            <a:r>
              <a:rPr lang="en-US" sz="2400" dirty="0">
                <a:solidFill>
                  <a:schemeClr val="bg1"/>
                </a:solidFill>
                <a:latin typeface="Calibri"/>
                <a:cs typeface="Calibri"/>
              </a:rPr>
              <a:t> </a:t>
            </a:r>
            <a:r>
              <a:rPr sz="2400" dirty="0">
                <a:solidFill>
                  <a:schemeClr val="bg1"/>
                </a:solidFill>
                <a:latin typeface="Calibri"/>
                <a:cs typeface="Calibri"/>
              </a:rPr>
              <a:t>digital</a:t>
            </a:r>
            <a:r>
              <a:rPr lang="en-US" sz="2400" dirty="0">
                <a:solidFill>
                  <a:schemeClr val="bg1"/>
                </a:solidFill>
                <a:latin typeface="Calibri"/>
                <a:cs typeface="Calibri"/>
              </a:rPr>
              <a:t> </a:t>
            </a:r>
            <a:r>
              <a:rPr sz="2400" dirty="0">
                <a:solidFill>
                  <a:schemeClr val="bg1"/>
                </a:solidFill>
                <a:latin typeface="Calibri"/>
                <a:cs typeface="Calibri"/>
              </a:rPr>
              <a:t>form</a:t>
            </a:r>
            <a:r>
              <a:rPr sz="2400" spc="-35" dirty="0">
                <a:solidFill>
                  <a:schemeClr val="bg1"/>
                </a:solidFill>
                <a:latin typeface="Calibri"/>
                <a:cs typeface="Calibri"/>
              </a:rPr>
              <a:t> </a:t>
            </a:r>
            <a:r>
              <a:rPr sz="2400" dirty="0">
                <a:solidFill>
                  <a:schemeClr val="bg1"/>
                </a:solidFill>
                <a:latin typeface="Calibri"/>
                <a:cs typeface="Calibri"/>
              </a:rPr>
              <a:t>so</a:t>
            </a:r>
            <a:r>
              <a:rPr sz="2400" spc="-50" dirty="0">
                <a:solidFill>
                  <a:schemeClr val="bg1"/>
                </a:solidFill>
                <a:latin typeface="Calibri"/>
                <a:cs typeface="Calibri"/>
              </a:rPr>
              <a:t> </a:t>
            </a:r>
            <a:r>
              <a:rPr sz="2400" dirty="0">
                <a:solidFill>
                  <a:schemeClr val="bg1"/>
                </a:solidFill>
                <a:latin typeface="Calibri"/>
                <a:cs typeface="Calibri"/>
              </a:rPr>
              <a:t>it</a:t>
            </a:r>
            <a:r>
              <a:rPr sz="2400" spc="-55" dirty="0">
                <a:solidFill>
                  <a:schemeClr val="bg1"/>
                </a:solidFill>
                <a:latin typeface="Calibri"/>
                <a:cs typeface="Calibri"/>
              </a:rPr>
              <a:t> </a:t>
            </a:r>
            <a:r>
              <a:rPr sz="2400" dirty="0" smtClean="0">
                <a:solidFill>
                  <a:schemeClr val="bg1"/>
                </a:solidFill>
                <a:latin typeface="Calibri"/>
                <a:cs typeface="Calibri"/>
              </a:rPr>
              <a:t>can</a:t>
            </a:r>
            <a:r>
              <a:rPr lang="en-US" sz="2400" dirty="0">
                <a:solidFill>
                  <a:schemeClr val="bg1"/>
                </a:solidFill>
                <a:latin typeface="Calibri"/>
                <a:cs typeface="Calibri"/>
              </a:rPr>
              <a:t> </a:t>
            </a:r>
            <a:r>
              <a:rPr sz="2400" spc="-25" dirty="0" smtClean="0">
                <a:solidFill>
                  <a:schemeClr val="bg1"/>
                </a:solidFill>
                <a:latin typeface="Calibri"/>
                <a:cs typeface="Calibri"/>
              </a:rPr>
              <a:t>be </a:t>
            </a:r>
            <a:r>
              <a:rPr sz="2400" spc="-10" dirty="0">
                <a:solidFill>
                  <a:schemeClr val="bg1"/>
                </a:solidFill>
                <a:latin typeface="Calibri"/>
                <a:cs typeface="Calibri"/>
              </a:rPr>
              <a:t>understood</a:t>
            </a:r>
            <a:r>
              <a:rPr sz="2400" spc="-50" dirty="0">
                <a:solidFill>
                  <a:schemeClr val="bg1"/>
                </a:solidFill>
                <a:latin typeface="Calibri"/>
                <a:cs typeface="Calibri"/>
              </a:rPr>
              <a:t> </a:t>
            </a:r>
            <a:r>
              <a:rPr sz="2400" dirty="0">
                <a:solidFill>
                  <a:schemeClr val="bg1"/>
                </a:solidFill>
                <a:latin typeface="Calibri"/>
                <a:cs typeface="Calibri"/>
              </a:rPr>
              <a:t>by</a:t>
            </a:r>
            <a:r>
              <a:rPr sz="2400" spc="-50" dirty="0">
                <a:solidFill>
                  <a:schemeClr val="bg1"/>
                </a:solidFill>
                <a:latin typeface="Calibri"/>
                <a:cs typeface="Calibri"/>
              </a:rPr>
              <a:t> </a:t>
            </a:r>
            <a:r>
              <a:rPr sz="2400" dirty="0">
                <a:solidFill>
                  <a:schemeClr val="bg1"/>
                </a:solidFill>
                <a:latin typeface="Calibri"/>
                <a:cs typeface="Calibri"/>
              </a:rPr>
              <a:t>a</a:t>
            </a:r>
            <a:r>
              <a:rPr sz="2400" spc="-50" dirty="0">
                <a:solidFill>
                  <a:schemeClr val="bg1"/>
                </a:solidFill>
                <a:latin typeface="Calibri"/>
                <a:cs typeface="Calibri"/>
              </a:rPr>
              <a:t> </a:t>
            </a:r>
            <a:r>
              <a:rPr sz="2400" spc="-10" dirty="0">
                <a:solidFill>
                  <a:schemeClr val="bg1"/>
                </a:solidFill>
                <a:latin typeface="Calibri"/>
                <a:cs typeface="Calibri"/>
              </a:rPr>
              <a:t>computer</a:t>
            </a:r>
            <a:endParaRPr sz="2400" dirty="0">
              <a:solidFill>
                <a:schemeClr val="bg1"/>
              </a:solidFill>
              <a:latin typeface="Calibri"/>
              <a:cs typeface="Calibri"/>
            </a:endParaRPr>
          </a:p>
        </p:txBody>
      </p:sp>
      <p:pic>
        <p:nvPicPr>
          <p:cNvPr id="4" name="object 4"/>
          <p:cNvPicPr/>
          <p:nvPr/>
        </p:nvPicPr>
        <p:blipFill>
          <a:blip r:embed="rId2" cstate="print"/>
          <a:stretch>
            <a:fillRect/>
          </a:stretch>
        </p:blipFill>
        <p:spPr>
          <a:xfrm>
            <a:off x="5943600" y="4814366"/>
            <a:ext cx="4323013" cy="1907109"/>
          </a:xfrm>
          <a:prstGeom prst="rect">
            <a:avLst/>
          </a:prstGeom>
        </p:spPr>
      </p:pic>
      <p:sp>
        <p:nvSpPr>
          <p:cNvPr id="5" name="Slide Number Placeholder 4"/>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3</a:t>
            </a:fld>
            <a:endParaRPr lang="en-GB" spc="-25"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38655"/>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3" name="object 3"/>
          <p:cNvSpPr txBox="1"/>
          <p:nvPr/>
        </p:nvSpPr>
        <p:spPr>
          <a:xfrm>
            <a:off x="685800" y="1524000"/>
            <a:ext cx="10744200" cy="4598054"/>
          </a:xfrm>
          <a:prstGeom prst="rect">
            <a:avLst/>
          </a:prstGeom>
        </p:spPr>
        <p:txBody>
          <a:bodyPr vert="horz" wrap="square" lIns="0" tIns="85725" rIns="0" bIns="0" rtlCol="0">
            <a:spAutoFit/>
          </a:bodyPr>
          <a:lstStyle/>
          <a:p>
            <a:pPr marL="240029" indent="-227329">
              <a:spcBef>
                <a:spcPts val="675"/>
              </a:spcBef>
              <a:buFont typeface="Arial MT"/>
              <a:buChar char="•"/>
              <a:tabLst>
                <a:tab pos="240029" algn="l"/>
              </a:tabLst>
            </a:pPr>
            <a:r>
              <a:rPr lang="en-GB" sz="2400" dirty="0">
                <a:solidFill>
                  <a:schemeClr val="bg1"/>
                </a:solidFill>
                <a:latin typeface="Calibri"/>
                <a:cs typeface="Calibri"/>
              </a:rPr>
              <a:t>Most desktop and server memory modules </a:t>
            </a:r>
            <a:r>
              <a:rPr lang="en-GB" sz="2400" dirty="0" smtClean="0">
                <a:solidFill>
                  <a:schemeClr val="bg1"/>
                </a:solidFill>
                <a:latin typeface="Calibri"/>
                <a:cs typeface="Calibri"/>
              </a:rPr>
              <a:t>are </a:t>
            </a:r>
            <a:r>
              <a:rPr lang="en-GB" sz="2400" b="1" dirty="0" smtClean="0">
                <a:solidFill>
                  <a:schemeClr val="bg1"/>
                </a:solidFill>
                <a:latin typeface="Calibri"/>
                <a:cs typeface="Calibri"/>
              </a:rPr>
              <a:t>dual </a:t>
            </a:r>
            <a:r>
              <a:rPr lang="en-GB" sz="2400" b="1" dirty="0">
                <a:solidFill>
                  <a:schemeClr val="bg1"/>
                </a:solidFill>
                <a:latin typeface="Calibri"/>
                <a:cs typeface="Calibri"/>
              </a:rPr>
              <a:t>in-line memory modules DIMMs</a:t>
            </a:r>
          </a:p>
          <a:p>
            <a:pPr marL="240029" indent="-227329">
              <a:spcBef>
                <a:spcPts val="675"/>
              </a:spcBef>
              <a:buFont typeface="Arial MT"/>
              <a:buChar char="•"/>
              <a:tabLst>
                <a:tab pos="240029" algn="l"/>
              </a:tabLst>
            </a:pPr>
            <a:r>
              <a:rPr lang="en-GB" sz="2400" dirty="0">
                <a:solidFill>
                  <a:schemeClr val="bg1"/>
                </a:solidFill>
                <a:latin typeface="Calibri"/>
                <a:cs typeface="Calibri"/>
              </a:rPr>
              <a:t>Notebook computers </a:t>
            </a:r>
            <a:r>
              <a:rPr lang="en-GB" sz="2400" dirty="0" smtClean="0">
                <a:solidFill>
                  <a:schemeClr val="bg1"/>
                </a:solidFill>
                <a:latin typeface="Calibri"/>
                <a:cs typeface="Calibri"/>
              </a:rPr>
              <a:t>are smaller </a:t>
            </a:r>
            <a:r>
              <a:rPr lang="en-GB" sz="2400" dirty="0">
                <a:solidFill>
                  <a:schemeClr val="bg1"/>
                </a:solidFill>
                <a:latin typeface="Calibri"/>
                <a:cs typeface="Calibri"/>
              </a:rPr>
              <a:t>small outline </a:t>
            </a:r>
            <a:r>
              <a:rPr lang="en-GB" sz="2400" b="1" dirty="0">
                <a:solidFill>
                  <a:schemeClr val="bg1"/>
                </a:solidFill>
                <a:latin typeface="Calibri"/>
                <a:cs typeface="Calibri"/>
              </a:rPr>
              <a:t>DIMMs or SO-DIMMs</a:t>
            </a:r>
          </a:p>
          <a:p>
            <a:pPr marL="240029" indent="-227329">
              <a:spcBef>
                <a:spcPts val="675"/>
              </a:spcBef>
              <a:buFont typeface="Arial MT"/>
              <a:buChar char="•"/>
              <a:tabLst>
                <a:tab pos="240029" algn="l"/>
              </a:tabLst>
            </a:pPr>
            <a:r>
              <a:rPr lang="en-GB" sz="2400" dirty="0">
                <a:solidFill>
                  <a:schemeClr val="bg1"/>
                </a:solidFill>
                <a:latin typeface="Calibri"/>
                <a:cs typeface="Calibri"/>
              </a:rPr>
              <a:t>Smaller devices even </a:t>
            </a:r>
            <a:r>
              <a:rPr lang="en-GB" sz="2400" dirty="0" smtClean="0">
                <a:solidFill>
                  <a:schemeClr val="bg1"/>
                </a:solidFill>
                <a:latin typeface="Calibri"/>
                <a:cs typeface="Calibri"/>
              </a:rPr>
              <a:t>smaller </a:t>
            </a:r>
            <a:r>
              <a:rPr lang="en-GB" sz="2400" dirty="0">
                <a:solidFill>
                  <a:schemeClr val="bg1"/>
                </a:solidFill>
                <a:latin typeface="Calibri"/>
                <a:cs typeface="Calibri"/>
              </a:rPr>
              <a:t>a</a:t>
            </a:r>
            <a:r>
              <a:rPr lang="en-GB" sz="2400" dirty="0" smtClean="0">
                <a:solidFill>
                  <a:schemeClr val="bg1"/>
                </a:solidFill>
                <a:latin typeface="Calibri"/>
                <a:cs typeface="Calibri"/>
              </a:rPr>
              <a:t>re </a:t>
            </a:r>
            <a:r>
              <a:rPr lang="en-GB" sz="2400" b="1" dirty="0">
                <a:solidFill>
                  <a:schemeClr val="bg1"/>
                </a:solidFill>
                <a:latin typeface="Calibri"/>
                <a:cs typeface="Calibri"/>
              </a:rPr>
              <a:t>Mini-DIMMs or Micro-DIMMs</a:t>
            </a:r>
          </a:p>
          <a:p>
            <a:pPr marL="240029" indent="-227329">
              <a:spcBef>
                <a:spcPts val="675"/>
              </a:spcBef>
              <a:buFont typeface="Arial MT"/>
              <a:buChar char="•"/>
              <a:tabLst>
                <a:tab pos="240029" algn="l"/>
              </a:tabLst>
            </a:pPr>
            <a:r>
              <a:rPr lang="en-GB" sz="2400" dirty="0">
                <a:solidFill>
                  <a:schemeClr val="bg1"/>
                </a:solidFill>
                <a:latin typeface="Calibri"/>
                <a:cs typeface="Calibri"/>
              </a:rPr>
              <a:t>Most personal computers today use </a:t>
            </a:r>
            <a:r>
              <a:rPr lang="en-GB" sz="2400" b="1" dirty="0">
                <a:solidFill>
                  <a:schemeClr val="bg1"/>
                </a:solidFill>
                <a:latin typeface="Calibri"/>
                <a:cs typeface="Calibri"/>
              </a:rPr>
              <a:t>SDRAM (synchronous dynamic RAM)</a:t>
            </a:r>
          </a:p>
          <a:p>
            <a:pPr marL="240029" indent="-227329">
              <a:spcBef>
                <a:spcPts val="675"/>
              </a:spcBef>
              <a:buFont typeface="Arial MT"/>
              <a:buChar char="•"/>
              <a:tabLst>
                <a:tab pos="240029" algn="l"/>
              </a:tabLst>
            </a:pPr>
            <a:r>
              <a:rPr lang="en-GB" sz="2400" dirty="0">
                <a:solidFill>
                  <a:schemeClr val="bg1"/>
                </a:solidFill>
                <a:latin typeface="Calibri"/>
                <a:cs typeface="Calibri"/>
              </a:rPr>
              <a:t>SDRAM is available in several DDR (double-data rate) versions, including DDR2, DDR3, and DDR4. </a:t>
            </a:r>
          </a:p>
          <a:p>
            <a:pPr marL="240029" indent="-227329">
              <a:spcBef>
                <a:spcPts val="675"/>
              </a:spcBef>
              <a:buFont typeface="Arial MT"/>
              <a:buChar char="•"/>
              <a:tabLst>
                <a:tab pos="240029" algn="l"/>
              </a:tabLst>
            </a:pPr>
            <a:r>
              <a:rPr lang="en-GB" sz="2400" dirty="0">
                <a:solidFill>
                  <a:schemeClr val="bg1"/>
                </a:solidFill>
                <a:latin typeface="Calibri"/>
                <a:cs typeface="Calibri"/>
              </a:rPr>
              <a:t>To further improve memory performance, memory typically uses a dual-channel memory architecture, which has two paths that go to and from memory and so it can transfer twice as much data at one time as single-channel memory architecture of the same </a:t>
            </a:r>
            <a:r>
              <a:rPr lang="en-GB" sz="2400" dirty="0" smtClean="0">
                <a:solidFill>
                  <a:schemeClr val="bg1"/>
                </a:solidFill>
                <a:latin typeface="Calibri"/>
                <a:cs typeface="Calibri"/>
              </a:rPr>
              <a:t>speed.</a:t>
            </a:r>
            <a:endParaRPr lang="en-GB"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30</a:t>
            </a:fld>
            <a:endParaRPr lang="en-GB" spc="-25" dirty="0">
              <a:solidFill>
                <a:schemeClr val="bg1"/>
              </a:solidFill>
            </a:endParaRPr>
          </a:p>
        </p:txBody>
      </p:sp>
    </p:spTree>
    <p:extLst>
      <p:ext uri="{BB962C8B-B14F-4D97-AF65-F5344CB8AC3E}">
        <p14:creationId xmlns:p14="http://schemas.microsoft.com/office/powerpoint/2010/main" val="1864217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70110" y="328671"/>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3" name="object 3"/>
          <p:cNvSpPr txBox="1"/>
          <p:nvPr/>
        </p:nvSpPr>
        <p:spPr>
          <a:xfrm>
            <a:off x="970109" y="1534414"/>
            <a:ext cx="5887891" cy="4306307"/>
          </a:xfrm>
          <a:prstGeom prst="rect">
            <a:avLst/>
          </a:prstGeom>
        </p:spPr>
        <p:txBody>
          <a:bodyPr vert="horz" wrap="square" lIns="0" tIns="12700" rIns="0" bIns="0" rtlCol="0">
            <a:spAutoFit/>
          </a:bodyPr>
          <a:lstStyle/>
          <a:p>
            <a:pPr marL="240029" marR="5080" indent="-227329">
              <a:spcBef>
                <a:spcPts val="100"/>
              </a:spcBef>
              <a:buFont typeface="Arial MT"/>
              <a:buChar char="•"/>
              <a:tabLst>
                <a:tab pos="241300" algn="l"/>
              </a:tabLst>
            </a:pPr>
            <a:r>
              <a:rPr sz="2400" dirty="0">
                <a:solidFill>
                  <a:schemeClr val="bg1"/>
                </a:solidFill>
                <a:latin typeface="Calibri"/>
                <a:cs typeface="Calibri"/>
              </a:rPr>
              <a:t>Each</a:t>
            </a:r>
            <a:r>
              <a:rPr sz="2400" spc="-75" dirty="0">
                <a:solidFill>
                  <a:schemeClr val="bg1"/>
                </a:solidFill>
                <a:latin typeface="Calibri"/>
                <a:cs typeface="Calibri"/>
              </a:rPr>
              <a:t> </a:t>
            </a:r>
            <a:r>
              <a:rPr sz="2400" dirty="0">
                <a:solidFill>
                  <a:schemeClr val="bg1"/>
                </a:solidFill>
                <a:latin typeface="Calibri"/>
                <a:cs typeface="Calibri"/>
              </a:rPr>
              <a:t>location</a:t>
            </a:r>
            <a:r>
              <a:rPr sz="2400" spc="-75" dirty="0">
                <a:solidFill>
                  <a:schemeClr val="bg1"/>
                </a:solidFill>
                <a:latin typeface="Calibri"/>
                <a:cs typeface="Calibri"/>
              </a:rPr>
              <a:t> </a:t>
            </a:r>
            <a:r>
              <a:rPr sz="2400" dirty="0">
                <a:solidFill>
                  <a:schemeClr val="bg1"/>
                </a:solidFill>
                <a:latin typeface="Calibri"/>
                <a:cs typeface="Calibri"/>
              </a:rPr>
              <a:t>in</a:t>
            </a:r>
            <a:r>
              <a:rPr sz="2400" spc="-55" dirty="0">
                <a:solidFill>
                  <a:schemeClr val="bg1"/>
                </a:solidFill>
                <a:latin typeface="Calibri"/>
                <a:cs typeface="Calibri"/>
              </a:rPr>
              <a:t> </a:t>
            </a:r>
            <a:r>
              <a:rPr sz="2400" spc="-10" dirty="0">
                <a:solidFill>
                  <a:schemeClr val="bg1"/>
                </a:solidFill>
                <a:latin typeface="Calibri"/>
                <a:cs typeface="Calibri"/>
              </a:rPr>
              <a:t>memory </a:t>
            </a:r>
            <a:r>
              <a:rPr sz="2400" dirty="0">
                <a:solidFill>
                  <a:schemeClr val="bg1"/>
                </a:solidFill>
                <a:latin typeface="Calibri"/>
                <a:cs typeface="Calibri"/>
              </a:rPr>
              <a:t>has</a:t>
            </a:r>
            <a:r>
              <a:rPr sz="2400" spc="-45" dirty="0">
                <a:solidFill>
                  <a:schemeClr val="bg1"/>
                </a:solidFill>
                <a:latin typeface="Calibri"/>
                <a:cs typeface="Calibri"/>
              </a:rPr>
              <a:t> </a:t>
            </a:r>
            <a:r>
              <a:rPr sz="2400" dirty="0">
                <a:solidFill>
                  <a:schemeClr val="bg1"/>
                </a:solidFill>
                <a:latin typeface="Calibri"/>
                <a:cs typeface="Calibri"/>
              </a:rPr>
              <a:t>an</a:t>
            </a:r>
            <a:r>
              <a:rPr sz="2400" spc="-40" dirty="0">
                <a:solidFill>
                  <a:schemeClr val="bg1"/>
                </a:solidFill>
                <a:latin typeface="Calibri"/>
                <a:cs typeface="Calibri"/>
              </a:rPr>
              <a:t> </a:t>
            </a:r>
            <a:r>
              <a:rPr sz="2400" b="1" spc="-10" dirty="0">
                <a:solidFill>
                  <a:schemeClr val="bg1"/>
                </a:solidFill>
                <a:latin typeface="Calibri"/>
                <a:cs typeface="Calibri"/>
              </a:rPr>
              <a:t>address</a:t>
            </a:r>
            <a:endParaRPr sz="2400" b="1" dirty="0">
              <a:solidFill>
                <a:schemeClr val="bg1"/>
              </a:solidFill>
              <a:latin typeface="Calibri"/>
              <a:cs typeface="Calibri"/>
            </a:endParaRPr>
          </a:p>
          <a:p>
            <a:pPr marL="697230" marR="300355" lvl="1" indent="-227329">
              <a:spcBef>
                <a:spcPts val="575"/>
              </a:spcBef>
              <a:buFont typeface="Arial MT"/>
              <a:buChar char="–"/>
              <a:tabLst>
                <a:tab pos="698500" algn="l"/>
              </a:tabLst>
            </a:pPr>
            <a:r>
              <a:rPr sz="2400" dirty="0">
                <a:solidFill>
                  <a:schemeClr val="bg1"/>
                </a:solidFill>
                <a:latin typeface="Calibri"/>
                <a:cs typeface="Calibri"/>
              </a:rPr>
              <a:t>Each</a:t>
            </a:r>
            <a:r>
              <a:rPr sz="2400" spc="-75" dirty="0">
                <a:solidFill>
                  <a:schemeClr val="bg1"/>
                </a:solidFill>
                <a:latin typeface="Calibri"/>
                <a:cs typeface="Calibri"/>
              </a:rPr>
              <a:t> </a:t>
            </a:r>
            <a:r>
              <a:rPr sz="2400" spc="-10" dirty="0">
                <a:solidFill>
                  <a:schemeClr val="bg1"/>
                </a:solidFill>
                <a:latin typeface="Calibri"/>
                <a:cs typeface="Calibri"/>
              </a:rPr>
              <a:t>location </a:t>
            </a:r>
            <a:r>
              <a:rPr sz="2400" dirty="0">
                <a:solidFill>
                  <a:schemeClr val="bg1"/>
                </a:solidFill>
                <a:latin typeface="Calibri"/>
                <a:cs typeface="Calibri"/>
              </a:rPr>
              <a:t>typically</a:t>
            </a:r>
            <a:r>
              <a:rPr sz="2400" spc="-50" dirty="0">
                <a:solidFill>
                  <a:schemeClr val="bg1"/>
                </a:solidFill>
                <a:latin typeface="Calibri"/>
                <a:cs typeface="Calibri"/>
              </a:rPr>
              <a:t> </a:t>
            </a:r>
            <a:r>
              <a:rPr sz="2400" dirty="0">
                <a:solidFill>
                  <a:schemeClr val="bg1"/>
                </a:solidFill>
                <a:latin typeface="Calibri"/>
                <a:cs typeface="Calibri"/>
              </a:rPr>
              <a:t>holds</a:t>
            </a:r>
            <a:r>
              <a:rPr sz="2400" spc="-30" dirty="0">
                <a:solidFill>
                  <a:schemeClr val="bg1"/>
                </a:solidFill>
                <a:latin typeface="Calibri"/>
                <a:cs typeface="Calibri"/>
              </a:rPr>
              <a:t> </a:t>
            </a:r>
            <a:r>
              <a:rPr sz="2400" b="1" spc="-25" dirty="0">
                <a:solidFill>
                  <a:schemeClr val="bg1"/>
                </a:solidFill>
                <a:latin typeface="Calibri"/>
                <a:cs typeface="Calibri"/>
              </a:rPr>
              <a:t>one 	</a:t>
            </a:r>
            <a:r>
              <a:rPr sz="2400" b="1" spc="-20" dirty="0">
                <a:solidFill>
                  <a:schemeClr val="bg1"/>
                </a:solidFill>
                <a:latin typeface="Calibri"/>
                <a:cs typeface="Calibri"/>
              </a:rPr>
              <a:t>byte</a:t>
            </a:r>
            <a:endParaRPr lang="en-US" sz="2400" b="1" spc="-20" dirty="0">
              <a:solidFill>
                <a:schemeClr val="bg1"/>
              </a:solidFill>
              <a:latin typeface="Calibri"/>
              <a:cs typeface="Calibri"/>
            </a:endParaRPr>
          </a:p>
          <a:p>
            <a:pPr marL="697230" marR="300355" lvl="1" indent="-227329">
              <a:spcBef>
                <a:spcPts val="575"/>
              </a:spcBef>
              <a:buFont typeface="Arial MT"/>
              <a:buChar char="–"/>
              <a:tabLst>
                <a:tab pos="698500" algn="l"/>
              </a:tabLst>
            </a:pPr>
            <a:r>
              <a:rPr lang="en-GB" sz="2400" dirty="0">
                <a:solidFill>
                  <a:schemeClr val="bg1"/>
                </a:solidFill>
                <a:latin typeface="Calibri"/>
                <a:cs typeface="Calibri"/>
              </a:rPr>
              <a:t>Whenever a block of data, instruction, program, or result of a calculation is stored in memory, it is usually stored in </a:t>
            </a:r>
            <a:r>
              <a:rPr lang="en-GB" sz="2400" b="1" dirty="0">
                <a:solidFill>
                  <a:schemeClr val="bg1"/>
                </a:solidFill>
                <a:latin typeface="Calibri"/>
                <a:cs typeface="Calibri"/>
              </a:rPr>
              <a:t>one or more consecutive addresses, </a:t>
            </a:r>
            <a:r>
              <a:rPr lang="en-GB" sz="2400" dirty="0">
                <a:solidFill>
                  <a:schemeClr val="bg1"/>
                </a:solidFill>
                <a:latin typeface="Calibri"/>
                <a:cs typeface="Calibri"/>
              </a:rPr>
              <a:t>depending on its size</a:t>
            </a:r>
            <a:endParaRPr sz="2400" dirty="0">
              <a:solidFill>
                <a:schemeClr val="bg1"/>
              </a:solidFill>
              <a:latin typeface="Calibri"/>
              <a:cs typeface="Calibri"/>
            </a:endParaRPr>
          </a:p>
          <a:p>
            <a:pPr marL="697230" marR="144145" lvl="1" indent="-227329">
              <a:spcBef>
                <a:spcPts val="580"/>
              </a:spcBef>
              <a:buFont typeface="Arial MT"/>
              <a:buChar char="–"/>
              <a:tabLst>
                <a:tab pos="698500" algn="l"/>
              </a:tabLst>
            </a:pPr>
            <a:r>
              <a:rPr sz="2400" dirty="0">
                <a:solidFill>
                  <a:schemeClr val="bg1"/>
                </a:solidFill>
                <a:latin typeface="Calibri"/>
                <a:cs typeface="Calibri"/>
              </a:rPr>
              <a:t>Computer</a:t>
            </a:r>
            <a:r>
              <a:rPr sz="2400" spc="-70" dirty="0">
                <a:solidFill>
                  <a:schemeClr val="bg1"/>
                </a:solidFill>
                <a:latin typeface="Calibri"/>
                <a:cs typeface="Calibri"/>
              </a:rPr>
              <a:t> </a:t>
            </a:r>
            <a:r>
              <a:rPr sz="2400" spc="-10" dirty="0">
                <a:solidFill>
                  <a:schemeClr val="bg1"/>
                </a:solidFill>
                <a:latin typeface="Calibri"/>
                <a:cs typeface="Calibri"/>
              </a:rPr>
              <a:t>system </a:t>
            </a:r>
            <a:r>
              <a:rPr sz="2400" dirty="0">
                <a:solidFill>
                  <a:schemeClr val="bg1"/>
                </a:solidFill>
                <a:latin typeface="Calibri"/>
                <a:cs typeface="Calibri"/>
              </a:rPr>
              <a:t>sets</a:t>
            </a:r>
            <a:r>
              <a:rPr sz="2400" spc="-40" dirty="0">
                <a:solidFill>
                  <a:schemeClr val="bg1"/>
                </a:solidFill>
                <a:latin typeface="Calibri"/>
                <a:cs typeface="Calibri"/>
              </a:rPr>
              <a:t> </a:t>
            </a:r>
            <a:r>
              <a:rPr sz="2400" dirty="0">
                <a:solidFill>
                  <a:schemeClr val="bg1"/>
                </a:solidFill>
                <a:latin typeface="Calibri"/>
                <a:cs typeface="Calibri"/>
              </a:rPr>
              <a:t>up</a:t>
            </a:r>
            <a:r>
              <a:rPr sz="2400" spc="-45" dirty="0">
                <a:solidFill>
                  <a:schemeClr val="bg1"/>
                </a:solidFill>
                <a:latin typeface="Calibri"/>
                <a:cs typeface="Calibri"/>
              </a:rPr>
              <a:t> </a:t>
            </a:r>
            <a:r>
              <a:rPr sz="2400" spc="-25" dirty="0">
                <a:solidFill>
                  <a:schemeClr val="bg1"/>
                </a:solidFill>
                <a:latin typeface="Calibri"/>
                <a:cs typeface="Calibri"/>
              </a:rPr>
              <a:t>and</a:t>
            </a:r>
            <a:r>
              <a:rPr lang="en-US" sz="2400" spc="-25" dirty="0">
                <a:solidFill>
                  <a:schemeClr val="bg1"/>
                </a:solidFill>
                <a:latin typeface="Calibri"/>
                <a:cs typeface="Calibri"/>
              </a:rPr>
              <a:t> </a:t>
            </a:r>
            <a:r>
              <a:rPr sz="2400" dirty="0">
                <a:solidFill>
                  <a:schemeClr val="bg1"/>
                </a:solidFill>
                <a:latin typeface="Calibri"/>
                <a:cs typeface="Calibri"/>
              </a:rPr>
              <a:t>maintains</a:t>
            </a:r>
            <a:r>
              <a:rPr sz="2400" spc="-114" dirty="0">
                <a:solidFill>
                  <a:schemeClr val="bg1"/>
                </a:solidFill>
                <a:latin typeface="Calibri"/>
                <a:cs typeface="Calibri"/>
              </a:rPr>
              <a:t> </a:t>
            </a:r>
            <a:r>
              <a:rPr sz="2400" b="1" spc="-10" dirty="0">
                <a:solidFill>
                  <a:schemeClr val="bg1"/>
                </a:solidFill>
                <a:latin typeface="Calibri"/>
                <a:cs typeface="Calibri"/>
              </a:rPr>
              <a:t>directory </a:t>
            </a:r>
            <a:r>
              <a:rPr sz="2400" b="1" dirty="0">
                <a:solidFill>
                  <a:schemeClr val="bg1"/>
                </a:solidFill>
                <a:latin typeface="Calibri"/>
                <a:cs typeface="Calibri"/>
              </a:rPr>
              <a:t>tables</a:t>
            </a:r>
            <a:r>
              <a:rPr sz="2400" b="1" spc="-65" dirty="0">
                <a:solidFill>
                  <a:schemeClr val="bg1"/>
                </a:solidFill>
                <a:latin typeface="Calibri"/>
                <a:cs typeface="Calibri"/>
              </a:rPr>
              <a:t> </a:t>
            </a:r>
            <a:r>
              <a:rPr sz="2400" dirty="0">
                <a:solidFill>
                  <a:schemeClr val="bg1"/>
                </a:solidFill>
                <a:latin typeface="Calibri"/>
                <a:cs typeface="Calibri"/>
              </a:rPr>
              <a:t>to</a:t>
            </a:r>
            <a:r>
              <a:rPr sz="2400" spc="-50" dirty="0">
                <a:solidFill>
                  <a:schemeClr val="bg1"/>
                </a:solidFill>
                <a:latin typeface="Calibri"/>
                <a:cs typeface="Calibri"/>
              </a:rPr>
              <a:t> </a:t>
            </a:r>
            <a:r>
              <a:rPr sz="2400" spc="-10" dirty="0">
                <a:solidFill>
                  <a:schemeClr val="bg1"/>
                </a:solidFill>
                <a:latin typeface="Calibri"/>
                <a:cs typeface="Calibri"/>
              </a:rPr>
              <a:t>facilitate retrieval</a:t>
            </a:r>
            <a:r>
              <a:rPr sz="2400" spc="-45" dirty="0">
                <a:solidFill>
                  <a:schemeClr val="bg1"/>
                </a:solidFill>
                <a:latin typeface="Calibri"/>
                <a:cs typeface="Calibri"/>
              </a:rPr>
              <a:t> </a:t>
            </a:r>
            <a:r>
              <a:rPr sz="2400" dirty="0">
                <a:solidFill>
                  <a:schemeClr val="bg1"/>
                </a:solidFill>
                <a:latin typeface="Calibri"/>
                <a:cs typeface="Calibri"/>
              </a:rPr>
              <a:t>of</a:t>
            </a:r>
            <a:r>
              <a:rPr sz="2400" spc="-45" dirty="0">
                <a:solidFill>
                  <a:schemeClr val="bg1"/>
                </a:solidFill>
                <a:latin typeface="Calibri"/>
                <a:cs typeface="Calibri"/>
              </a:rPr>
              <a:t> </a:t>
            </a:r>
            <a:r>
              <a:rPr sz="2400" dirty="0">
                <a:solidFill>
                  <a:schemeClr val="bg1"/>
                </a:solidFill>
                <a:latin typeface="Calibri"/>
                <a:cs typeface="Calibri"/>
              </a:rPr>
              <a:t>the</a:t>
            </a:r>
            <a:r>
              <a:rPr sz="2400" spc="-40" dirty="0">
                <a:solidFill>
                  <a:schemeClr val="bg1"/>
                </a:solidFill>
                <a:latin typeface="Calibri"/>
                <a:cs typeface="Calibri"/>
              </a:rPr>
              <a:t> </a:t>
            </a:r>
            <a:r>
              <a:rPr sz="2400" spc="-20" dirty="0">
                <a:solidFill>
                  <a:schemeClr val="bg1"/>
                </a:solidFill>
                <a:latin typeface="Calibri"/>
                <a:cs typeface="Calibri"/>
              </a:rPr>
              <a:t>data</a:t>
            </a:r>
            <a:endParaRPr sz="2400" dirty="0">
              <a:solidFill>
                <a:schemeClr val="bg1"/>
              </a:solidFill>
              <a:latin typeface="Calibri"/>
              <a:cs typeface="Calibri"/>
            </a:endParaRPr>
          </a:p>
        </p:txBody>
      </p:sp>
      <p:pic>
        <p:nvPicPr>
          <p:cNvPr id="4" name="object 4"/>
          <p:cNvPicPr/>
          <p:nvPr/>
        </p:nvPicPr>
        <p:blipFill>
          <a:blip r:embed="rId2" cstate="print"/>
          <a:stretch>
            <a:fillRect/>
          </a:stretch>
        </p:blipFill>
        <p:spPr>
          <a:xfrm>
            <a:off x="7023270" y="1112520"/>
            <a:ext cx="4198620" cy="4632960"/>
          </a:xfrm>
          <a:prstGeom prst="rect">
            <a:avLst/>
          </a:prstGeom>
        </p:spPr>
      </p:pic>
      <p:sp>
        <p:nvSpPr>
          <p:cNvPr id="5" name="Slide Number Placeholder 4"/>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31</a:t>
            </a:fld>
            <a:endParaRPr lang="en-GB" spc="-25"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491055"/>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3" name="object 3"/>
          <p:cNvSpPr txBox="1"/>
          <p:nvPr/>
        </p:nvSpPr>
        <p:spPr>
          <a:xfrm>
            <a:off x="990599" y="1524000"/>
            <a:ext cx="10618047" cy="4841710"/>
          </a:xfrm>
          <a:prstGeom prst="rect">
            <a:avLst/>
          </a:prstGeom>
        </p:spPr>
        <p:txBody>
          <a:bodyPr vert="horz" wrap="square" lIns="0" tIns="85725" rIns="0" bIns="0" rtlCol="0">
            <a:spAutoFit/>
          </a:bodyPr>
          <a:lstStyle/>
          <a:p>
            <a:pPr marL="297815" indent="-285115">
              <a:spcBef>
                <a:spcPts val="675"/>
              </a:spcBef>
              <a:buFont typeface="Arial MT"/>
              <a:buChar char="–"/>
              <a:tabLst>
                <a:tab pos="297815" algn="l"/>
              </a:tabLst>
            </a:pPr>
            <a:r>
              <a:rPr sz="2400" b="1" spc="-10" dirty="0">
                <a:solidFill>
                  <a:schemeClr val="bg1"/>
                </a:solidFill>
                <a:latin typeface="Calibri"/>
                <a:cs typeface="Calibri"/>
              </a:rPr>
              <a:t>Registers</a:t>
            </a:r>
            <a:endParaRPr sz="2400" b="1" dirty="0">
              <a:solidFill>
                <a:schemeClr val="bg1"/>
              </a:solidFill>
              <a:latin typeface="Calibri"/>
              <a:cs typeface="Calibri"/>
            </a:endParaRPr>
          </a:p>
          <a:p>
            <a:pPr marL="696595" lvl="1" indent="-227329">
              <a:spcBef>
                <a:spcPts val="575"/>
              </a:spcBef>
              <a:buFont typeface="Arial MT"/>
              <a:buChar char="•"/>
              <a:tabLst>
                <a:tab pos="696595" algn="l"/>
              </a:tabLst>
            </a:pPr>
            <a:r>
              <a:rPr sz="2400" spc="-20" dirty="0">
                <a:solidFill>
                  <a:schemeClr val="bg1"/>
                </a:solidFill>
                <a:latin typeface="Calibri"/>
                <a:cs typeface="Calibri"/>
              </a:rPr>
              <a:t>High-</a:t>
            </a:r>
            <a:r>
              <a:rPr sz="2400" dirty="0">
                <a:solidFill>
                  <a:schemeClr val="bg1"/>
                </a:solidFill>
                <a:latin typeface="Calibri"/>
                <a:cs typeface="Calibri"/>
              </a:rPr>
              <a:t>speed</a:t>
            </a:r>
            <a:r>
              <a:rPr sz="2400" spc="-25" dirty="0">
                <a:solidFill>
                  <a:schemeClr val="bg1"/>
                </a:solidFill>
                <a:latin typeface="Calibri"/>
                <a:cs typeface="Calibri"/>
              </a:rPr>
              <a:t> </a:t>
            </a:r>
            <a:r>
              <a:rPr sz="2400" dirty="0">
                <a:solidFill>
                  <a:schemeClr val="bg1"/>
                </a:solidFill>
                <a:latin typeface="Calibri"/>
                <a:cs typeface="Calibri"/>
              </a:rPr>
              <a:t>memory</a:t>
            </a:r>
            <a:r>
              <a:rPr sz="2400" spc="-55" dirty="0">
                <a:solidFill>
                  <a:schemeClr val="bg1"/>
                </a:solidFill>
                <a:latin typeface="Calibri"/>
                <a:cs typeface="Calibri"/>
              </a:rPr>
              <a:t> </a:t>
            </a:r>
            <a:r>
              <a:rPr sz="2400" dirty="0">
                <a:solidFill>
                  <a:schemeClr val="bg1"/>
                </a:solidFill>
                <a:latin typeface="Calibri"/>
                <a:cs typeface="Calibri"/>
              </a:rPr>
              <a:t>built</a:t>
            </a:r>
            <a:r>
              <a:rPr sz="2400" spc="-45" dirty="0">
                <a:solidFill>
                  <a:schemeClr val="bg1"/>
                </a:solidFill>
                <a:latin typeface="Calibri"/>
                <a:cs typeface="Calibri"/>
              </a:rPr>
              <a:t> </a:t>
            </a:r>
            <a:r>
              <a:rPr sz="2400" dirty="0">
                <a:solidFill>
                  <a:schemeClr val="bg1"/>
                </a:solidFill>
                <a:latin typeface="Calibri"/>
                <a:cs typeface="Calibri"/>
              </a:rPr>
              <a:t>into</a:t>
            </a:r>
            <a:r>
              <a:rPr sz="2400" spc="-35" dirty="0">
                <a:solidFill>
                  <a:schemeClr val="bg1"/>
                </a:solidFill>
                <a:latin typeface="Calibri"/>
                <a:cs typeface="Calibri"/>
              </a:rPr>
              <a:t> </a:t>
            </a:r>
            <a:r>
              <a:rPr sz="2400" dirty="0">
                <a:solidFill>
                  <a:schemeClr val="bg1"/>
                </a:solidFill>
                <a:latin typeface="Calibri"/>
                <a:cs typeface="Calibri"/>
              </a:rPr>
              <a:t>the</a:t>
            </a:r>
            <a:r>
              <a:rPr sz="2400" spc="-30" dirty="0">
                <a:solidFill>
                  <a:schemeClr val="bg1"/>
                </a:solidFill>
                <a:latin typeface="Calibri"/>
                <a:cs typeface="Calibri"/>
              </a:rPr>
              <a:t> </a:t>
            </a:r>
            <a:r>
              <a:rPr sz="2400" spc="-25" dirty="0">
                <a:solidFill>
                  <a:schemeClr val="bg1"/>
                </a:solidFill>
                <a:latin typeface="Calibri"/>
                <a:cs typeface="Calibri"/>
              </a:rPr>
              <a:t>CPU</a:t>
            </a:r>
            <a:endParaRPr sz="2400" dirty="0">
              <a:solidFill>
                <a:schemeClr val="bg1"/>
              </a:solidFill>
              <a:latin typeface="Calibri"/>
              <a:cs typeface="Calibri"/>
            </a:endParaRPr>
          </a:p>
          <a:p>
            <a:pPr marL="696595" marR="563880" lvl="1" indent="-227329">
              <a:spcBef>
                <a:spcPts val="575"/>
              </a:spcBef>
              <a:buFont typeface="Arial MT"/>
              <a:buChar char="•"/>
              <a:tabLst>
                <a:tab pos="697865" algn="l"/>
              </a:tabLst>
            </a:pPr>
            <a:r>
              <a:rPr sz="2400" dirty="0">
                <a:solidFill>
                  <a:schemeClr val="bg1"/>
                </a:solidFill>
                <a:latin typeface="Calibri"/>
                <a:cs typeface="Calibri"/>
              </a:rPr>
              <a:t>Used</a:t>
            </a:r>
            <a:r>
              <a:rPr sz="2400" spc="-65" dirty="0">
                <a:solidFill>
                  <a:schemeClr val="bg1"/>
                </a:solidFill>
                <a:latin typeface="Calibri"/>
                <a:cs typeface="Calibri"/>
              </a:rPr>
              <a:t> </a:t>
            </a:r>
            <a:r>
              <a:rPr sz="2400" dirty="0">
                <a:solidFill>
                  <a:schemeClr val="bg1"/>
                </a:solidFill>
                <a:latin typeface="Calibri"/>
                <a:cs typeface="Calibri"/>
              </a:rPr>
              <a:t>to</a:t>
            </a:r>
            <a:r>
              <a:rPr sz="2400" spc="-60" dirty="0">
                <a:solidFill>
                  <a:schemeClr val="bg1"/>
                </a:solidFill>
                <a:latin typeface="Calibri"/>
                <a:cs typeface="Calibri"/>
              </a:rPr>
              <a:t> </a:t>
            </a:r>
            <a:r>
              <a:rPr sz="2400" dirty="0">
                <a:solidFill>
                  <a:schemeClr val="bg1"/>
                </a:solidFill>
                <a:latin typeface="Calibri"/>
                <a:cs typeface="Calibri"/>
              </a:rPr>
              <a:t>store</a:t>
            </a:r>
            <a:r>
              <a:rPr sz="2400" spc="-60" dirty="0">
                <a:solidFill>
                  <a:schemeClr val="bg1"/>
                </a:solidFill>
                <a:latin typeface="Calibri"/>
                <a:cs typeface="Calibri"/>
              </a:rPr>
              <a:t> </a:t>
            </a:r>
            <a:r>
              <a:rPr sz="2400" dirty="0">
                <a:solidFill>
                  <a:schemeClr val="bg1"/>
                </a:solidFill>
                <a:latin typeface="Calibri"/>
                <a:cs typeface="Calibri"/>
              </a:rPr>
              <a:t>data</a:t>
            </a:r>
            <a:r>
              <a:rPr sz="2400" spc="-70" dirty="0">
                <a:solidFill>
                  <a:schemeClr val="bg1"/>
                </a:solidFill>
                <a:latin typeface="Calibri"/>
                <a:cs typeface="Calibri"/>
              </a:rPr>
              <a:t> </a:t>
            </a:r>
            <a:r>
              <a:rPr sz="2400" dirty="0">
                <a:solidFill>
                  <a:schemeClr val="bg1"/>
                </a:solidFill>
                <a:latin typeface="Calibri"/>
                <a:cs typeface="Calibri"/>
              </a:rPr>
              <a:t>and</a:t>
            </a:r>
            <a:r>
              <a:rPr sz="2400" spc="-65" dirty="0">
                <a:solidFill>
                  <a:schemeClr val="bg1"/>
                </a:solidFill>
                <a:latin typeface="Calibri"/>
                <a:cs typeface="Calibri"/>
              </a:rPr>
              <a:t> </a:t>
            </a:r>
            <a:r>
              <a:rPr sz="2400" b="1" spc="-10" dirty="0">
                <a:solidFill>
                  <a:schemeClr val="bg1"/>
                </a:solidFill>
                <a:latin typeface="Calibri"/>
                <a:cs typeface="Calibri"/>
              </a:rPr>
              <a:t>intermediary</a:t>
            </a:r>
            <a:r>
              <a:rPr sz="2400" b="1" spc="-80" dirty="0">
                <a:solidFill>
                  <a:schemeClr val="bg1"/>
                </a:solidFill>
                <a:latin typeface="Calibri"/>
                <a:cs typeface="Calibri"/>
              </a:rPr>
              <a:t> </a:t>
            </a:r>
            <a:r>
              <a:rPr sz="2400" b="1" spc="-10" dirty="0">
                <a:solidFill>
                  <a:schemeClr val="bg1"/>
                </a:solidFill>
                <a:latin typeface="Calibri"/>
                <a:cs typeface="Calibri"/>
              </a:rPr>
              <a:t>results</a:t>
            </a:r>
            <a:r>
              <a:rPr sz="2400" b="1" spc="-70" dirty="0">
                <a:solidFill>
                  <a:schemeClr val="bg1"/>
                </a:solidFill>
                <a:latin typeface="Calibri"/>
                <a:cs typeface="Calibri"/>
              </a:rPr>
              <a:t> </a:t>
            </a:r>
            <a:r>
              <a:rPr sz="2400" spc="-10" dirty="0">
                <a:solidFill>
                  <a:schemeClr val="bg1"/>
                </a:solidFill>
                <a:latin typeface="Calibri"/>
                <a:cs typeface="Calibri"/>
              </a:rPr>
              <a:t>during processing</a:t>
            </a:r>
            <a:endParaRPr sz="2400" dirty="0">
              <a:solidFill>
                <a:schemeClr val="bg1"/>
              </a:solidFill>
              <a:latin typeface="Calibri"/>
              <a:cs typeface="Calibri"/>
            </a:endParaRPr>
          </a:p>
          <a:p>
            <a:pPr marL="696595" lvl="1" indent="-227329">
              <a:spcBef>
                <a:spcPts val="580"/>
              </a:spcBef>
              <a:buFont typeface="Arial MT"/>
              <a:buChar char="•"/>
              <a:tabLst>
                <a:tab pos="696595" algn="l"/>
              </a:tabLst>
            </a:pPr>
            <a:r>
              <a:rPr sz="2400" spc="-20" dirty="0">
                <a:solidFill>
                  <a:schemeClr val="bg1"/>
                </a:solidFill>
                <a:latin typeface="Calibri"/>
                <a:cs typeface="Calibri"/>
              </a:rPr>
              <a:t>Fastest</a:t>
            </a:r>
            <a:r>
              <a:rPr sz="2400" spc="-65" dirty="0">
                <a:solidFill>
                  <a:schemeClr val="bg1"/>
                </a:solidFill>
                <a:latin typeface="Calibri"/>
                <a:cs typeface="Calibri"/>
              </a:rPr>
              <a:t> </a:t>
            </a:r>
            <a:r>
              <a:rPr sz="2400" dirty="0">
                <a:solidFill>
                  <a:schemeClr val="bg1"/>
                </a:solidFill>
                <a:latin typeface="Calibri"/>
                <a:cs typeface="Calibri"/>
              </a:rPr>
              <a:t>type</a:t>
            </a:r>
            <a:r>
              <a:rPr sz="2400" spc="-40" dirty="0">
                <a:solidFill>
                  <a:schemeClr val="bg1"/>
                </a:solidFill>
                <a:latin typeface="Calibri"/>
                <a:cs typeface="Calibri"/>
              </a:rPr>
              <a:t> </a:t>
            </a:r>
            <a:r>
              <a:rPr sz="2400" dirty="0">
                <a:solidFill>
                  <a:schemeClr val="bg1"/>
                </a:solidFill>
                <a:latin typeface="Calibri"/>
                <a:cs typeface="Calibri"/>
              </a:rPr>
              <a:t>of</a:t>
            </a:r>
            <a:r>
              <a:rPr sz="2400" spc="-35" dirty="0">
                <a:solidFill>
                  <a:schemeClr val="bg1"/>
                </a:solidFill>
                <a:latin typeface="Calibri"/>
                <a:cs typeface="Calibri"/>
              </a:rPr>
              <a:t> </a:t>
            </a:r>
            <a:r>
              <a:rPr sz="2400" spc="-10" dirty="0">
                <a:solidFill>
                  <a:schemeClr val="bg1"/>
                </a:solidFill>
                <a:latin typeface="Calibri"/>
                <a:cs typeface="Calibri"/>
              </a:rPr>
              <a:t>memory</a:t>
            </a:r>
            <a:r>
              <a:rPr lang="en-US" sz="2400" spc="-10" dirty="0">
                <a:solidFill>
                  <a:schemeClr val="bg1"/>
                </a:solidFill>
                <a:latin typeface="Calibri"/>
                <a:cs typeface="Calibri"/>
              </a:rPr>
              <a:t> e</a:t>
            </a:r>
            <a:r>
              <a:rPr lang="en-GB" sz="2400" spc="-10" dirty="0" err="1" smtClean="0">
                <a:solidFill>
                  <a:schemeClr val="bg1"/>
                </a:solidFill>
                <a:latin typeface="Calibri"/>
                <a:cs typeface="Calibri"/>
              </a:rPr>
              <a:t>ven</a:t>
            </a:r>
            <a:r>
              <a:rPr lang="en-GB" sz="2400" spc="-10" dirty="0">
                <a:solidFill>
                  <a:schemeClr val="bg1"/>
                </a:solidFill>
                <a:latin typeface="Calibri"/>
                <a:cs typeface="Calibri"/>
              </a:rPr>
              <a:t> </a:t>
            </a:r>
            <a:r>
              <a:rPr lang="en-GB" sz="2400" spc="-10" dirty="0" smtClean="0">
                <a:solidFill>
                  <a:schemeClr val="bg1"/>
                </a:solidFill>
                <a:latin typeface="Calibri"/>
                <a:cs typeface="Calibri"/>
              </a:rPr>
              <a:t>faster </a:t>
            </a:r>
            <a:r>
              <a:rPr lang="en-GB" sz="2400" spc="-10" dirty="0">
                <a:solidFill>
                  <a:schemeClr val="bg1"/>
                </a:solidFill>
                <a:latin typeface="Calibri"/>
                <a:cs typeface="Calibri"/>
              </a:rPr>
              <a:t>than Level 1 cache</a:t>
            </a:r>
            <a:endParaRPr sz="2400" dirty="0">
              <a:solidFill>
                <a:schemeClr val="bg1"/>
              </a:solidFill>
              <a:latin typeface="Calibri"/>
              <a:cs typeface="Calibri"/>
            </a:endParaRPr>
          </a:p>
          <a:p>
            <a:pPr marL="297815" indent="-285115">
              <a:spcBef>
                <a:spcPts val="575"/>
              </a:spcBef>
              <a:buFont typeface="Arial MT"/>
              <a:buChar char="–"/>
              <a:tabLst>
                <a:tab pos="297815" algn="l"/>
              </a:tabLst>
            </a:pPr>
            <a:r>
              <a:rPr sz="2400" b="1" dirty="0">
                <a:solidFill>
                  <a:schemeClr val="bg1"/>
                </a:solidFill>
                <a:latin typeface="Calibri"/>
                <a:cs typeface="Calibri"/>
              </a:rPr>
              <a:t>ROM</a:t>
            </a:r>
            <a:r>
              <a:rPr sz="2400" b="1" spc="-10" dirty="0">
                <a:solidFill>
                  <a:schemeClr val="bg1"/>
                </a:solidFill>
                <a:latin typeface="Calibri"/>
                <a:cs typeface="Calibri"/>
              </a:rPr>
              <a:t> </a:t>
            </a:r>
            <a:r>
              <a:rPr sz="2400" b="1" spc="-20" dirty="0">
                <a:solidFill>
                  <a:schemeClr val="bg1"/>
                </a:solidFill>
                <a:latin typeface="Calibri"/>
                <a:cs typeface="Calibri"/>
              </a:rPr>
              <a:t>(read-</a:t>
            </a:r>
            <a:r>
              <a:rPr sz="2400" b="1" dirty="0">
                <a:solidFill>
                  <a:schemeClr val="bg1"/>
                </a:solidFill>
                <a:latin typeface="Calibri"/>
                <a:cs typeface="Calibri"/>
              </a:rPr>
              <a:t>only</a:t>
            </a:r>
            <a:r>
              <a:rPr sz="2400" b="1" spc="10" dirty="0">
                <a:solidFill>
                  <a:schemeClr val="bg1"/>
                </a:solidFill>
                <a:latin typeface="Calibri"/>
                <a:cs typeface="Calibri"/>
              </a:rPr>
              <a:t> </a:t>
            </a:r>
            <a:r>
              <a:rPr sz="2400" b="1" spc="-10" dirty="0">
                <a:solidFill>
                  <a:schemeClr val="bg1"/>
                </a:solidFill>
                <a:latin typeface="Calibri"/>
                <a:cs typeface="Calibri"/>
              </a:rPr>
              <a:t>memory)</a:t>
            </a:r>
            <a:endParaRPr sz="2400" b="1" dirty="0">
              <a:solidFill>
                <a:schemeClr val="bg1"/>
              </a:solidFill>
              <a:latin typeface="Calibri"/>
              <a:cs typeface="Calibri"/>
            </a:endParaRPr>
          </a:p>
          <a:p>
            <a:pPr marL="696595" marR="5080" lvl="1" indent="-227329">
              <a:spcBef>
                <a:spcPts val="575"/>
              </a:spcBef>
              <a:buFont typeface="Arial MT"/>
              <a:buChar char="•"/>
              <a:tabLst>
                <a:tab pos="697865" algn="l"/>
              </a:tabLst>
            </a:pPr>
            <a:r>
              <a:rPr sz="2400" spc="-10" dirty="0">
                <a:solidFill>
                  <a:schemeClr val="bg1"/>
                </a:solidFill>
                <a:latin typeface="Calibri"/>
                <a:cs typeface="Calibri"/>
              </a:rPr>
              <a:t>Non-</a:t>
            </a:r>
            <a:r>
              <a:rPr sz="2400" dirty="0">
                <a:solidFill>
                  <a:schemeClr val="bg1"/>
                </a:solidFill>
                <a:latin typeface="Calibri"/>
                <a:cs typeface="Calibri"/>
              </a:rPr>
              <a:t>volatile</a:t>
            </a:r>
            <a:r>
              <a:rPr sz="2400" spc="-50" dirty="0">
                <a:solidFill>
                  <a:schemeClr val="bg1"/>
                </a:solidFill>
                <a:latin typeface="Calibri"/>
                <a:cs typeface="Calibri"/>
              </a:rPr>
              <a:t> </a:t>
            </a:r>
            <a:r>
              <a:rPr sz="2400" dirty="0">
                <a:solidFill>
                  <a:schemeClr val="bg1"/>
                </a:solidFill>
                <a:latin typeface="Calibri"/>
                <a:cs typeface="Calibri"/>
              </a:rPr>
              <a:t>chips</a:t>
            </a:r>
            <a:r>
              <a:rPr sz="2400" spc="-60" dirty="0">
                <a:solidFill>
                  <a:schemeClr val="bg1"/>
                </a:solidFill>
                <a:latin typeface="Calibri"/>
                <a:cs typeface="Calibri"/>
              </a:rPr>
              <a:t> </a:t>
            </a:r>
            <a:r>
              <a:rPr sz="2400" spc="-10" dirty="0">
                <a:solidFill>
                  <a:schemeClr val="bg1"/>
                </a:solidFill>
                <a:latin typeface="Calibri"/>
                <a:cs typeface="Calibri"/>
              </a:rPr>
              <a:t>located</a:t>
            </a:r>
            <a:r>
              <a:rPr sz="2400" spc="-70" dirty="0">
                <a:solidFill>
                  <a:schemeClr val="bg1"/>
                </a:solidFill>
                <a:latin typeface="Calibri"/>
                <a:cs typeface="Calibri"/>
              </a:rPr>
              <a:t> </a:t>
            </a:r>
            <a:r>
              <a:rPr sz="2400" dirty="0">
                <a:solidFill>
                  <a:schemeClr val="bg1"/>
                </a:solidFill>
                <a:latin typeface="Calibri"/>
                <a:cs typeface="Calibri"/>
              </a:rPr>
              <a:t>on</a:t>
            </a:r>
            <a:r>
              <a:rPr sz="2400" spc="-60" dirty="0">
                <a:solidFill>
                  <a:schemeClr val="bg1"/>
                </a:solidFill>
                <a:latin typeface="Calibri"/>
                <a:cs typeface="Calibri"/>
              </a:rPr>
              <a:t> </a:t>
            </a:r>
            <a:r>
              <a:rPr sz="2400" dirty="0">
                <a:solidFill>
                  <a:schemeClr val="bg1"/>
                </a:solidFill>
                <a:latin typeface="Calibri"/>
                <a:cs typeface="Calibri"/>
              </a:rPr>
              <a:t>the</a:t>
            </a:r>
            <a:r>
              <a:rPr sz="2400" spc="-55" dirty="0">
                <a:solidFill>
                  <a:schemeClr val="bg1"/>
                </a:solidFill>
                <a:latin typeface="Calibri"/>
                <a:cs typeface="Calibri"/>
              </a:rPr>
              <a:t> </a:t>
            </a:r>
            <a:r>
              <a:rPr sz="2400" dirty="0">
                <a:solidFill>
                  <a:schemeClr val="bg1"/>
                </a:solidFill>
                <a:latin typeface="Calibri"/>
                <a:cs typeface="Calibri"/>
              </a:rPr>
              <a:t>motherboard</a:t>
            </a:r>
            <a:r>
              <a:rPr sz="2400" spc="-70" dirty="0">
                <a:solidFill>
                  <a:schemeClr val="bg1"/>
                </a:solidFill>
                <a:latin typeface="Calibri"/>
                <a:cs typeface="Calibri"/>
              </a:rPr>
              <a:t> </a:t>
            </a:r>
            <a:r>
              <a:rPr sz="2400" spc="-20" dirty="0">
                <a:solidFill>
                  <a:schemeClr val="bg1"/>
                </a:solidFill>
                <a:latin typeface="Calibri"/>
                <a:cs typeface="Calibri"/>
              </a:rPr>
              <a:t>into </a:t>
            </a:r>
            <a:r>
              <a:rPr sz="2400" dirty="0">
                <a:solidFill>
                  <a:schemeClr val="bg1"/>
                </a:solidFill>
                <a:latin typeface="Calibri"/>
                <a:cs typeface="Calibri"/>
              </a:rPr>
              <a:t>which</a:t>
            </a:r>
            <a:r>
              <a:rPr sz="2400" spc="-75" dirty="0">
                <a:solidFill>
                  <a:schemeClr val="bg1"/>
                </a:solidFill>
                <a:latin typeface="Calibri"/>
                <a:cs typeface="Calibri"/>
              </a:rPr>
              <a:t> </a:t>
            </a:r>
            <a:r>
              <a:rPr sz="2400" dirty="0">
                <a:solidFill>
                  <a:schemeClr val="bg1"/>
                </a:solidFill>
                <a:latin typeface="Calibri"/>
                <a:cs typeface="Calibri"/>
              </a:rPr>
              <a:t>data</a:t>
            </a:r>
            <a:r>
              <a:rPr sz="2400" spc="-75" dirty="0">
                <a:solidFill>
                  <a:schemeClr val="bg1"/>
                </a:solidFill>
                <a:latin typeface="Calibri"/>
                <a:cs typeface="Calibri"/>
              </a:rPr>
              <a:t> </a:t>
            </a:r>
            <a:r>
              <a:rPr sz="2400" dirty="0">
                <a:solidFill>
                  <a:schemeClr val="bg1"/>
                </a:solidFill>
                <a:latin typeface="Calibri"/>
                <a:cs typeface="Calibri"/>
              </a:rPr>
              <a:t>or</a:t>
            </a:r>
            <a:r>
              <a:rPr sz="2400" spc="-60" dirty="0">
                <a:solidFill>
                  <a:schemeClr val="bg1"/>
                </a:solidFill>
                <a:latin typeface="Calibri"/>
                <a:cs typeface="Calibri"/>
              </a:rPr>
              <a:t> </a:t>
            </a:r>
            <a:r>
              <a:rPr sz="2400" spc="-10" dirty="0">
                <a:solidFill>
                  <a:schemeClr val="bg1"/>
                </a:solidFill>
                <a:latin typeface="Calibri"/>
                <a:cs typeface="Calibri"/>
              </a:rPr>
              <a:t>programs</a:t>
            </a:r>
            <a:r>
              <a:rPr sz="2400" spc="-70" dirty="0">
                <a:solidFill>
                  <a:schemeClr val="bg1"/>
                </a:solidFill>
                <a:latin typeface="Calibri"/>
                <a:cs typeface="Calibri"/>
              </a:rPr>
              <a:t> </a:t>
            </a:r>
            <a:r>
              <a:rPr sz="2400" dirty="0">
                <a:solidFill>
                  <a:schemeClr val="bg1"/>
                </a:solidFill>
                <a:latin typeface="Calibri"/>
                <a:cs typeface="Calibri"/>
              </a:rPr>
              <a:t>have</a:t>
            </a:r>
            <a:r>
              <a:rPr sz="2400" spc="-60" dirty="0">
                <a:solidFill>
                  <a:schemeClr val="bg1"/>
                </a:solidFill>
                <a:latin typeface="Calibri"/>
                <a:cs typeface="Calibri"/>
              </a:rPr>
              <a:t> </a:t>
            </a:r>
            <a:r>
              <a:rPr sz="2400" dirty="0">
                <a:solidFill>
                  <a:schemeClr val="bg1"/>
                </a:solidFill>
                <a:latin typeface="Calibri"/>
                <a:cs typeface="Calibri"/>
              </a:rPr>
              <a:t>been</a:t>
            </a:r>
            <a:r>
              <a:rPr sz="2400" spc="-65" dirty="0">
                <a:solidFill>
                  <a:schemeClr val="bg1"/>
                </a:solidFill>
                <a:latin typeface="Calibri"/>
                <a:cs typeface="Calibri"/>
              </a:rPr>
              <a:t> </a:t>
            </a:r>
            <a:r>
              <a:rPr sz="2400" dirty="0">
                <a:solidFill>
                  <a:schemeClr val="bg1"/>
                </a:solidFill>
                <a:latin typeface="Calibri"/>
                <a:cs typeface="Calibri"/>
              </a:rPr>
              <a:t>permanently</a:t>
            </a:r>
            <a:r>
              <a:rPr sz="2400" spc="-70" dirty="0">
                <a:solidFill>
                  <a:schemeClr val="bg1"/>
                </a:solidFill>
                <a:latin typeface="Calibri"/>
                <a:cs typeface="Calibri"/>
              </a:rPr>
              <a:t> </a:t>
            </a:r>
            <a:r>
              <a:rPr sz="2400" spc="-10" dirty="0">
                <a:solidFill>
                  <a:schemeClr val="bg1"/>
                </a:solidFill>
                <a:latin typeface="Calibri"/>
                <a:cs typeface="Calibri"/>
              </a:rPr>
              <a:t>stored</a:t>
            </a:r>
            <a:endParaRPr sz="2400" dirty="0">
              <a:solidFill>
                <a:schemeClr val="bg1"/>
              </a:solidFill>
              <a:latin typeface="Calibri"/>
              <a:cs typeface="Calibri"/>
            </a:endParaRPr>
          </a:p>
          <a:p>
            <a:pPr marL="696595" lvl="1" indent="-227329">
              <a:spcBef>
                <a:spcPts val="580"/>
              </a:spcBef>
              <a:buFont typeface="Arial MT"/>
              <a:buChar char="•"/>
              <a:tabLst>
                <a:tab pos="696595" algn="l"/>
              </a:tabLst>
            </a:pPr>
            <a:r>
              <a:rPr sz="2400" spc="-10" dirty="0">
                <a:solidFill>
                  <a:schemeClr val="bg1"/>
                </a:solidFill>
                <a:latin typeface="Calibri"/>
                <a:cs typeface="Calibri"/>
              </a:rPr>
              <a:t>Retrieved</a:t>
            </a:r>
            <a:r>
              <a:rPr sz="2400" spc="-75" dirty="0">
                <a:solidFill>
                  <a:schemeClr val="bg1"/>
                </a:solidFill>
                <a:latin typeface="Calibri"/>
                <a:cs typeface="Calibri"/>
              </a:rPr>
              <a:t> </a:t>
            </a:r>
            <a:r>
              <a:rPr sz="2400" dirty="0">
                <a:solidFill>
                  <a:schemeClr val="bg1"/>
                </a:solidFill>
                <a:latin typeface="Calibri"/>
                <a:cs typeface="Calibri"/>
              </a:rPr>
              <a:t>by</a:t>
            </a:r>
            <a:r>
              <a:rPr sz="2400" spc="-65" dirty="0">
                <a:solidFill>
                  <a:schemeClr val="bg1"/>
                </a:solidFill>
                <a:latin typeface="Calibri"/>
                <a:cs typeface="Calibri"/>
              </a:rPr>
              <a:t> </a:t>
            </a:r>
            <a:r>
              <a:rPr sz="2400" dirty="0">
                <a:solidFill>
                  <a:schemeClr val="bg1"/>
                </a:solidFill>
                <a:latin typeface="Calibri"/>
                <a:cs typeface="Calibri"/>
              </a:rPr>
              <a:t>the</a:t>
            </a:r>
            <a:r>
              <a:rPr sz="2400" spc="-60" dirty="0">
                <a:solidFill>
                  <a:schemeClr val="bg1"/>
                </a:solidFill>
                <a:latin typeface="Calibri"/>
                <a:cs typeface="Calibri"/>
              </a:rPr>
              <a:t> </a:t>
            </a:r>
            <a:r>
              <a:rPr sz="2400" dirty="0">
                <a:solidFill>
                  <a:schemeClr val="bg1"/>
                </a:solidFill>
                <a:latin typeface="Calibri"/>
                <a:cs typeface="Calibri"/>
              </a:rPr>
              <a:t>computer</a:t>
            </a:r>
            <a:r>
              <a:rPr sz="2400" spc="-65" dirty="0">
                <a:solidFill>
                  <a:schemeClr val="bg1"/>
                </a:solidFill>
                <a:latin typeface="Calibri"/>
                <a:cs typeface="Calibri"/>
              </a:rPr>
              <a:t> </a:t>
            </a:r>
            <a:r>
              <a:rPr sz="2400" dirty="0">
                <a:solidFill>
                  <a:schemeClr val="bg1"/>
                </a:solidFill>
                <a:latin typeface="Calibri"/>
                <a:cs typeface="Calibri"/>
              </a:rPr>
              <a:t>when</a:t>
            </a:r>
            <a:r>
              <a:rPr sz="2400" spc="-65" dirty="0">
                <a:solidFill>
                  <a:schemeClr val="bg1"/>
                </a:solidFill>
                <a:latin typeface="Calibri"/>
                <a:cs typeface="Calibri"/>
              </a:rPr>
              <a:t> </a:t>
            </a:r>
            <a:r>
              <a:rPr sz="2400" spc="-10" dirty="0">
                <a:solidFill>
                  <a:schemeClr val="bg1"/>
                </a:solidFill>
                <a:latin typeface="Calibri"/>
                <a:cs typeface="Calibri"/>
              </a:rPr>
              <a:t>needed</a:t>
            </a:r>
            <a:endParaRPr lang="en-US" sz="2400" spc="-10" dirty="0">
              <a:solidFill>
                <a:schemeClr val="bg1"/>
              </a:solidFill>
              <a:latin typeface="Calibri"/>
              <a:cs typeface="Calibri"/>
            </a:endParaRPr>
          </a:p>
          <a:p>
            <a:pPr marL="696595" lvl="1" indent="-227329">
              <a:spcBef>
                <a:spcPts val="580"/>
              </a:spcBef>
              <a:buFont typeface="Arial MT"/>
              <a:buChar char="•"/>
              <a:tabLst>
                <a:tab pos="696595" algn="l"/>
              </a:tabLst>
            </a:pPr>
            <a:r>
              <a:rPr lang="en-GB" sz="2400" dirty="0">
                <a:solidFill>
                  <a:schemeClr val="bg1"/>
                </a:solidFill>
                <a:latin typeface="Calibri"/>
                <a:cs typeface="Calibri"/>
              </a:rPr>
              <a:t>Neither write over the data or programs in ROM chips</a:t>
            </a:r>
          </a:p>
          <a:p>
            <a:pPr marL="696595" lvl="1" indent="-227329">
              <a:spcBef>
                <a:spcPts val="580"/>
              </a:spcBef>
              <a:buFont typeface="Arial MT"/>
              <a:buChar char="•"/>
              <a:tabLst>
                <a:tab pos="696595" algn="l"/>
              </a:tabLst>
            </a:pPr>
            <a:r>
              <a:rPr lang="en-GB" sz="2400" dirty="0">
                <a:solidFill>
                  <a:schemeClr val="bg1"/>
                </a:solidFill>
                <a:latin typeface="Calibri"/>
                <a:cs typeface="Calibri"/>
              </a:rPr>
              <a:t>Used to store the permanent instructions referred to as </a:t>
            </a:r>
            <a:r>
              <a:rPr lang="en-GB" sz="2400" b="1" dirty="0">
                <a:solidFill>
                  <a:schemeClr val="bg1"/>
                </a:solidFill>
                <a:latin typeface="Calibri"/>
                <a:cs typeface="Calibri"/>
              </a:rPr>
              <a:t>firmware</a:t>
            </a:r>
            <a:endParaRPr sz="2400" b="1" dirty="0">
              <a:solidFill>
                <a:schemeClr val="bg1"/>
              </a:solidFill>
              <a:latin typeface="Calibri"/>
              <a:cs typeface="Calibri"/>
            </a:endParaRPr>
          </a:p>
          <a:p>
            <a:pPr marL="696595" lvl="1" indent="-227329">
              <a:spcBef>
                <a:spcPts val="575"/>
              </a:spcBef>
              <a:buFont typeface="Arial MT"/>
              <a:buChar char="•"/>
              <a:tabLst>
                <a:tab pos="696595" algn="l"/>
              </a:tabLst>
            </a:pPr>
            <a:r>
              <a:rPr sz="2400" dirty="0">
                <a:solidFill>
                  <a:schemeClr val="bg1"/>
                </a:solidFill>
                <a:latin typeface="Calibri"/>
                <a:cs typeface="Calibri"/>
              </a:rPr>
              <a:t>Being</a:t>
            </a:r>
            <a:r>
              <a:rPr sz="2400" spc="-55" dirty="0">
                <a:solidFill>
                  <a:schemeClr val="bg1"/>
                </a:solidFill>
                <a:latin typeface="Calibri"/>
                <a:cs typeface="Calibri"/>
              </a:rPr>
              <a:t> </a:t>
            </a:r>
            <a:r>
              <a:rPr sz="2400" spc="-10" dirty="0">
                <a:solidFill>
                  <a:schemeClr val="bg1"/>
                </a:solidFill>
                <a:latin typeface="Calibri"/>
                <a:cs typeface="Calibri"/>
              </a:rPr>
              <a:t>replaced</a:t>
            </a:r>
            <a:r>
              <a:rPr sz="2400" spc="-55" dirty="0">
                <a:solidFill>
                  <a:schemeClr val="bg1"/>
                </a:solidFill>
                <a:latin typeface="Calibri"/>
                <a:cs typeface="Calibri"/>
              </a:rPr>
              <a:t> </a:t>
            </a:r>
            <a:r>
              <a:rPr sz="2400" dirty="0">
                <a:solidFill>
                  <a:schemeClr val="bg1"/>
                </a:solidFill>
                <a:latin typeface="Calibri"/>
                <a:cs typeface="Calibri"/>
              </a:rPr>
              <a:t>with</a:t>
            </a:r>
            <a:r>
              <a:rPr sz="2400" spc="-40" dirty="0">
                <a:solidFill>
                  <a:schemeClr val="bg1"/>
                </a:solidFill>
                <a:latin typeface="Calibri"/>
                <a:cs typeface="Calibri"/>
              </a:rPr>
              <a:t> </a:t>
            </a:r>
            <a:r>
              <a:rPr sz="2400" dirty="0">
                <a:solidFill>
                  <a:schemeClr val="bg1"/>
                </a:solidFill>
                <a:latin typeface="Calibri"/>
                <a:cs typeface="Calibri"/>
              </a:rPr>
              <a:t>flash</a:t>
            </a:r>
            <a:r>
              <a:rPr sz="2400" spc="-40" dirty="0">
                <a:solidFill>
                  <a:schemeClr val="bg1"/>
                </a:solidFill>
                <a:latin typeface="Calibri"/>
                <a:cs typeface="Calibri"/>
              </a:rPr>
              <a:t> </a:t>
            </a:r>
            <a:r>
              <a:rPr sz="2400" spc="-10" dirty="0">
                <a:solidFill>
                  <a:schemeClr val="bg1"/>
                </a:solidFill>
                <a:latin typeface="Calibri"/>
                <a:cs typeface="Calibri"/>
              </a:rPr>
              <a:t>memory</a:t>
            </a:r>
            <a:endParaRPr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32</a:t>
            </a:fld>
            <a:endParaRPr lang="en-GB" spc="-25"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14855"/>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3" name="object 3"/>
          <p:cNvSpPr txBox="1"/>
          <p:nvPr/>
        </p:nvSpPr>
        <p:spPr>
          <a:xfrm>
            <a:off x="1095043" y="1542052"/>
            <a:ext cx="10437404" cy="2610330"/>
          </a:xfrm>
          <a:prstGeom prst="rect">
            <a:avLst/>
          </a:prstGeom>
        </p:spPr>
        <p:txBody>
          <a:bodyPr vert="horz" wrap="square" lIns="0" tIns="85725" rIns="0" bIns="0" rtlCol="0">
            <a:spAutoFit/>
          </a:bodyPr>
          <a:lstStyle/>
          <a:p>
            <a:pPr marL="297815" indent="-285115">
              <a:spcBef>
                <a:spcPts val="675"/>
              </a:spcBef>
              <a:buFont typeface="Arial MT"/>
              <a:buChar char="–"/>
              <a:tabLst>
                <a:tab pos="297815" algn="l"/>
              </a:tabLst>
            </a:pPr>
            <a:r>
              <a:rPr sz="2400" b="1" dirty="0">
                <a:solidFill>
                  <a:schemeClr val="bg1"/>
                </a:solidFill>
                <a:latin typeface="Calibri"/>
                <a:cs typeface="Calibri"/>
              </a:rPr>
              <a:t>Flash</a:t>
            </a:r>
            <a:r>
              <a:rPr sz="2400" b="1" spc="-35" dirty="0">
                <a:solidFill>
                  <a:schemeClr val="bg1"/>
                </a:solidFill>
                <a:latin typeface="Calibri"/>
                <a:cs typeface="Calibri"/>
              </a:rPr>
              <a:t> </a:t>
            </a:r>
            <a:r>
              <a:rPr sz="2400" b="1" spc="-10" dirty="0">
                <a:solidFill>
                  <a:schemeClr val="bg1"/>
                </a:solidFill>
                <a:latin typeface="Calibri"/>
                <a:cs typeface="Calibri"/>
              </a:rPr>
              <a:t>Memory</a:t>
            </a:r>
            <a:endParaRPr sz="2400" b="1" dirty="0">
              <a:solidFill>
                <a:schemeClr val="bg1"/>
              </a:solidFill>
              <a:latin typeface="Calibri"/>
              <a:cs typeface="Calibri"/>
            </a:endParaRPr>
          </a:p>
          <a:p>
            <a:pPr marL="696595" lvl="1" indent="-227329">
              <a:spcBef>
                <a:spcPts val="575"/>
              </a:spcBef>
              <a:buFont typeface="Arial MT"/>
              <a:buChar char="•"/>
              <a:tabLst>
                <a:tab pos="696595" algn="l"/>
              </a:tabLst>
            </a:pPr>
            <a:r>
              <a:rPr sz="2400" b="1" spc="-10" dirty="0">
                <a:solidFill>
                  <a:schemeClr val="bg1"/>
                </a:solidFill>
                <a:latin typeface="Calibri"/>
                <a:cs typeface="Calibri"/>
              </a:rPr>
              <a:t>Nonvolatile</a:t>
            </a:r>
            <a:r>
              <a:rPr sz="2400" spc="-45" dirty="0">
                <a:solidFill>
                  <a:schemeClr val="bg1"/>
                </a:solidFill>
                <a:latin typeface="Calibri"/>
                <a:cs typeface="Calibri"/>
              </a:rPr>
              <a:t> </a:t>
            </a:r>
            <a:r>
              <a:rPr sz="2400" dirty="0">
                <a:solidFill>
                  <a:schemeClr val="bg1"/>
                </a:solidFill>
                <a:latin typeface="Calibri"/>
                <a:cs typeface="Calibri"/>
              </a:rPr>
              <a:t>memory</a:t>
            </a:r>
            <a:r>
              <a:rPr sz="2400" spc="-65" dirty="0">
                <a:solidFill>
                  <a:schemeClr val="bg1"/>
                </a:solidFill>
                <a:latin typeface="Calibri"/>
                <a:cs typeface="Calibri"/>
              </a:rPr>
              <a:t> </a:t>
            </a:r>
            <a:r>
              <a:rPr sz="2400" dirty="0">
                <a:solidFill>
                  <a:schemeClr val="bg1"/>
                </a:solidFill>
                <a:latin typeface="Calibri"/>
                <a:cs typeface="Calibri"/>
              </a:rPr>
              <a:t>chips</a:t>
            </a:r>
            <a:r>
              <a:rPr sz="2400" spc="-45" dirty="0">
                <a:solidFill>
                  <a:schemeClr val="bg1"/>
                </a:solidFill>
                <a:latin typeface="Calibri"/>
                <a:cs typeface="Calibri"/>
              </a:rPr>
              <a:t> </a:t>
            </a:r>
            <a:r>
              <a:rPr sz="2400" dirty="0">
                <a:solidFill>
                  <a:schemeClr val="bg1"/>
                </a:solidFill>
                <a:latin typeface="Calibri"/>
                <a:cs typeface="Calibri"/>
              </a:rPr>
              <a:t>that</a:t>
            </a:r>
            <a:r>
              <a:rPr sz="2400" spc="-60" dirty="0">
                <a:solidFill>
                  <a:schemeClr val="bg1"/>
                </a:solidFill>
                <a:latin typeface="Calibri"/>
                <a:cs typeface="Calibri"/>
              </a:rPr>
              <a:t> </a:t>
            </a:r>
            <a:r>
              <a:rPr sz="2400" dirty="0">
                <a:solidFill>
                  <a:schemeClr val="bg1"/>
                </a:solidFill>
                <a:latin typeface="Calibri"/>
                <a:cs typeface="Calibri"/>
              </a:rPr>
              <a:t>can</a:t>
            </a:r>
            <a:r>
              <a:rPr sz="2400" spc="-45" dirty="0">
                <a:solidFill>
                  <a:schemeClr val="bg1"/>
                </a:solidFill>
                <a:latin typeface="Calibri"/>
                <a:cs typeface="Calibri"/>
              </a:rPr>
              <a:t> </a:t>
            </a:r>
            <a:r>
              <a:rPr sz="2400" dirty="0">
                <a:solidFill>
                  <a:schemeClr val="bg1"/>
                </a:solidFill>
                <a:latin typeface="Calibri"/>
                <a:cs typeface="Calibri"/>
              </a:rPr>
              <a:t>be</a:t>
            </a:r>
            <a:r>
              <a:rPr sz="2400" spc="-40" dirty="0">
                <a:solidFill>
                  <a:schemeClr val="bg1"/>
                </a:solidFill>
                <a:latin typeface="Calibri"/>
                <a:cs typeface="Calibri"/>
              </a:rPr>
              <a:t> </a:t>
            </a:r>
            <a:r>
              <a:rPr sz="2400" dirty="0">
                <a:solidFill>
                  <a:schemeClr val="bg1"/>
                </a:solidFill>
                <a:latin typeface="Calibri"/>
                <a:cs typeface="Calibri"/>
              </a:rPr>
              <a:t>used</a:t>
            </a:r>
            <a:r>
              <a:rPr sz="2400" spc="-50" dirty="0">
                <a:solidFill>
                  <a:schemeClr val="bg1"/>
                </a:solidFill>
                <a:latin typeface="Calibri"/>
                <a:cs typeface="Calibri"/>
              </a:rPr>
              <a:t> </a:t>
            </a:r>
            <a:r>
              <a:rPr sz="2400" dirty="0">
                <a:solidFill>
                  <a:schemeClr val="bg1"/>
                </a:solidFill>
                <a:latin typeface="Calibri"/>
                <a:cs typeface="Calibri"/>
              </a:rPr>
              <a:t>for</a:t>
            </a:r>
            <a:r>
              <a:rPr sz="2400" spc="-40" dirty="0">
                <a:solidFill>
                  <a:schemeClr val="bg1"/>
                </a:solidFill>
                <a:latin typeface="Calibri"/>
                <a:cs typeface="Calibri"/>
              </a:rPr>
              <a:t> </a:t>
            </a:r>
            <a:r>
              <a:rPr sz="2400" spc="-10" dirty="0">
                <a:solidFill>
                  <a:schemeClr val="bg1"/>
                </a:solidFill>
                <a:latin typeface="Calibri"/>
                <a:cs typeface="Calibri"/>
              </a:rPr>
              <a:t>storage</a:t>
            </a:r>
            <a:endParaRPr sz="2400" dirty="0">
              <a:solidFill>
                <a:schemeClr val="bg1"/>
              </a:solidFill>
              <a:latin typeface="Calibri"/>
              <a:cs typeface="Calibri"/>
            </a:endParaRPr>
          </a:p>
          <a:p>
            <a:pPr marL="696595" marR="1156970" lvl="1" indent="-227329">
              <a:spcBef>
                <a:spcPts val="575"/>
              </a:spcBef>
              <a:buFont typeface="Arial MT"/>
              <a:buChar char="•"/>
              <a:tabLst>
                <a:tab pos="697865" algn="l"/>
              </a:tabLst>
            </a:pPr>
            <a:r>
              <a:rPr sz="2400" dirty="0">
                <a:solidFill>
                  <a:schemeClr val="bg1"/>
                </a:solidFill>
                <a:latin typeface="Calibri"/>
                <a:cs typeface="Calibri"/>
              </a:rPr>
              <a:t>Have</a:t>
            </a:r>
            <a:r>
              <a:rPr sz="2400" spc="-65" dirty="0">
                <a:solidFill>
                  <a:schemeClr val="bg1"/>
                </a:solidFill>
                <a:latin typeface="Calibri"/>
                <a:cs typeface="Calibri"/>
              </a:rPr>
              <a:t> </a:t>
            </a:r>
            <a:r>
              <a:rPr sz="2400" dirty="0">
                <a:solidFill>
                  <a:schemeClr val="bg1"/>
                </a:solidFill>
                <a:latin typeface="Calibri"/>
                <a:cs typeface="Calibri"/>
              </a:rPr>
              <a:t>begun</a:t>
            </a:r>
            <a:r>
              <a:rPr sz="2400" spc="-65" dirty="0">
                <a:solidFill>
                  <a:schemeClr val="bg1"/>
                </a:solidFill>
                <a:latin typeface="Calibri"/>
                <a:cs typeface="Calibri"/>
              </a:rPr>
              <a:t> </a:t>
            </a:r>
            <a:r>
              <a:rPr sz="2400" dirty="0">
                <a:solidFill>
                  <a:schemeClr val="bg1"/>
                </a:solidFill>
                <a:latin typeface="Calibri"/>
                <a:cs typeface="Calibri"/>
              </a:rPr>
              <a:t>to</a:t>
            </a:r>
            <a:r>
              <a:rPr sz="2400" spc="-65" dirty="0">
                <a:solidFill>
                  <a:schemeClr val="bg1"/>
                </a:solidFill>
                <a:latin typeface="Calibri"/>
                <a:cs typeface="Calibri"/>
              </a:rPr>
              <a:t> </a:t>
            </a:r>
            <a:r>
              <a:rPr sz="2400" dirty="0">
                <a:solidFill>
                  <a:schemeClr val="bg1"/>
                </a:solidFill>
                <a:latin typeface="Calibri"/>
                <a:cs typeface="Calibri"/>
              </a:rPr>
              <a:t>replace</a:t>
            </a:r>
            <a:r>
              <a:rPr sz="2400" spc="-70" dirty="0">
                <a:solidFill>
                  <a:schemeClr val="bg1"/>
                </a:solidFill>
                <a:latin typeface="Calibri"/>
                <a:cs typeface="Calibri"/>
              </a:rPr>
              <a:t> </a:t>
            </a:r>
            <a:r>
              <a:rPr sz="2400" dirty="0">
                <a:solidFill>
                  <a:schemeClr val="bg1"/>
                </a:solidFill>
                <a:latin typeface="Calibri"/>
                <a:cs typeface="Calibri"/>
              </a:rPr>
              <a:t>ROM</a:t>
            </a:r>
            <a:r>
              <a:rPr sz="2400" spc="-75" dirty="0">
                <a:solidFill>
                  <a:schemeClr val="bg1"/>
                </a:solidFill>
                <a:latin typeface="Calibri"/>
                <a:cs typeface="Calibri"/>
              </a:rPr>
              <a:t> </a:t>
            </a:r>
            <a:r>
              <a:rPr sz="2400" dirty="0">
                <a:solidFill>
                  <a:schemeClr val="bg1"/>
                </a:solidFill>
                <a:latin typeface="Calibri"/>
                <a:cs typeface="Calibri"/>
              </a:rPr>
              <a:t>for</a:t>
            </a:r>
            <a:r>
              <a:rPr sz="2400" spc="-60" dirty="0">
                <a:solidFill>
                  <a:schemeClr val="bg1"/>
                </a:solidFill>
                <a:latin typeface="Calibri"/>
                <a:cs typeface="Calibri"/>
              </a:rPr>
              <a:t> </a:t>
            </a:r>
            <a:r>
              <a:rPr sz="2400" dirty="0">
                <a:solidFill>
                  <a:schemeClr val="bg1"/>
                </a:solidFill>
                <a:latin typeface="Calibri"/>
                <a:cs typeface="Calibri"/>
              </a:rPr>
              <a:t>storing</a:t>
            </a:r>
            <a:r>
              <a:rPr sz="2400" spc="-70" dirty="0">
                <a:solidFill>
                  <a:schemeClr val="bg1"/>
                </a:solidFill>
                <a:latin typeface="Calibri"/>
                <a:cs typeface="Calibri"/>
              </a:rPr>
              <a:t> </a:t>
            </a:r>
            <a:r>
              <a:rPr sz="2400" spc="-10" dirty="0">
                <a:solidFill>
                  <a:schemeClr val="bg1"/>
                </a:solidFill>
                <a:latin typeface="Calibri"/>
                <a:cs typeface="Calibri"/>
              </a:rPr>
              <a:t>system information</a:t>
            </a:r>
            <a:endParaRPr sz="2400" dirty="0">
              <a:solidFill>
                <a:schemeClr val="bg1"/>
              </a:solidFill>
              <a:latin typeface="Calibri"/>
              <a:cs typeface="Calibri"/>
            </a:endParaRPr>
          </a:p>
          <a:p>
            <a:pPr marL="696595" marR="5080" lvl="1" indent="-227329">
              <a:spcBef>
                <a:spcPts val="580"/>
              </a:spcBef>
              <a:buFont typeface="Arial MT"/>
              <a:buChar char="•"/>
              <a:tabLst>
                <a:tab pos="697865" algn="l"/>
                <a:tab pos="1408430" algn="l"/>
              </a:tabLst>
            </a:pPr>
            <a:r>
              <a:rPr sz="2400" spc="-25" dirty="0" smtClean="0">
                <a:solidFill>
                  <a:schemeClr val="bg1"/>
                </a:solidFill>
                <a:latin typeface="Calibri"/>
                <a:cs typeface="Calibri"/>
              </a:rPr>
              <a:t>Now</a:t>
            </a:r>
            <a:r>
              <a:rPr lang="en-US" sz="2400" dirty="0">
                <a:solidFill>
                  <a:schemeClr val="bg1"/>
                </a:solidFill>
                <a:latin typeface="Calibri"/>
                <a:cs typeface="Calibri"/>
              </a:rPr>
              <a:t> </a:t>
            </a:r>
            <a:r>
              <a:rPr sz="2400" dirty="0" smtClean="0">
                <a:solidFill>
                  <a:schemeClr val="bg1"/>
                </a:solidFill>
                <a:latin typeface="Calibri"/>
                <a:cs typeface="Calibri"/>
              </a:rPr>
              <a:t>stores</a:t>
            </a:r>
            <a:r>
              <a:rPr sz="2400" spc="-90" dirty="0" smtClean="0">
                <a:solidFill>
                  <a:schemeClr val="bg1"/>
                </a:solidFill>
                <a:latin typeface="Calibri"/>
                <a:cs typeface="Calibri"/>
              </a:rPr>
              <a:t> </a:t>
            </a:r>
            <a:r>
              <a:rPr sz="2400" dirty="0">
                <a:solidFill>
                  <a:schemeClr val="bg1"/>
                </a:solidFill>
                <a:latin typeface="Calibri"/>
                <a:cs typeface="Calibri"/>
              </a:rPr>
              <a:t>firmware</a:t>
            </a:r>
            <a:r>
              <a:rPr sz="2400" spc="-110" dirty="0">
                <a:solidFill>
                  <a:schemeClr val="bg1"/>
                </a:solidFill>
                <a:latin typeface="Calibri"/>
                <a:cs typeface="Calibri"/>
              </a:rPr>
              <a:t> </a:t>
            </a:r>
            <a:r>
              <a:rPr sz="2400" dirty="0">
                <a:solidFill>
                  <a:schemeClr val="bg1"/>
                </a:solidFill>
                <a:latin typeface="Calibri"/>
                <a:cs typeface="Calibri"/>
              </a:rPr>
              <a:t>for</a:t>
            </a:r>
            <a:r>
              <a:rPr sz="2400" spc="-85" dirty="0">
                <a:solidFill>
                  <a:schemeClr val="bg1"/>
                </a:solidFill>
                <a:latin typeface="Calibri"/>
                <a:cs typeface="Calibri"/>
              </a:rPr>
              <a:t> </a:t>
            </a:r>
            <a:r>
              <a:rPr sz="2400" dirty="0">
                <a:solidFill>
                  <a:schemeClr val="bg1"/>
                </a:solidFill>
                <a:latin typeface="Calibri"/>
                <a:cs typeface="Calibri"/>
              </a:rPr>
              <a:t>personal</a:t>
            </a:r>
            <a:r>
              <a:rPr sz="2400" spc="-95" dirty="0">
                <a:solidFill>
                  <a:schemeClr val="bg1"/>
                </a:solidFill>
                <a:latin typeface="Calibri"/>
                <a:cs typeface="Calibri"/>
              </a:rPr>
              <a:t> </a:t>
            </a:r>
            <a:r>
              <a:rPr sz="2400" dirty="0">
                <a:solidFill>
                  <a:schemeClr val="bg1"/>
                </a:solidFill>
                <a:latin typeface="Calibri"/>
                <a:cs typeface="Calibri"/>
              </a:rPr>
              <a:t>computers</a:t>
            </a:r>
            <a:r>
              <a:rPr sz="2400" spc="-110" dirty="0">
                <a:solidFill>
                  <a:schemeClr val="bg1"/>
                </a:solidFill>
                <a:latin typeface="Calibri"/>
                <a:cs typeface="Calibri"/>
              </a:rPr>
              <a:t> </a:t>
            </a:r>
            <a:r>
              <a:rPr sz="2400" dirty="0">
                <a:solidFill>
                  <a:schemeClr val="bg1"/>
                </a:solidFill>
                <a:latin typeface="Calibri"/>
                <a:cs typeface="Calibri"/>
              </a:rPr>
              <a:t>and</a:t>
            </a:r>
            <a:r>
              <a:rPr sz="2400" spc="-90" dirty="0">
                <a:solidFill>
                  <a:schemeClr val="bg1"/>
                </a:solidFill>
                <a:latin typeface="Calibri"/>
                <a:cs typeface="Calibri"/>
              </a:rPr>
              <a:t> </a:t>
            </a:r>
            <a:r>
              <a:rPr sz="2400" spc="-10" dirty="0">
                <a:solidFill>
                  <a:schemeClr val="bg1"/>
                </a:solidFill>
                <a:latin typeface="Calibri"/>
                <a:cs typeface="Calibri"/>
              </a:rPr>
              <a:t>other devices</a:t>
            </a:r>
            <a:endParaRPr sz="2400" dirty="0">
              <a:solidFill>
                <a:schemeClr val="bg1"/>
              </a:solidFill>
              <a:latin typeface="Calibri"/>
              <a:cs typeface="Calibri"/>
            </a:endParaRPr>
          </a:p>
          <a:p>
            <a:pPr marL="696595" marR="125095" lvl="1" indent="-227329">
              <a:spcBef>
                <a:spcPts val="575"/>
              </a:spcBef>
              <a:buFont typeface="Arial MT"/>
              <a:buChar char="•"/>
              <a:tabLst>
                <a:tab pos="697865" algn="l"/>
              </a:tabLst>
            </a:pPr>
            <a:r>
              <a:rPr sz="2400" dirty="0">
                <a:solidFill>
                  <a:schemeClr val="bg1"/>
                </a:solidFill>
                <a:latin typeface="Calibri"/>
                <a:cs typeface="Calibri"/>
              </a:rPr>
              <a:t>Built</a:t>
            </a:r>
            <a:r>
              <a:rPr sz="2400" spc="-65" dirty="0">
                <a:solidFill>
                  <a:schemeClr val="bg1"/>
                </a:solidFill>
                <a:latin typeface="Calibri"/>
                <a:cs typeface="Calibri"/>
              </a:rPr>
              <a:t> </a:t>
            </a:r>
            <a:r>
              <a:rPr sz="2400" dirty="0">
                <a:solidFill>
                  <a:schemeClr val="bg1"/>
                </a:solidFill>
                <a:latin typeface="Calibri"/>
                <a:cs typeface="Calibri"/>
              </a:rPr>
              <a:t>into</a:t>
            </a:r>
            <a:r>
              <a:rPr sz="2400" spc="-55" dirty="0">
                <a:solidFill>
                  <a:schemeClr val="bg1"/>
                </a:solidFill>
                <a:latin typeface="Calibri"/>
                <a:cs typeface="Calibri"/>
              </a:rPr>
              <a:t> </a:t>
            </a:r>
            <a:r>
              <a:rPr sz="2400" dirty="0">
                <a:solidFill>
                  <a:schemeClr val="bg1"/>
                </a:solidFill>
                <a:latin typeface="Calibri"/>
                <a:cs typeface="Calibri"/>
              </a:rPr>
              <a:t>many</a:t>
            </a:r>
            <a:r>
              <a:rPr sz="2400" spc="-55" dirty="0">
                <a:solidFill>
                  <a:schemeClr val="bg1"/>
                </a:solidFill>
                <a:latin typeface="Calibri"/>
                <a:cs typeface="Calibri"/>
              </a:rPr>
              <a:t> </a:t>
            </a:r>
            <a:r>
              <a:rPr sz="2400" dirty="0">
                <a:solidFill>
                  <a:schemeClr val="bg1"/>
                </a:solidFill>
                <a:latin typeface="Calibri"/>
                <a:cs typeface="Calibri"/>
              </a:rPr>
              <a:t>types</a:t>
            </a:r>
            <a:r>
              <a:rPr sz="2400" spc="-70" dirty="0">
                <a:solidFill>
                  <a:schemeClr val="bg1"/>
                </a:solidFill>
                <a:latin typeface="Calibri"/>
                <a:cs typeface="Calibri"/>
              </a:rPr>
              <a:t> </a:t>
            </a:r>
            <a:r>
              <a:rPr sz="2400" dirty="0">
                <a:solidFill>
                  <a:schemeClr val="bg1"/>
                </a:solidFill>
                <a:latin typeface="Calibri"/>
                <a:cs typeface="Calibri"/>
              </a:rPr>
              <a:t>of</a:t>
            </a:r>
            <a:r>
              <a:rPr sz="2400" spc="-55" dirty="0">
                <a:solidFill>
                  <a:schemeClr val="bg1"/>
                </a:solidFill>
                <a:latin typeface="Calibri"/>
                <a:cs typeface="Calibri"/>
              </a:rPr>
              <a:t> </a:t>
            </a:r>
            <a:r>
              <a:rPr sz="2400" dirty="0">
                <a:solidFill>
                  <a:schemeClr val="bg1"/>
                </a:solidFill>
                <a:latin typeface="Calibri"/>
                <a:cs typeface="Calibri"/>
              </a:rPr>
              <a:t>devices</a:t>
            </a:r>
            <a:r>
              <a:rPr sz="2400" spc="-50" dirty="0">
                <a:solidFill>
                  <a:schemeClr val="bg1"/>
                </a:solidFill>
                <a:latin typeface="Calibri"/>
                <a:cs typeface="Calibri"/>
              </a:rPr>
              <a:t> </a:t>
            </a:r>
            <a:r>
              <a:rPr sz="2400" dirty="0">
                <a:solidFill>
                  <a:schemeClr val="bg1"/>
                </a:solidFill>
                <a:latin typeface="Calibri"/>
                <a:cs typeface="Calibri"/>
              </a:rPr>
              <a:t>(media</a:t>
            </a:r>
            <a:r>
              <a:rPr sz="2400" spc="-75" dirty="0">
                <a:solidFill>
                  <a:schemeClr val="bg1"/>
                </a:solidFill>
                <a:latin typeface="Calibri"/>
                <a:cs typeface="Calibri"/>
              </a:rPr>
              <a:t> </a:t>
            </a:r>
            <a:r>
              <a:rPr sz="2400" spc="-10" dirty="0">
                <a:solidFill>
                  <a:schemeClr val="bg1"/>
                </a:solidFill>
                <a:latin typeface="Calibri"/>
                <a:cs typeface="Calibri"/>
              </a:rPr>
              <a:t>tablets,</a:t>
            </a:r>
            <a:r>
              <a:rPr sz="2400" spc="-60" dirty="0">
                <a:solidFill>
                  <a:schemeClr val="bg1"/>
                </a:solidFill>
                <a:latin typeface="Calibri"/>
                <a:cs typeface="Calibri"/>
              </a:rPr>
              <a:t> </a:t>
            </a:r>
            <a:r>
              <a:rPr sz="2400" spc="-10" dirty="0">
                <a:solidFill>
                  <a:schemeClr val="bg1"/>
                </a:solidFill>
                <a:latin typeface="Calibri"/>
                <a:cs typeface="Calibri"/>
              </a:rPr>
              <a:t>mobile </a:t>
            </a:r>
            <a:r>
              <a:rPr sz="2400" dirty="0">
                <a:solidFill>
                  <a:schemeClr val="bg1"/>
                </a:solidFill>
                <a:latin typeface="Calibri"/>
                <a:cs typeface="Calibri"/>
              </a:rPr>
              <a:t>phones,</a:t>
            </a:r>
            <a:r>
              <a:rPr sz="2400" spc="-50" dirty="0">
                <a:solidFill>
                  <a:schemeClr val="bg1"/>
                </a:solidFill>
                <a:latin typeface="Calibri"/>
                <a:cs typeface="Calibri"/>
              </a:rPr>
              <a:t> </a:t>
            </a:r>
            <a:r>
              <a:rPr sz="2400" dirty="0">
                <a:solidFill>
                  <a:schemeClr val="bg1"/>
                </a:solidFill>
                <a:latin typeface="Calibri"/>
                <a:cs typeface="Calibri"/>
              </a:rPr>
              <a:t>and</a:t>
            </a:r>
            <a:r>
              <a:rPr sz="2400" spc="-60" dirty="0">
                <a:solidFill>
                  <a:schemeClr val="bg1"/>
                </a:solidFill>
                <a:latin typeface="Calibri"/>
                <a:cs typeface="Calibri"/>
              </a:rPr>
              <a:t> </a:t>
            </a:r>
            <a:r>
              <a:rPr sz="2400" dirty="0">
                <a:solidFill>
                  <a:schemeClr val="bg1"/>
                </a:solidFill>
                <a:latin typeface="Calibri"/>
                <a:cs typeface="Calibri"/>
              </a:rPr>
              <a:t>digital</a:t>
            </a:r>
            <a:r>
              <a:rPr sz="2400" spc="-75" dirty="0">
                <a:solidFill>
                  <a:schemeClr val="bg1"/>
                </a:solidFill>
                <a:latin typeface="Calibri"/>
                <a:cs typeface="Calibri"/>
              </a:rPr>
              <a:t> </a:t>
            </a:r>
            <a:r>
              <a:rPr sz="2400" spc="-10" dirty="0">
                <a:solidFill>
                  <a:schemeClr val="bg1"/>
                </a:solidFill>
                <a:latin typeface="Calibri"/>
                <a:cs typeface="Calibri"/>
              </a:rPr>
              <a:t>cameras)</a:t>
            </a:r>
            <a:r>
              <a:rPr sz="2400" spc="-75" dirty="0">
                <a:solidFill>
                  <a:schemeClr val="bg1"/>
                </a:solidFill>
                <a:latin typeface="Calibri"/>
                <a:cs typeface="Calibri"/>
              </a:rPr>
              <a:t> </a:t>
            </a:r>
            <a:r>
              <a:rPr sz="2400" dirty="0">
                <a:solidFill>
                  <a:schemeClr val="bg1"/>
                </a:solidFill>
                <a:latin typeface="Calibri"/>
                <a:cs typeface="Calibri"/>
              </a:rPr>
              <a:t>for</a:t>
            </a:r>
            <a:r>
              <a:rPr sz="2400" spc="-50" dirty="0">
                <a:solidFill>
                  <a:schemeClr val="bg1"/>
                </a:solidFill>
                <a:latin typeface="Calibri"/>
                <a:cs typeface="Calibri"/>
              </a:rPr>
              <a:t> </a:t>
            </a:r>
            <a:r>
              <a:rPr sz="2400" dirty="0">
                <a:solidFill>
                  <a:schemeClr val="bg1"/>
                </a:solidFill>
                <a:latin typeface="Calibri"/>
                <a:cs typeface="Calibri"/>
              </a:rPr>
              <a:t>user</a:t>
            </a:r>
            <a:r>
              <a:rPr sz="2400" spc="-55" dirty="0">
                <a:solidFill>
                  <a:schemeClr val="bg1"/>
                </a:solidFill>
                <a:latin typeface="Calibri"/>
                <a:cs typeface="Calibri"/>
              </a:rPr>
              <a:t> </a:t>
            </a:r>
            <a:r>
              <a:rPr sz="2400" spc="-10" dirty="0">
                <a:solidFill>
                  <a:schemeClr val="bg1"/>
                </a:solidFill>
                <a:latin typeface="Calibri"/>
                <a:cs typeface="Calibri"/>
              </a:rPr>
              <a:t>storage</a:t>
            </a:r>
            <a:endParaRPr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33</a:t>
            </a:fld>
            <a:endParaRPr lang="en-GB" spc="-25" dirty="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13739" y="411777"/>
            <a:ext cx="10618047" cy="780727"/>
          </a:xfrm>
          <a:prstGeom prst="rect">
            <a:avLst/>
          </a:prstGeom>
        </p:spPr>
        <p:txBody>
          <a:bodyPr vert="horz" wrap="square" lIns="0" tIns="224536" rIns="0" bIns="0" rtlCol="0">
            <a:spAutoFit/>
          </a:bodyPr>
          <a:lstStyle/>
          <a:p>
            <a:pPr marL="12700">
              <a:spcBef>
                <a:spcPts val="100"/>
              </a:spcBef>
            </a:pPr>
            <a:r>
              <a:rPr lang="en-US" sz="4000" b="1" dirty="0">
                <a:solidFill>
                  <a:schemeClr val="bg1"/>
                </a:solidFill>
              </a:rPr>
              <a:t>Inside</a:t>
            </a:r>
            <a:r>
              <a:rPr lang="en-US" sz="4000" b="1" spc="-90" dirty="0">
                <a:solidFill>
                  <a:schemeClr val="bg1"/>
                </a:solidFill>
              </a:rPr>
              <a:t> </a:t>
            </a:r>
            <a:r>
              <a:rPr lang="en-US" sz="4000" b="1" dirty="0">
                <a:solidFill>
                  <a:schemeClr val="bg1"/>
                </a:solidFill>
              </a:rPr>
              <a:t>the</a:t>
            </a:r>
            <a:r>
              <a:rPr lang="en-US" sz="4000" b="1" spc="-90" dirty="0">
                <a:solidFill>
                  <a:schemeClr val="bg1"/>
                </a:solidFill>
              </a:rPr>
              <a:t> </a:t>
            </a:r>
            <a:r>
              <a:rPr lang="en-US" sz="4000" b="1" dirty="0">
                <a:solidFill>
                  <a:schemeClr val="bg1"/>
                </a:solidFill>
              </a:rPr>
              <a:t>System</a:t>
            </a:r>
            <a:r>
              <a:rPr lang="en-US" sz="4000" b="1" spc="-95" dirty="0">
                <a:solidFill>
                  <a:schemeClr val="bg1"/>
                </a:solidFill>
              </a:rPr>
              <a:t> </a:t>
            </a:r>
            <a:r>
              <a:rPr lang="en-US" sz="4000" b="1" spc="-20" dirty="0">
                <a:solidFill>
                  <a:schemeClr val="bg1"/>
                </a:solidFill>
              </a:rPr>
              <a:t>Unit</a:t>
            </a:r>
            <a:endParaRPr sz="4000" b="1" spc="-10" dirty="0">
              <a:solidFill>
                <a:schemeClr val="bg1"/>
              </a:solidFill>
            </a:endParaRPr>
          </a:p>
        </p:txBody>
      </p:sp>
      <p:sp>
        <p:nvSpPr>
          <p:cNvPr id="3" name="object 3"/>
          <p:cNvSpPr txBox="1"/>
          <p:nvPr/>
        </p:nvSpPr>
        <p:spPr>
          <a:xfrm>
            <a:off x="713739" y="1465851"/>
            <a:ext cx="10618047" cy="5134098"/>
          </a:xfrm>
          <a:prstGeom prst="rect">
            <a:avLst/>
          </a:prstGeom>
        </p:spPr>
        <p:txBody>
          <a:bodyPr vert="horz" wrap="square" lIns="0" tIns="85725" rIns="0" bIns="0" rtlCol="0">
            <a:spAutoFit/>
          </a:bodyPr>
          <a:lstStyle/>
          <a:p>
            <a:pPr marL="12700">
              <a:spcBef>
                <a:spcPts val="675"/>
              </a:spcBef>
              <a:tabLst>
                <a:tab pos="355600" algn="l"/>
              </a:tabLst>
            </a:pPr>
            <a:r>
              <a:rPr lang="en-GB" sz="2400" b="1" spc="-20" dirty="0" smtClean="0">
                <a:solidFill>
                  <a:schemeClr val="bg1"/>
                </a:solidFill>
                <a:latin typeface="Calibri"/>
                <a:cs typeface="Calibri"/>
              </a:rPr>
              <a:t>6. Fans </a:t>
            </a:r>
            <a:r>
              <a:rPr lang="en-GB" sz="2400" b="1" spc="-20" dirty="0">
                <a:solidFill>
                  <a:schemeClr val="bg1"/>
                </a:solidFill>
                <a:latin typeface="Calibri"/>
                <a:cs typeface="Calibri"/>
              </a:rPr>
              <a:t>and Heat Sinks</a:t>
            </a:r>
            <a:endParaRPr lang="en-GB" sz="2400" b="1" dirty="0">
              <a:solidFill>
                <a:schemeClr val="bg1"/>
              </a:solidFill>
              <a:latin typeface="Calibri"/>
              <a:cs typeface="Calibri"/>
            </a:endParaRPr>
          </a:p>
          <a:p>
            <a:pPr marL="755015" lvl="1" indent="-285115">
              <a:spcBef>
                <a:spcPts val="580"/>
              </a:spcBef>
              <a:buFont typeface="Arial MT"/>
              <a:buChar char="–"/>
              <a:tabLst>
                <a:tab pos="755015" algn="l"/>
              </a:tabLst>
            </a:pPr>
            <a:r>
              <a:rPr sz="2400" dirty="0">
                <a:solidFill>
                  <a:schemeClr val="bg1"/>
                </a:solidFill>
                <a:latin typeface="Calibri"/>
                <a:cs typeface="Calibri"/>
              </a:rPr>
              <a:t>Heat</a:t>
            </a:r>
            <a:r>
              <a:rPr sz="2400" spc="-55" dirty="0">
                <a:solidFill>
                  <a:schemeClr val="bg1"/>
                </a:solidFill>
                <a:latin typeface="Calibri"/>
                <a:cs typeface="Calibri"/>
              </a:rPr>
              <a:t> </a:t>
            </a:r>
            <a:r>
              <a:rPr sz="2400" dirty="0">
                <a:solidFill>
                  <a:schemeClr val="bg1"/>
                </a:solidFill>
                <a:latin typeface="Calibri"/>
                <a:cs typeface="Calibri"/>
              </a:rPr>
              <a:t>is</a:t>
            </a:r>
            <a:r>
              <a:rPr sz="2400" spc="-30" dirty="0">
                <a:solidFill>
                  <a:schemeClr val="bg1"/>
                </a:solidFill>
                <a:latin typeface="Calibri"/>
                <a:cs typeface="Calibri"/>
              </a:rPr>
              <a:t> </a:t>
            </a:r>
            <a:r>
              <a:rPr sz="2400" dirty="0">
                <a:solidFill>
                  <a:schemeClr val="bg1"/>
                </a:solidFill>
                <a:latin typeface="Calibri"/>
                <a:cs typeface="Calibri"/>
              </a:rPr>
              <a:t>an</a:t>
            </a:r>
            <a:r>
              <a:rPr sz="2400" spc="-50" dirty="0">
                <a:solidFill>
                  <a:schemeClr val="bg1"/>
                </a:solidFill>
                <a:latin typeface="Calibri"/>
                <a:cs typeface="Calibri"/>
              </a:rPr>
              <a:t> </a:t>
            </a:r>
            <a:r>
              <a:rPr sz="2400" dirty="0">
                <a:solidFill>
                  <a:schemeClr val="bg1"/>
                </a:solidFill>
                <a:latin typeface="Calibri"/>
                <a:cs typeface="Calibri"/>
              </a:rPr>
              <a:t>ongoing</a:t>
            </a:r>
            <a:r>
              <a:rPr sz="2400" spc="-30" dirty="0">
                <a:solidFill>
                  <a:schemeClr val="bg1"/>
                </a:solidFill>
                <a:latin typeface="Calibri"/>
                <a:cs typeface="Calibri"/>
              </a:rPr>
              <a:t> </a:t>
            </a:r>
            <a:r>
              <a:rPr sz="2400" dirty="0">
                <a:solidFill>
                  <a:schemeClr val="bg1"/>
                </a:solidFill>
                <a:latin typeface="Calibri"/>
                <a:cs typeface="Calibri"/>
              </a:rPr>
              <a:t>problem</a:t>
            </a:r>
            <a:r>
              <a:rPr sz="2400" spc="-50" dirty="0">
                <a:solidFill>
                  <a:schemeClr val="bg1"/>
                </a:solidFill>
                <a:latin typeface="Calibri"/>
                <a:cs typeface="Calibri"/>
              </a:rPr>
              <a:t> </a:t>
            </a:r>
            <a:r>
              <a:rPr sz="2400" dirty="0">
                <a:solidFill>
                  <a:schemeClr val="bg1"/>
                </a:solidFill>
                <a:latin typeface="Calibri"/>
                <a:cs typeface="Calibri"/>
              </a:rPr>
              <a:t>for</a:t>
            </a:r>
            <a:r>
              <a:rPr sz="2400" spc="-40" dirty="0">
                <a:solidFill>
                  <a:schemeClr val="bg1"/>
                </a:solidFill>
                <a:latin typeface="Calibri"/>
                <a:cs typeface="Calibri"/>
              </a:rPr>
              <a:t> </a:t>
            </a:r>
            <a:r>
              <a:rPr sz="2400" dirty="0">
                <a:solidFill>
                  <a:schemeClr val="bg1"/>
                </a:solidFill>
                <a:latin typeface="Calibri"/>
                <a:cs typeface="Calibri"/>
              </a:rPr>
              <a:t>CPU</a:t>
            </a:r>
            <a:r>
              <a:rPr sz="2400" spc="-60" dirty="0">
                <a:solidFill>
                  <a:schemeClr val="bg1"/>
                </a:solidFill>
                <a:latin typeface="Calibri"/>
                <a:cs typeface="Calibri"/>
              </a:rPr>
              <a:t> </a:t>
            </a:r>
            <a:r>
              <a:rPr sz="2400" dirty="0">
                <a:solidFill>
                  <a:schemeClr val="bg1"/>
                </a:solidFill>
                <a:latin typeface="Calibri"/>
                <a:cs typeface="Calibri"/>
              </a:rPr>
              <a:t>and</a:t>
            </a:r>
            <a:r>
              <a:rPr sz="2400" spc="-35" dirty="0">
                <a:solidFill>
                  <a:schemeClr val="bg1"/>
                </a:solidFill>
                <a:latin typeface="Calibri"/>
                <a:cs typeface="Calibri"/>
              </a:rPr>
              <a:t> </a:t>
            </a:r>
            <a:r>
              <a:rPr sz="2400" spc="-10" dirty="0">
                <a:solidFill>
                  <a:schemeClr val="bg1"/>
                </a:solidFill>
                <a:latin typeface="Calibri"/>
                <a:cs typeface="Calibri"/>
              </a:rPr>
              <a:t>computer</a:t>
            </a:r>
            <a:r>
              <a:rPr lang="en-US" sz="2400" spc="-10" dirty="0">
                <a:solidFill>
                  <a:schemeClr val="bg1"/>
                </a:solidFill>
                <a:latin typeface="Calibri"/>
                <a:cs typeface="Calibri"/>
              </a:rPr>
              <a:t> </a:t>
            </a:r>
            <a:r>
              <a:rPr sz="2400" spc="-10" dirty="0">
                <a:solidFill>
                  <a:schemeClr val="bg1"/>
                </a:solidFill>
                <a:latin typeface="Calibri"/>
                <a:cs typeface="Calibri"/>
              </a:rPr>
              <a:t>manufacturers</a:t>
            </a:r>
            <a:endParaRPr sz="2400" dirty="0">
              <a:solidFill>
                <a:schemeClr val="bg1"/>
              </a:solidFill>
              <a:latin typeface="Calibri"/>
              <a:cs typeface="Calibri"/>
            </a:endParaRPr>
          </a:p>
          <a:p>
            <a:pPr marL="1154430" lvl="2" indent="-227329">
              <a:spcBef>
                <a:spcPts val="575"/>
              </a:spcBef>
              <a:buFont typeface="Arial MT"/>
              <a:buChar char="•"/>
              <a:tabLst>
                <a:tab pos="1154430" algn="l"/>
              </a:tabLst>
            </a:pPr>
            <a:r>
              <a:rPr sz="2400" dirty="0">
                <a:solidFill>
                  <a:schemeClr val="bg1"/>
                </a:solidFill>
                <a:latin typeface="Calibri"/>
                <a:cs typeface="Calibri"/>
              </a:rPr>
              <a:t>Can</a:t>
            </a:r>
            <a:r>
              <a:rPr sz="2400" spc="-50" dirty="0">
                <a:solidFill>
                  <a:schemeClr val="bg1"/>
                </a:solidFill>
                <a:latin typeface="Calibri"/>
                <a:cs typeface="Calibri"/>
              </a:rPr>
              <a:t> </a:t>
            </a:r>
            <a:r>
              <a:rPr sz="2400" dirty="0">
                <a:solidFill>
                  <a:schemeClr val="bg1"/>
                </a:solidFill>
                <a:latin typeface="Calibri"/>
                <a:cs typeface="Calibri"/>
              </a:rPr>
              <a:t>damage</a:t>
            </a:r>
            <a:r>
              <a:rPr sz="2400" spc="-35" dirty="0">
                <a:solidFill>
                  <a:schemeClr val="bg1"/>
                </a:solidFill>
                <a:latin typeface="Calibri"/>
                <a:cs typeface="Calibri"/>
              </a:rPr>
              <a:t> </a:t>
            </a:r>
            <a:r>
              <a:rPr sz="2400" spc="-10" dirty="0">
                <a:solidFill>
                  <a:schemeClr val="bg1"/>
                </a:solidFill>
                <a:latin typeface="Calibri"/>
                <a:cs typeface="Calibri"/>
              </a:rPr>
              <a:t>components</a:t>
            </a:r>
            <a:endParaRPr sz="2400" dirty="0">
              <a:solidFill>
                <a:schemeClr val="bg1"/>
              </a:solidFill>
              <a:latin typeface="Calibri"/>
              <a:cs typeface="Calibri"/>
            </a:endParaRPr>
          </a:p>
          <a:p>
            <a:pPr marL="1154430" lvl="2" indent="-227329">
              <a:spcBef>
                <a:spcPts val="575"/>
              </a:spcBef>
              <a:buFont typeface="Arial MT"/>
              <a:buChar char="•"/>
              <a:tabLst>
                <a:tab pos="1154430" algn="l"/>
              </a:tabLst>
            </a:pPr>
            <a:r>
              <a:rPr sz="2400" dirty="0">
                <a:solidFill>
                  <a:schemeClr val="bg1"/>
                </a:solidFill>
                <a:latin typeface="Calibri"/>
                <a:cs typeface="Calibri"/>
              </a:rPr>
              <a:t>Cooler</a:t>
            </a:r>
            <a:r>
              <a:rPr sz="2400" spc="-40" dirty="0">
                <a:solidFill>
                  <a:schemeClr val="bg1"/>
                </a:solidFill>
                <a:latin typeface="Calibri"/>
                <a:cs typeface="Calibri"/>
              </a:rPr>
              <a:t> </a:t>
            </a:r>
            <a:r>
              <a:rPr sz="2400" dirty="0">
                <a:solidFill>
                  <a:schemeClr val="bg1"/>
                </a:solidFill>
                <a:latin typeface="Calibri"/>
                <a:cs typeface="Calibri"/>
              </a:rPr>
              <a:t>chips</a:t>
            </a:r>
            <a:r>
              <a:rPr sz="2400" spc="-30" dirty="0">
                <a:solidFill>
                  <a:schemeClr val="bg1"/>
                </a:solidFill>
                <a:latin typeface="Calibri"/>
                <a:cs typeface="Calibri"/>
              </a:rPr>
              <a:t> </a:t>
            </a:r>
            <a:r>
              <a:rPr sz="2400" dirty="0">
                <a:solidFill>
                  <a:schemeClr val="bg1"/>
                </a:solidFill>
                <a:latin typeface="Calibri"/>
                <a:cs typeface="Calibri"/>
              </a:rPr>
              <a:t>run</a:t>
            </a:r>
            <a:r>
              <a:rPr sz="2400" spc="-25" dirty="0">
                <a:solidFill>
                  <a:schemeClr val="bg1"/>
                </a:solidFill>
                <a:latin typeface="Calibri"/>
                <a:cs typeface="Calibri"/>
              </a:rPr>
              <a:t> </a:t>
            </a:r>
            <a:r>
              <a:rPr sz="2400" spc="-10" dirty="0">
                <a:solidFill>
                  <a:schemeClr val="bg1"/>
                </a:solidFill>
                <a:latin typeface="Calibri"/>
                <a:cs typeface="Calibri"/>
              </a:rPr>
              <a:t>faster</a:t>
            </a:r>
            <a:endParaRPr sz="2400" dirty="0">
              <a:solidFill>
                <a:schemeClr val="bg1"/>
              </a:solidFill>
              <a:latin typeface="Calibri"/>
              <a:cs typeface="Calibri"/>
            </a:endParaRPr>
          </a:p>
          <a:p>
            <a:pPr marL="754380" marR="5080" lvl="1" indent="-285115">
              <a:spcBef>
                <a:spcPts val="575"/>
              </a:spcBef>
              <a:buFont typeface="Arial MT"/>
              <a:buChar char="–"/>
              <a:tabLst>
                <a:tab pos="756285" algn="l"/>
              </a:tabLst>
            </a:pPr>
            <a:r>
              <a:rPr lang="en-GB" sz="2400" dirty="0">
                <a:solidFill>
                  <a:schemeClr val="bg1"/>
                </a:solidFill>
                <a:latin typeface="Calibri"/>
                <a:cs typeface="Calibri"/>
              </a:rPr>
              <a:t>Use fans and heat sinks (small components typically made out of </a:t>
            </a:r>
            <a:r>
              <a:rPr lang="en-GB" sz="2400" dirty="0" err="1">
                <a:solidFill>
                  <a:schemeClr val="bg1"/>
                </a:solidFill>
                <a:latin typeface="Calibri"/>
                <a:cs typeface="Calibri"/>
              </a:rPr>
              <a:t>aluminum</a:t>
            </a:r>
            <a:r>
              <a:rPr lang="en-GB" sz="2400" dirty="0">
                <a:solidFill>
                  <a:schemeClr val="bg1"/>
                </a:solidFill>
                <a:latin typeface="Calibri"/>
                <a:cs typeface="Calibri"/>
              </a:rPr>
              <a:t> with fins) that help to dissipate heat</a:t>
            </a:r>
          </a:p>
          <a:p>
            <a:pPr marL="755015" lvl="1" indent="-285115">
              <a:spcBef>
                <a:spcPts val="575"/>
              </a:spcBef>
              <a:buFont typeface="Arial MT"/>
              <a:buChar char="–"/>
              <a:tabLst>
                <a:tab pos="755015" algn="l"/>
              </a:tabLst>
            </a:pPr>
            <a:r>
              <a:rPr lang="en-GB" sz="2400" b="1" dirty="0">
                <a:solidFill>
                  <a:schemeClr val="bg1"/>
                </a:solidFill>
                <a:latin typeface="Calibri"/>
                <a:cs typeface="Calibri"/>
              </a:rPr>
              <a:t>Liquid</a:t>
            </a:r>
            <a:r>
              <a:rPr lang="en-GB" sz="2400" b="1" spc="-70" dirty="0">
                <a:solidFill>
                  <a:schemeClr val="bg1"/>
                </a:solidFill>
                <a:latin typeface="Calibri"/>
                <a:cs typeface="Calibri"/>
              </a:rPr>
              <a:t> </a:t>
            </a:r>
            <a:r>
              <a:rPr lang="en-GB" sz="2400" b="1" dirty="0">
                <a:solidFill>
                  <a:schemeClr val="bg1"/>
                </a:solidFill>
                <a:latin typeface="Calibri"/>
                <a:cs typeface="Calibri"/>
              </a:rPr>
              <a:t>cooling</a:t>
            </a:r>
            <a:r>
              <a:rPr lang="en-GB" sz="2400" b="1" spc="-65" dirty="0">
                <a:solidFill>
                  <a:schemeClr val="bg1"/>
                </a:solidFill>
                <a:latin typeface="Calibri"/>
                <a:cs typeface="Calibri"/>
              </a:rPr>
              <a:t> </a:t>
            </a:r>
            <a:r>
              <a:rPr lang="en-GB" sz="2400" b="1" spc="-10" dirty="0">
                <a:solidFill>
                  <a:schemeClr val="bg1"/>
                </a:solidFill>
                <a:latin typeface="Calibri"/>
                <a:cs typeface="Calibri"/>
              </a:rPr>
              <a:t>systems  </a:t>
            </a:r>
            <a:r>
              <a:rPr lang="en-GB" sz="2400" spc="-10" dirty="0">
                <a:solidFill>
                  <a:schemeClr val="bg1"/>
                </a:solidFill>
                <a:latin typeface="Calibri"/>
                <a:cs typeface="Calibri"/>
              </a:rPr>
              <a:t>c</a:t>
            </a:r>
            <a:r>
              <a:rPr lang="en-GB" sz="2400" dirty="0">
                <a:solidFill>
                  <a:schemeClr val="bg1"/>
                </a:solidFill>
                <a:latin typeface="Calibri"/>
                <a:cs typeface="Calibri"/>
              </a:rPr>
              <a:t>ool</a:t>
            </a:r>
            <a:r>
              <a:rPr lang="en-GB" sz="2400" spc="-50" dirty="0">
                <a:solidFill>
                  <a:schemeClr val="bg1"/>
                </a:solidFill>
                <a:latin typeface="Calibri"/>
                <a:cs typeface="Calibri"/>
              </a:rPr>
              <a:t> </a:t>
            </a:r>
            <a:r>
              <a:rPr lang="en-GB" sz="2400" dirty="0">
                <a:solidFill>
                  <a:schemeClr val="bg1"/>
                </a:solidFill>
                <a:latin typeface="Calibri"/>
                <a:cs typeface="Calibri"/>
              </a:rPr>
              <a:t>the</a:t>
            </a:r>
            <a:r>
              <a:rPr lang="en-GB" sz="2400" spc="-30" dirty="0">
                <a:solidFill>
                  <a:schemeClr val="bg1"/>
                </a:solidFill>
                <a:latin typeface="Calibri"/>
                <a:cs typeface="Calibri"/>
              </a:rPr>
              <a:t> </a:t>
            </a:r>
            <a:r>
              <a:rPr lang="en-GB" sz="2400" dirty="0">
                <a:solidFill>
                  <a:schemeClr val="bg1"/>
                </a:solidFill>
                <a:latin typeface="Calibri"/>
                <a:cs typeface="Calibri"/>
              </a:rPr>
              <a:t>computer</a:t>
            </a:r>
            <a:r>
              <a:rPr lang="en-GB" sz="2400" spc="-40" dirty="0">
                <a:solidFill>
                  <a:schemeClr val="bg1"/>
                </a:solidFill>
                <a:latin typeface="Calibri"/>
                <a:cs typeface="Calibri"/>
              </a:rPr>
              <a:t> </a:t>
            </a:r>
            <a:r>
              <a:rPr lang="en-GB" sz="2400" dirty="0">
                <a:solidFill>
                  <a:schemeClr val="bg1"/>
                </a:solidFill>
                <a:latin typeface="Calibri"/>
                <a:cs typeface="Calibri"/>
              </a:rPr>
              <a:t>with</a:t>
            </a:r>
            <a:r>
              <a:rPr lang="en-GB" sz="2400" spc="-45" dirty="0">
                <a:solidFill>
                  <a:schemeClr val="bg1"/>
                </a:solidFill>
                <a:latin typeface="Calibri"/>
                <a:cs typeface="Calibri"/>
              </a:rPr>
              <a:t> </a:t>
            </a:r>
            <a:r>
              <a:rPr lang="en-GB" sz="2400" spc="-20" dirty="0">
                <a:solidFill>
                  <a:schemeClr val="bg1"/>
                </a:solidFill>
                <a:latin typeface="Calibri"/>
                <a:cs typeface="Calibri"/>
              </a:rPr>
              <a:t>liquid-</a:t>
            </a:r>
            <a:r>
              <a:rPr lang="en-GB" sz="2400" dirty="0">
                <a:solidFill>
                  <a:schemeClr val="bg1"/>
                </a:solidFill>
                <a:latin typeface="Calibri"/>
                <a:cs typeface="Calibri"/>
              </a:rPr>
              <a:t>filled</a:t>
            </a:r>
            <a:r>
              <a:rPr lang="en-GB" sz="2400" spc="-20" dirty="0">
                <a:solidFill>
                  <a:schemeClr val="bg1"/>
                </a:solidFill>
                <a:latin typeface="Calibri"/>
                <a:cs typeface="Calibri"/>
              </a:rPr>
              <a:t> </a:t>
            </a:r>
            <a:r>
              <a:rPr lang="en-GB" sz="2400" spc="-10" dirty="0">
                <a:solidFill>
                  <a:schemeClr val="bg1"/>
                </a:solidFill>
                <a:latin typeface="Calibri"/>
                <a:cs typeface="Calibri"/>
              </a:rPr>
              <a:t>tubes</a:t>
            </a:r>
            <a:endParaRPr lang="en-GB" sz="2400" dirty="0">
              <a:solidFill>
                <a:schemeClr val="bg1"/>
              </a:solidFill>
              <a:latin typeface="Calibri"/>
              <a:cs typeface="Calibri"/>
            </a:endParaRPr>
          </a:p>
          <a:p>
            <a:pPr marL="755015" lvl="1" indent="-285115">
              <a:spcBef>
                <a:spcPts val="580"/>
              </a:spcBef>
              <a:buFont typeface="Arial MT"/>
              <a:buChar char="–"/>
              <a:tabLst>
                <a:tab pos="755015" algn="l"/>
              </a:tabLst>
            </a:pPr>
            <a:r>
              <a:rPr lang="en-GB" sz="2400" dirty="0">
                <a:solidFill>
                  <a:schemeClr val="bg1"/>
                </a:solidFill>
                <a:latin typeface="Calibri"/>
                <a:cs typeface="Calibri"/>
              </a:rPr>
              <a:t>Immersion cooling </a:t>
            </a:r>
            <a:r>
              <a:rPr lang="en-GB" sz="2400" spc="-10" dirty="0">
                <a:solidFill>
                  <a:schemeClr val="bg1"/>
                </a:solidFill>
                <a:latin typeface="Calibri"/>
                <a:cs typeface="Calibri"/>
              </a:rPr>
              <a:t>hardware</a:t>
            </a:r>
            <a:r>
              <a:rPr lang="en-GB" sz="2400" spc="-60" dirty="0">
                <a:solidFill>
                  <a:schemeClr val="bg1"/>
                </a:solidFill>
                <a:latin typeface="Calibri"/>
                <a:cs typeface="Calibri"/>
              </a:rPr>
              <a:t> </a:t>
            </a:r>
            <a:r>
              <a:rPr lang="en-GB" sz="2400" dirty="0">
                <a:solidFill>
                  <a:schemeClr val="bg1"/>
                </a:solidFill>
                <a:latin typeface="Calibri"/>
                <a:cs typeface="Calibri"/>
              </a:rPr>
              <a:t>is</a:t>
            </a:r>
            <a:r>
              <a:rPr lang="en-GB" sz="2400" spc="-50" dirty="0">
                <a:solidFill>
                  <a:schemeClr val="bg1"/>
                </a:solidFill>
                <a:latin typeface="Calibri"/>
                <a:cs typeface="Calibri"/>
              </a:rPr>
              <a:t> </a:t>
            </a:r>
            <a:r>
              <a:rPr lang="en-GB" sz="2400" dirty="0">
                <a:solidFill>
                  <a:schemeClr val="bg1"/>
                </a:solidFill>
                <a:latin typeface="Calibri"/>
                <a:cs typeface="Calibri"/>
              </a:rPr>
              <a:t>actually</a:t>
            </a:r>
            <a:r>
              <a:rPr lang="en-GB" sz="2400" spc="-65" dirty="0">
                <a:solidFill>
                  <a:schemeClr val="bg1"/>
                </a:solidFill>
                <a:latin typeface="Calibri"/>
                <a:cs typeface="Calibri"/>
              </a:rPr>
              <a:t> </a:t>
            </a:r>
            <a:r>
              <a:rPr lang="en-GB" sz="2400" spc="-10" dirty="0">
                <a:solidFill>
                  <a:schemeClr val="bg1"/>
                </a:solidFill>
                <a:latin typeface="Calibri"/>
                <a:cs typeface="Calibri"/>
              </a:rPr>
              <a:t>submerged</a:t>
            </a:r>
            <a:r>
              <a:rPr lang="en-GB" sz="2400" spc="-50" dirty="0">
                <a:solidFill>
                  <a:schemeClr val="bg1"/>
                </a:solidFill>
                <a:latin typeface="Calibri"/>
                <a:cs typeface="Calibri"/>
              </a:rPr>
              <a:t> </a:t>
            </a:r>
            <a:r>
              <a:rPr lang="en-GB" sz="2400" dirty="0">
                <a:solidFill>
                  <a:schemeClr val="bg1"/>
                </a:solidFill>
                <a:latin typeface="Calibri"/>
                <a:cs typeface="Calibri"/>
              </a:rPr>
              <a:t>into</a:t>
            </a:r>
            <a:r>
              <a:rPr lang="en-GB" sz="2400" spc="-55" dirty="0">
                <a:solidFill>
                  <a:schemeClr val="bg1"/>
                </a:solidFill>
                <a:latin typeface="Calibri"/>
                <a:cs typeface="Calibri"/>
              </a:rPr>
              <a:t> </a:t>
            </a:r>
            <a:r>
              <a:rPr lang="en-GB" sz="2400" dirty="0">
                <a:solidFill>
                  <a:schemeClr val="bg1"/>
                </a:solidFill>
                <a:latin typeface="Calibri"/>
                <a:cs typeface="Calibri"/>
              </a:rPr>
              <a:t>units</a:t>
            </a:r>
            <a:r>
              <a:rPr lang="en-GB" sz="2400" spc="-50" dirty="0">
                <a:solidFill>
                  <a:schemeClr val="bg1"/>
                </a:solidFill>
                <a:latin typeface="Calibri"/>
                <a:cs typeface="Calibri"/>
              </a:rPr>
              <a:t> </a:t>
            </a:r>
            <a:r>
              <a:rPr lang="en-GB" sz="2400" dirty="0">
                <a:solidFill>
                  <a:schemeClr val="bg1"/>
                </a:solidFill>
                <a:latin typeface="Calibri"/>
                <a:cs typeface="Calibri"/>
              </a:rPr>
              <a:t>filled</a:t>
            </a:r>
            <a:r>
              <a:rPr lang="en-GB" sz="2400" spc="-50" dirty="0">
                <a:solidFill>
                  <a:schemeClr val="bg1"/>
                </a:solidFill>
                <a:latin typeface="Calibri"/>
                <a:cs typeface="Calibri"/>
              </a:rPr>
              <a:t> </a:t>
            </a:r>
            <a:r>
              <a:rPr lang="en-GB" sz="2400" dirty="0">
                <a:solidFill>
                  <a:schemeClr val="bg1"/>
                </a:solidFill>
                <a:latin typeface="Calibri"/>
                <a:cs typeface="Calibri"/>
              </a:rPr>
              <a:t>with</a:t>
            </a:r>
            <a:r>
              <a:rPr lang="en-GB" sz="2400" spc="-65" dirty="0">
                <a:solidFill>
                  <a:schemeClr val="bg1"/>
                </a:solidFill>
                <a:latin typeface="Calibri"/>
                <a:cs typeface="Calibri"/>
              </a:rPr>
              <a:t> </a:t>
            </a:r>
            <a:r>
              <a:rPr lang="en-GB" sz="2400" spc="-60" dirty="0">
                <a:solidFill>
                  <a:schemeClr val="bg1"/>
                </a:solidFill>
                <a:latin typeface="Calibri"/>
                <a:cs typeface="Calibri"/>
              </a:rPr>
              <a:t>	</a:t>
            </a:r>
            <a:r>
              <a:rPr lang="en-GB" sz="2400" dirty="0">
                <a:solidFill>
                  <a:schemeClr val="bg1"/>
                </a:solidFill>
                <a:latin typeface="Calibri"/>
                <a:cs typeface="Calibri"/>
              </a:rPr>
              <a:t>liquid</a:t>
            </a:r>
            <a:r>
              <a:rPr lang="en-GB" sz="2400" spc="-70" dirty="0">
                <a:solidFill>
                  <a:schemeClr val="bg1"/>
                </a:solidFill>
                <a:latin typeface="Calibri"/>
                <a:cs typeface="Calibri"/>
              </a:rPr>
              <a:t> </a:t>
            </a:r>
            <a:r>
              <a:rPr lang="en-GB" sz="2400" dirty="0">
                <a:solidFill>
                  <a:schemeClr val="bg1"/>
                </a:solidFill>
                <a:latin typeface="Calibri"/>
                <a:cs typeface="Calibri"/>
              </a:rPr>
              <a:t>cooling</a:t>
            </a:r>
            <a:r>
              <a:rPr lang="en-GB" sz="2400" spc="-80" dirty="0">
                <a:solidFill>
                  <a:schemeClr val="bg1"/>
                </a:solidFill>
                <a:latin typeface="Calibri"/>
                <a:cs typeface="Calibri"/>
              </a:rPr>
              <a:t> </a:t>
            </a:r>
            <a:r>
              <a:rPr lang="en-GB" sz="2400" spc="-10" dirty="0">
                <a:solidFill>
                  <a:schemeClr val="bg1"/>
                </a:solidFill>
                <a:latin typeface="Calibri"/>
                <a:cs typeface="Calibri"/>
              </a:rPr>
              <a:t>solution</a:t>
            </a:r>
            <a:endParaRPr lang="en-GB" sz="2400" dirty="0">
              <a:solidFill>
                <a:schemeClr val="bg1"/>
              </a:solidFill>
              <a:latin typeface="Calibri"/>
              <a:cs typeface="Calibri"/>
            </a:endParaRPr>
          </a:p>
          <a:p>
            <a:pPr marL="755015" lvl="1" indent="-285115">
              <a:spcBef>
                <a:spcPts val="575"/>
              </a:spcBef>
              <a:buFont typeface="Arial MT"/>
              <a:buChar char="–"/>
              <a:tabLst>
                <a:tab pos="755015" algn="l"/>
              </a:tabLst>
            </a:pPr>
            <a:r>
              <a:rPr lang="en-GB" sz="2400" b="1" dirty="0">
                <a:solidFill>
                  <a:schemeClr val="bg1"/>
                </a:solidFill>
                <a:latin typeface="Calibri"/>
                <a:cs typeface="Calibri"/>
              </a:rPr>
              <a:t>Notebook cooling stand</a:t>
            </a:r>
            <a:r>
              <a:rPr lang="en-GB" sz="2400" dirty="0">
                <a:solidFill>
                  <a:schemeClr val="bg1"/>
                </a:solidFill>
                <a:latin typeface="Calibri"/>
                <a:cs typeface="Calibri"/>
              </a:rPr>
              <a:t> cools</a:t>
            </a:r>
            <a:r>
              <a:rPr lang="en-GB" sz="2400" spc="-65" dirty="0">
                <a:solidFill>
                  <a:schemeClr val="bg1"/>
                </a:solidFill>
                <a:latin typeface="Calibri"/>
                <a:cs typeface="Calibri"/>
              </a:rPr>
              <a:t> </a:t>
            </a:r>
            <a:r>
              <a:rPr lang="en-GB" sz="2400" dirty="0">
                <a:solidFill>
                  <a:schemeClr val="bg1"/>
                </a:solidFill>
                <a:latin typeface="Calibri"/>
                <a:cs typeface="Calibri"/>
              </a:rPr>
              <a:t>the</a:t>
            </a:r>
            <a:r>
              <a:rPr lang="en-GB" sz="2400" spc="-45" dirty="0">
                <a:solidFill>
                  <a:schemeClr val="bg1"/>
                </a:solidFill>
                <a:latin typeface="Calibri"/>
                <a:cs typeface="Calibri"/>
              </a:rPr>
              <a:t> </a:t>
            </a:r>
            <a:r>
              <a:rPr lang="en-GB" sz="2400" dirty="0">
                <a:solidFill>
                  <a:schemeClr val="bg1"/>
                </a:solidFill>
                <a:latin typeface="Calibri"/>
                <a:cs typeface="Calibri"/>
              </a:rPr>
              <a:t>underside</a:t>
            </a:r>
            <a:r>
              <a:rPr lang="en-GB" sz="2400" spc="-40" dirty="0">
                <a:solidFill>
                  <a:schemeClr val="bg1"/>
                </a:solidFill>
                <a:latin typeface="Calibri"/>
                <a:cs typeface="Calibri"/>
              </a:rPr>
              <a:t> </a:t>
            </a:r>
            <a:r>
              <a:rPr lang="en-GB" sz="2400" dirty="0">
                <a:solidFill>
                  <a:schemeClr val="bg1"/>
                </a:solidFill>
                <a:latin typeface="Calibri"/>
                <a:cs typeface="Calibri"/>
              </a:rPr>
              <a:t>of</a:t>
            </a:r>
            <a:r>
              <a:rPr lang="en-GB" sz="2400" spc="-45" dirty="0">
                <a:solidFill>
                  <a:schemeClr val="bg1"/>
                </a:solidFill>
                <a:latin typeface="Calibri"/>
                <a:cs typeface="Calibri"/>
              </a:rPr>
              <a:t> </a:t>
            </a:r>
            <a:r>
              <a:rPr lang="en-GB" sz="2400" dirty="0">
                <a:solidFill>
                  <a:schemeClr val="bg1"/>
                </a:solidFill>
                <a:latin typeface="Calibri"/>
                <a:cs typeface="Calibri"/>
              </a:rPr>
              <a:t>a</a:t>
            </a:r>
            <a:r>
              <a:rPr lang="en-GB" sz="2400" spc="-55" dirty="0">
                <a:solidFill>
                  <a:schemeClr val="bg1"/>
                </a:solidFill>
                <a:latin typeface="Calibri"/>
                <a:cs typeface="Calibri"/>
              </a:rPr>
              <a:t> </a:t>
            </a:r>
            <a:r>
              <a:rPr lang="en-GB" sz="2400" dirty="0">
                <a:solidFill>
                  <a:schemeClr val="bg1"/>
                </a:solidFill>
                <a:latin typeface="Calibri"/>
                <a:cs typeface="Calibri"/>
              </a:rPr>
              <a:t>notebook</a:t>
            </a:r>
            <a:r>
              <a:rPr lang="en-GB" sz="2400" spc="-50" dirty="0">
                <a:solidFill>
                  <a:schemeClr val="bg1"/>
                </a:solidFill>
                <a:latin typeface="Calibri"/>
                <a:cs typeface="Calibri"/>
              </a:rPr>
              <a:t> </a:t>
            </a:r>
            <a:r>
              <a:rPr lang="en-GB" sz="2400" spc="-10" dirty="0">
                <a:solidFill>
                  <a:schemeClr val="bg1"/>
                </a:solidFill>
                <a:latin typeface="Calibri"/>
                <a:cs typeface="Calibri"/>
              </a:rPr>
              <a:t>computer</a:t>
            </a:r>
            <a:endParaRPr lang="en-GB" sz="2400" dirty="0">
              <a:solidFill>
                <a:schemeClr val="bg1"/>
              </a:solidFill>
              <a:latin typeface="Calibri"/>
              <a:cs typeface="Calibri"/>
            </a:endParaRPr>
          </a:p>
          <a:p>
            <a:pPr marL="754380" marR="5080" lvl="1" indent="-285115">
              <a:spcBef>
                <a:spcPts val="575"/>
              </a:spcBef>
              <a:buFont typeface="Arial MT"/>
              <a:buChar char="–"/>
              <a:tabLst>
                <a:tab pos="756285" algn="l"/>
              </a:tabLst>
            </a:pPr>
            <a:r>
              <a:rPr lang="en-GB" sz="2400" dirty="0">
                <a:solidFill>
                  <a:schemeClr val="bg1"/>
                </a:solidFill>
                <a:latin typeface="Calibri"/>
                <a:cs typeface="Calibri"/>
              </a:rPr>
              <a:t>Other</a:t>
            </a:r>
            <a:r>
              <a:rPr lang="en-GB" sz="2400" spc="-40" dirty="0">
                <a:solidFill>
                  <a:schemeClr val="bg1"/>
                </a:solidFill>
                <a:latin typeface="Calibri"/>
                <a:cs typeface="Calibri"/>
              </a:rPr>
              <a:t> </a:t>
            </a:r>
            <a:r>
              <a:rPr lang="en-GB" sz="2400" dirty="0">
                <a:solidFill>
                  <a:schemeClr val="bg1"/>
                </a:solidFill>
                <a:latin typeface="Calibri"/>
                <a:cs typeface="Calibri"/>
              </a:rPr>
              <a:t>cooling</a:t>
            </a:r>
            <a:r>
              <a:rPr lang="en-GB" sz="2400" spc="-55" dirty="0">
                <a:solidFill>
                  <a:schemeClr val="bg1"/>
                </a:solidFill>
                <a:latin typeface="Calibri"/>
                <a:cs typeface="Calibri"/>
              </a:rPr>
              <a:t> </a:t>
            </a:r>
            <a:r>
              <a:rPr lang="en-GB" sz="2400" dirty="0">
                <a:solidFill>
                  <a:schemeClr val="bg1"/>
                </a:solidFill>
                <a:latin typeface="Calibri"/>
                <a:cs typeface="Calibri"/>
              </a:rPr>
              <a:t>methods,</a:t>
            </a:r>
            <a:r>
              <a:rPr lang="en-GB" sz="2400" spc="-35" dirty="0">
                <a:solidFill>
                  <a:schemeClr val="bg1"/>
                </a:solidFill>
                <a:latin typeface="Calibri"/>
                <a:cs typeface="Calibri"/>
              </a:rPr>
              <a:t> </a:t>
            </a:r>
            <a:r>
              <a:rPr lang="en-GB" sz="2400" dirty="0">
                <a:solidFill>
                  <a:schemeClr val="bg1"/>
                </a:solidFill>
                <a:latin typeface="Calibri"/>
                <a:cs typeface="Calibri"/>
              </a:rPr>
              <a:t>such</a:t>
            </a:r>
            <a:r>
              <a:rPr lang="en-GB" sz="2400" spc="-40" dirty="0">
                <a:solidFill>
                  <a:schemeClr val="bg1"/>
                </a:solidFill>
                <a:latin typeface="Calibri"/>
                <a:cs typeface="Calibri"/>
              </a:rPr>
              <a:t> </a:t>
            </a:r>
            <a:r>
              <a:rPr lang="en-GB" sz="2400" dirty="0">
                <a:solidFill>
                  <a:schemeClr val="bg1"/>
                </a:solidFill>
                <a:latin typeface="Calibri"/>
                <a:cs typeface="Calibri"/>
              </a:rPr>
              <a:t>as</a:t>
            </a:r>
            <a:r>
              <a:rPr lang="en-GB" sz="2400" spc="-50" dirty="0">
                <a:solidFill>
                  <a:schemeClr val="bg1"/>
                </a:solidFill>
                <a:latin typeface="Calibri"/>
                <a:cs typeface="Calibri"/>
              </a:rPr>
              <a:t> </a:t>
            </a:r>
            <a:r>
              <a:rPr lang="en-GB" sz="2400" dirty="0">
                <a:solidFill>
                  <a:schemeClr val="bg1"/>
                </a:solidFill>
                <a:latin typeface="Calibri"/>
                <a:cs typeface="Calibri"/>
              </a:rPr>
              <a:t>ion pump cooling systems</a:t>
            </a:r>
            <a:r>
              <a:rPr lang="en-GB" sz="2400" spc="-10" dirty="0">
                <a:solidFill>
                  <a:schemeClr val="bg1"/>
                </a:solidFill>
                <a:latin typeface="Calibri"/>
                <a:cs typeface="Calibri"/>
              </a:rPr>
              <a:t>, </a:t>
            </a:r>
            <a:r>
              <a:rPr lang="en-GB" sz="2400" dirty="0">
                <a:solidFill>
                  <a:schemeClr val="bg1"/>
                </a:solidFill>
                <a:latin typeface="Calibri"/>
                <a:cs typeface="Calibri"/>
              </a:rPr>
              <a:t>are</a:t>
            </a:r>
            <a:r>
              <a:rPr lang="en-GB" sz="2400" spc="-65" dirty="0">
                <a:solidFill>
                  <a:schemeClr val="bg1"/>
                </a:solidFill>
                <a:latin typeface="Calibri"/>
                <a:cs typeface="Calibri"/>
              </a:rPr>
              <a:t> </a:t>
            </a:r>
            <a:r>
              <a:rPr lang="en-GB" sz="2400" dirty="0">
                <a:solidFill>
                  <a:schemeClr val="bg1"/>
                </a:solidFill>
                <a:latin typeface="Calibri"/>
                <a:cs typeface="Calibri"/>
              </a:rPr>
              <a:t>under</a:t>
            </a:r>
            <a:r>
              <a:rPr lang="en-GB" sz="2400" spc="-60" dirty="0">
                <a:solidFill>
                  <a:schemeClr val="bg1"/>
                </a:solidFill>
                <a:latin typeface="Calibri"/>
                <a:cs typeface="Calibri"/>
              </a:rPr>
              <a:t> </a:t>
            </a:r>
            <a:r>
              <a:rPr lang="en-GB" sz="2400" spc="-10" dirty="0" smtClean="0">
                <a:solidFill>
                  <a:schemeClr val="bg1"/>
                </a:solidFill>
                <a:latin typeface="Calibri"/>
                <a:cs typeface="Calibri"/>
              </a:rPr>
              <a:t>development</a:t>
            </a:r>
            <a:endParaRPr lang="en-GB"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34</a:t>
            </a:fld>
            <a:endParaRPr lang="en-GB" spc="-25"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02236A-03D0-FCEB-2029-8F67BB330DBF}"/>
              </a:ext>
            </a:extLst>
          </p:cNvPr>
          <p:cNvPicPr>
            <a:picLocks noChangeAspect="1"/>
          </p:cNvPicPr>
          <p:nvPr/>
        </p:nvPicPr>
        <p:blipFill>
          <a:blip r:embed="rId2"/>
          <a:stretch>
            <a:fillRect/>
          </a:stretch>
        </p:blipFill>
        <p:spPr>
          <a:xfrm>
            <a:off x="838200" y="1600200"/>
            <a:ext cx="10658475" cy="4391025"/>
          </a:xfrm>
          <a:prstGeom prst="rect">
            <a:avLst/>
          </a:prstGeom>
        </p:spPr>
      </p:pic>
      <p:sp>
        <p:nvSpPr>
          <p:cNvPr id="9" name="object 2">
            <a:extLst>
              <a:ext uri="{FF2B5EF4-FFF2-40B4-BE49-F238E27FC236}">
                <a16:creationId xmlns:a16="http://schemas.microsoft.com/office/drawing/2014/main" id="{9F67DC2C-7C55-63DE-F9EF-366ED8AE685E}"/>
              </a:ext>
            </a:extLst>
          </p:cNvPr>
          <p:cNvSpPr txBox="1">
            <a:spLocks noGrp="1"/>
          </p:cNvSpPr>
          <p:nvPr>
            <p:ph type="title"/>
          </p:nvPr>
        </p:nvSpPr>
        <p:spPr>
          <a:xfrm>
            <a:off x="713739" y="411777"/>
            <a:ext cx="10618047" cy="780727"/>
          </a:xfrm>
          <a:prstGeom prst="rect">
            <a:avLst/>
          </a:prstGeom>
        </p:spPr>
        <p:txBody>
          <a:bodyPr vert="horz" wrap="square" lIns="0" tIns="224536" rIns="0" bIns="0" rtlCol="0">
            <a:spAutoFit/>
          </a:bodyPr>
          <a:lstStyle/>
          <a:p>
            <a:pPr marL="12700">
              <a:spcBef>
                <a:spcPts val="100"/>
              </a:spcBef>
            </a:pPr>
            <a:r>
              <a:rPr lang="en-GB" sz="4000" b="1" dirty="0">
                <a:solidFill>
                  <a:schemeClr val="bg1"/>
                </a:solidFill>
              </a:rPr>
              <a:t>Fans, heat sinks, and Other </a:t>
            </a:r>
            <a:r>
              <a:rPr sz="4000" b="1" dirty="0">
                <a:solidFill>
                  <a:schemeClr val="bg1"/>
                </a:solidFill>
              </a:rPr>
              <a:t>Cooling</a:t>
            </a:r>
            <a:r>
              <a:rPr sz="4000" b="1" spc="-125" dirty="0">
                <a:solidFill>
                  <a:schemeClr val="bg1"/>
                </a:solidFill>
              </a:rPr>
              <a:t> </a:t>
            </a:r>
            <a:r>
              <a:rPr sz="4000" b="1" spc="-10" dirty="0">
                <a:solidFill>
                  <a:schemeClr val="bg1"/>
                </a:solidFill>
              </a:rPr>
              <a:t>Components</a:t>
            </a:r>
          </a:p>
        </p:txBody>
      </p:sp>
      <p:sp>
        <p:nvSpPr>
          <p:cNvPr id="2" name="Slide Number Placeholder 1"/>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35</a:t>
            </a:fld>
            <a:endParaRPr lang="en-GB" spc="-25"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4859" y="414855"/>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lang="en-GB" spc="-10" dirty="0">
              <a:solidFill>
                <a:schemeClr val="bg1"/>
              </a:solidFill>
            </a:endParaRPr>
          </a:p>
        </p:txBody>
      </p:sp>
      <p:sp>
        <p:nvSpPr>
          <p:cNvPr id="3" name="object 3"/>
          <p:cNvSpPr txBox="1"/>
          <p:nvPr/>
        </p:nvSpPr>
        <p:spPr>
          <a:xfrm>
            <a:off x="609600" y="1371600"/>
            <a:ext cx="10563861" cy="2687274"/>
          </a:xfrm>
          <a:prstGeom prst="rect">
            <a:avLst/>
          </a:prstGeom>
        </p:spPr>
        <p:txBody>
          <a:bodyPr vert="horz" wrap="square" lIns="0" tIns="85725" rIns="0" bIns="0" rtlCol="0">
            <a:spAutoFit/>
          </a:bodyPr>
          <a:lstStyle/>
          <a:p>
            <a:pPr marL="469900" lvl="1">
              <a:spcBef>
                <a:spcPts val="575"/>
              </a:spcBef>
              <a:tabLst>
                <a:tab pos="755015" algn="l"/>
              </a:tabLst>
            </a:pPr>
            <a:r>
              <a:rPr lang="en-US" sz="2400" b="1" dirty="0" smtClean="0">
                <a:solidFill>
                  <a:schemeClr val="bg1"/>
                </a:solidFill>
                <a:latin typeface="Calibri"/>
                <a:cs typeface="Calibri"/>
              </a:rPr>
              <a:t>7. Expansion Slot and Expansion Cards</a:t>
            </a:r>
          </a:p>
          <a:p>
            <a:pPr marL="755015" lvl="1" indent="-285115">
              <a:spcBef>
                <a:spcPts val="575"/>
              </a:spcBef>
              <a:buFont typeface="Arial MT"/>
              <a:buChar char="–"/>
              <a:tabLst>
                <a:tab pos="755015" algn="l"/>
              </a:tabLst>
            </a:pPr>
            <a:r>
              <a:rPr sz="2400" b="1" dirty="0" smtClean="0">
                <a:solidFill>
                  <a:schemeClr val="bg1"/>
                </a:solidFill>
                <a:latin typeface="Calibri"/>
                <a:cs typeface="Calibri"/>
              </a:rPr>
              <a:t>Expansion</a:t>
            </a:r>
            <a:r>
              <a:rPr sz="2400" b="1" spc="-60" dirty="0" smtClean="0">
                <a:solidFill>
                  <a:schemeClr val="bg1"/>
                </a:solidFill>
                <a:latin typeface="Calibri"/>
                <a:cs typeface="Calibri"/>
              </a:rPr>
              <a:t> </a:t>
            </a:r>
            <a:r>
              <a:rPr sz="2400" b="1" spc="-20" dirty="0">
                <a:solidFill>
                  <a:schemeClr val="bg1"/>
                </a:solidFill>
                <a:latin typeface="Calibri"/>
                <a:cs typeface="Calibri"/>
              </a:rPr>
              <a:t>Slot</a:t>
            </a:r>
            <a:endParaRPr sz="2400" b="1" dirty="0">
              <a:solidFill>
                <a:schemeClr val="bg1"/>
              </a:solidFill>
              <a:latin typeface="Calibri"/>
              <a:cs typeface="Calibri"/>
            </a:endParaRPr>
          </a:p>
          <a:p>
            <a:pPr marL="1154430" marR="146050" lvl="2" indent="-227329">
              <a:spcBef>
                <a:spcPts val="575"/>
              </a:spcBef>
              <a:buFont typeface="Arial MT"/>
              <a:buChar char="•"/>
              <a:tabLst>
                <a:tab pos="1155700" algn="l"/>
              </a:tabLst>
            </a:pPr>
            <a:r>
              <a:rPr sz="2400" dirty="0">
                <a:solidFill>
                  <a:schemeClr val="bg1"/>
                </a:solidFill>
                <a:latin typeface="Calibri"/>
                <a:cs typeface="Calibri"/>
              </a:rPr>
              <a:t>A</a:t>
            </a:r>
            <a:r>
              <a:rPr sz="2400" spc="-55" dirty="0">
                <a:solidFill>
                  <a:schemeClr val="bg1"/>
                </a:solidFill>
                <a:latin typeface="Calibri"/>
                <a:cs typeface="Calibri"/>
              </a:rPr>
              <a:t> </a:t>
            </a:r>
            <a:r>
              <a:rPr sz="2400" dirty="0">
                <a:solidFill>
                  <a:schemeClr val="bg1"/>
                </a:solidFill>
                <a:latin typeface="Calibri"/>
                <a:cs typeface="Calibri"/>
              </a:rPr>
              <a:t>location</a:t>
            </a:r>
            <a:r>
              <a:rPr sz="2400" spc="-45" dirty="0">
                <a:solidFill>
                  <a:schemeClr val="bg1"/>
                </a:solidFill>
                <a:latin typeface="Calibri"/>
                <a:cs typeface="Calibri"/>
              </a:rPr>
              <a:t> </a:t>
            </a:r>
            <a:r>
              <a:rPr sz="2400" dirty="0">
                <a:solidFill>
                  <a:schemeClr val="bg1"/>
                </a:solidFill>
                <a:latin typeface="Calibri"/>
                <a:cs typeface="Calibri"/>
              </a:rPr>
              <a:t>on</a:t>
            </a:r>
            <a:r>
              <a:rPr sz="2400" spc="-45" dirty="0">
                <a:solidFill>
                  <a:schemeClr val="bg1"/>
                </a:solidFill>
                <a:latin typeface="Calibri"/>
                <a:cs typeface="Calibri"/>
              </a:rPr>
              <a:t> </a:t>
            </a:r>
            <a:r>
              <a:rPr sz="2400" dirty="0">
                <a:solidFill>
                  <a:schemeClr val="bg1"/>
                </a:solidFill>
                <a:latin typeface="Calibri"/>
                <a:cs typeface="Calibri"/>
              </a:rPr>
              <a:t>the</a:t>
            </a:r>
            <a:r>
              <a:rPr sz="2400" spc="-40" dirty="0">
                <a:solidFill>
                  <a:schemeClr val="bg1"/>
                </a:solidFill>
                <a:latin typeface="Calibri"/>
                <a:cs typeface="Calibri"/>
              </a:rPr>
              <a:t> </a:t>
            </a:r>
            <a:r>
              <a:rPr sz="2400" dirty="0">
                <a:solidFill>
                  <a:schemeClr val="bg1"/>
                </a:solidFill>
                <a:latin typeface="Calibri"/>
                <a:cs typeface="Calibri"/>
              </a:rPr>
              <a:t>motherboard</a:t>
            </a:r>
            <a:r>
              <a:rPr sz="2400" spc="-60" dirty="0">
                <a:solidFill>
                  <a:schemeClr val="bg1"/>
                </a:solidFill>
                <a:latin typeface="Calibri"/>
                <a:cs typeface="Calibri"/>
              </a:rPr>
              <a:t> </a:t>
            </a:r>
            <a:r>
              <a:rPr sz="2400" dirty="0">
                <a:solidFill>
                  <a:schemeClr val="bg1"/>
                </a:solidFill>
                <a:latin typeface="Calibri"/>
                <a:cs typeface="Calibri"/>
              </a:rPr>
              <a:t>into</a:t>
            </a:r>
            <a:r>
              <a:rPr sz="2400" spc="-45" dirty="0">
                <a:solidFill>
                  <a:schemeClr val="bg1"/>
                </a:solidFill>
                <a:latin typeface="Calibri"/>
                <a:cs typeface="Calibri"/>
              </a:rPr>
              <a:t> </a:t>
            </a:r>
            <a:r>
              <a:rPr sz="2400" dirty="0">
                <a:solidFill>
                  <a:schemeClr val="bg1"/>
                </a:solidFill>
                <a:latin typeface="Calibri"/>
                <a:cs typeface="Calibri"/>
              </a:rPr>
              <a:t>which</a:t>
            </a:r>
            <a:r>
              <a:rPr sz="2400" spc="-60" dirty="0">
                <a:solidFill>
                  <a:schemeClr val="bg1"/>
                </a:solidFill>
                <a:latin typeface="Calibri"/>
                <a:cs typeface="Calibri"/>
              </a:rPr>
              <a:t> </a:t>
            </a:r>
            <a:r>
              <a:rPr sz="2400" spc="-10" dirty="0">
                <a:solidFill>
                  <a:schemeClr val="bg1"/>
                </a:solidFill>
                <a:latin typeface="Calibri"/>
                <a:cs typeface="Calibri"/>
              </a:rPr>
              <a:t>expansion </a:t>
            </a:r>
            <a:r>
              <a:rPr sz="2400" dirty="0">
                <a:solidFill>
                  <a:schemeClr val="bg1"/>
                </a:solidFill>
                <a:latin typeface="Calibri"/>
                <a:cs typeface="Calibri"/>
              </a:rPr>
              <a:t>cards</a:t>
            </a:r>
            <a:r>
              <a:rPr sz="2400" spc="-65" dirty="0">
                <a:solidFill>
                  <a:schemeClr val="bg1"/>
                </a:solidFill>
                <a:latin typeface="Calibri"/>
                <a:cs typeface="Calibri"/>
              </a:rPr>
              <a:t> </a:t>
            </a:r>
            <a:r>
              <a:rPr sz="2400" dirty="0">
                <a:solidFill>
                  <a:schemeClr val="bg1"/>
                </a:solidFill>
                <a:latin typeface="Calibri"/>
                <a:cs typeface="Calibri"/>
              </a:rPr>
              <a:t>are</a:t>
            </a:r>
            <a:r>
              <a:rPr sz="2400" spc="-70" dirty="0">
                <a:solidFill>
                  <a:schemeClr val="bg1"/>
                </a:solidFill>
                <a:latin typeface="Calibri"/>
                <a:cs typeface="Calibri"/>
              </a:rPr>
              <a:t> </a:t>
            </a:r>
            <a:r>
              <a:rPr sz="2400" spc="-10" dirty="0">
                <a:solidFill>
                  <a:schemeClr val="bg1"/>
                </a:solidFill>
                <a:latin typeface="Calibri"/>
                <a:cs typeface="Calibri"/>
              </a:rPr>
              <a:t>inserted</a:t>
            </a:r>
            <a:endParaRPr sz="2400" dirty="0">
              <a:solidFill>
                <a:schemeClr val="bg1"/>
              </a:solidFill>
              <a:latin typeface="Calibri"/>
              <a:cs typeface="Calibri"/>
            </a:endParaRPr>
          </a:p>
          <a:p>
            <a:pPr marL="755015" lvl="1" indent="-285115">
              <a:spcBef>
                <a:spcPts val="580"/>
              </a:spcBef>
              <a:buFont typeface="Arial MT"/>
              <a:buChar char="–"/>
              <a:tabLst>
                <a:tab pos="755015" algn="l"/>
              </a:tabLst>
            </a:pPr>
            <a:r>
              <a:rPr sz="2400" b="1" dirty="0">
                <a:solidFill>
                  <a:schemeClr val="bg1"/>
                </a:solidFill>
                <a:latin typeface="Calibri"/>
                <a:cs typeface="Calibri"/>
              </a:rPr>
              <a:t>Expansion</a:t>
            </a:r>
            <a:r>
              <a:rPr sz="2400" b="1" spc="-60" dirty="0">
                <a:solidFill>
                  <a:schemeClr val="bg1"/>
                </a:solidFill>
                <a:latin typeface="Calibri"/>
                <a:cs typeface="Calibri"/>
              </a:rPr>
              <a:t> </a:t>
            </a:r>
            <a:r>
              <a:rPr sz="2400" b="1" spc="-20" dirty="0">
                <a:solidFill>
                  <a:schemeClr val="bg1"/>
                </a:solidFill>
                <a:latin typeface="Calibri"/>
                <a:cs typeface="Calibri"/>
              </a:rPr>
              <a:t>Card</a:t>
            </a:r>
            <a:endParaRPr sz="2400" b="1" dirty="0">
              <a:solidFill>
                <a:schemeClr val="bg1"/>
              </a:solidFill>
              <a:latin typeface="Calibri"/>
              <a:cs typeface="Calibri"/>
            </a:endParaRPr>
          </a:p>
          <a:p>
            <a:pPr marL="1154430" lvl="2" indent="-227329">
              <a:spcBef>
                <a:spcPts val="575"/>
              </a:spcBef>
              <a:buFont typeface="Arial MT"/>
              <a:buChar char="•"/>
              <a:tabLst>
                <a:tab pos="1154430" algn="l"/>
              </a:tabLst>
            </a:pPr>
            <a:r>
              <a:rPr sz="2400" dirty="0">
                <a:solidFill>
                  <a:schemeClr val="bg1"/>
                </a:solidFill>
                <a:latin typeface="Calibri"/>
                <a:cs typeface="Calibri"/>
              </a:rPr>
              <a:t>A</a:t>
            </a:r>
            <a:r>
              <a:rPr sz="2400" spc="-70" dirty="0">
                <a:solidFill>
                  <a:schemeClr val="bg1"/>
                </a:solidFill>
                <a:latin typeface="Calibri"/>
                <a:cs typeface="Calibri"/>
              </a:rPr>
              <a:t> </a:t>
            </a:r>
            <a:r>
              <a:rPr sz="2400" dirty="0">
                <a:solidFill>
                  <a:schemeClr val="bg1"/>
                </a:solidFill>
                <a:latin typeface="Calibri"/>
                <a:cs typeface="Calibri"/>
              </a:rPr>
              <a:t>circuit</a:t>
            </a:r>
            <a:r>
              <a:rPr sz="2400" spc="-80" dirty="0">
                <a:solidFill>
                  <a:schemeClr val="bg1"/>
                </a:solidFill>
                <a:latin typeface="Calibri"/>
                <a:cs typeface="Calibri"/>
              </a:rPr>
              <a:t> </a:t>
            </a:r>
            <a:r>
              <a:rPr sz="2400" dirty="0">
                <a:solidFill>
                  <a:schemeClr val="bg1"/>
                </a:solidFill>
                <a:latin typeface="Calibri"/>
                <a:cs typeface="Calibri"/>
              </a:rPr>
              <a:t>board</a:t>
            </a:r>
            <a:r>
              <a:rPr sz="2400" spc="-50" dirty="0">
                <a:solidFill>
                  <a:schemeClr val="bg1"/>
                </a:solidFill>
                <a:latin typeface="Calibri"/>
                <a:cs typeface="Calibri"/>
              </a:rPr>
              <a:t> </a:t>
            </a:r>
            <a:r>
              <a:rPr sz="2400" dirty="0">
                <a:solidFill>
                  <a:schemeClr val="bg1"/>
                </a:solidFill>
                <a:latin typeface="Calibri"/>
                <a:cs typeface="Calibri"/>
              </a:rPr>
              <a:t>inserted</a:t>
            </a:r>
            <a:r>
              <a:rPr sz="2400" spc="-70" dirty="0">
                <a:solidFill>
                  <a:schemeClr val="bg1"/>
                </a:solidFill>
                <a:latin typeface="Calibri"/>
                <a:cs typeface="Calibri"/>
              </a:rPr>
              <a:t> </a:t>
            </a:r>
            <a:r>
              <a:rPr sz="2400" dirty="0">
                <a:solidFill>
                  <a:schemeClr val="bg1"/>
                </a:solidFill>
                <a:latin typeface="Calibri"/>
                <a:cs typeface="Calibri"/>
              </a:rPr>
              <a:t>into</a:t>
            </a:r>
            <a:r>
              <a:rPr sz="2400" spc="-60" dirty="0">
                <a:solidFill>
                  <a:schemeClr val="bg1"/>
                </a:solidFill>
                <a:latin typeface="Calibri"/>
                <a:cs typeface="Calibri"/>
              </a:rPr>
              <a:t> </a:t>
            </a:r>
            <a:r>
              <a:rPr sz="2400" dirty="0">
                <a:solidFill>
                  <a:schemeClr val="bg1"/>
                </a:solidFill>
                <a:latin typeface="Calibri"/>
                <a:cs typeface="Calibri"/>
              </a:rPr>
              <a:t>an</a:t>
            </a:r>
            <a:r>
              <a:rPr sz="2400" spc="-60" dirty="0">
                <a:solidFill>
                  <a:schemeClr val="bg1"/>
                </a:solidFill>
                <a:latin typeface="Calibri"/>
                <a:cs typeface="Calibri"/>
              </a:rPr>
              <a:t> </a:t>
            </a:r>
            <a:r>
              <a:rPr sz="2400" dirty="0">
                <a:solidFill>
                  <a:schemeClr val="bg1"/>
                </a:solidFill>
                <a:latin typeface="Calibri"/>
                <a:cs typeface="Calibri"/>
              </a:rPr>
              <a:t>expansion</a:t>
            </a:r>
            <a:r>
              <a:rPr sz="2400" spc="-55" dirty="0">
                <a:solidFill>
                  <a:schemeClr val="bg1"/>
                </a:solidFill>
                <a:latin typeface="Calibri"/>
                <a:cs typeface="Calibri"/>
              </a:rPr>
              <a:t> </a:t>
            </a:r>
            <a:r>
              <a:rPr sz="2400" spc="-20" dirty="0">
                <a:solidFill>
                  <a:schemeClr val="bg1"/>
                </a:solidFill>
                <a:latin typeface="Calibri"/>
                <a:cs typeface="Calibri"/>
              </a:rPr>
              <a:t>slot</a:t>
            </a:r>
            <a:endParaRPr sz="2400" dirty="0">
              <a:solidFill>
                <a:schemeClr val="bg1"/>
              </a:solidFill>
              <a:latin typeface="Calibri"/>
              <a:cs typeface="Calibri"/>
            </a:endParaRPr>
          </a:p>
          <a:p>
            <a:pPr marL="1154430" marR="506730" lvl="2" indent="-227329">
              <a:spcBef>
                <a:spcPts val="575"/>
              </a:spcBef>
              <a:buFont typeface="Arial MT"/>
              <a:buChar char="•"/>
              <a:tabLst>
                <a:tab pos="1155700" algn="l"/>
              </a:tabLst>
            </a:pPr>
            <a:r>
              <a:rPr sz="2400" dirty="0">
                <a:solidFill>
                  <a:schemeClr val="bg1"/>
                </a:solidFill>
                <a:latin typeface="Calibri"/>
                <a:cs typeface="Calibri"/>
              </a:rPr>
              <a:t>Used</a:t>
            </a:r>
            <a:r>
              <a:rPr sz="2400" spc="-35" dirty="0">
                <a:solidFill>
                  <a:schemeClr val="bg1"/>
                </a:solidFill>
                <a:latin typeface="Calibri"/>
                <a:cs typeface="Calibri"/>
              </a:rPr>
              <a:t> </a:t>
            </a:r>
            <a:r>
              <a:rPr sz="2400" dirty="0">
                <a:solidFill>
                  <a:schemeClr val="bg1"/>
                </a:solidFill>
                <a:latin typeface="Calibri"/>
                <a:cs typeface="Calibri"/>
              </a:rPr>
              <a:t>to</a:t>
            </a:r>
            <a:r>
              <a:rPr sz="2400" spc="-30" dirty="0">
                <a:solidFill>
                  <a:schemeClr val="bg1"/>
                </a:solidFill>
                <a:latin typeface="Calibri"/>
                <a:cs typeface="Calibri"/>
              </a:rPr>
              <a:t> </a:t>
            </a:r>
            <a:r>
              <a:rPr sz="2400" dirty="0">
                <a:solidFill>
                  <a:schemeClr val="bg1"/>
                </a:solidFill>
                <a:latin typeface="Calibri"/>
                <a:cs typeface="Calibri"/>
              </a:rPr>
              <a:t>add</a:t>
            </a:r>
            <a:r>
              <a:rPr sz="2400" spc="-35" dirty="0">
                <a:solidFill>
                  <a:schemeClr val="bg1"/>
                </a:solidFill>
                <a:latin typeface="Calibri"/>
                <a:cs typeface="Calibri"/>
              </a:rPr>
              <a:t> </a:t>
            </a:r>
            <a:r>
              <a:rPr sz="2400" dirty="0">
                <a:solidFill>
                  <a:schemeClr val="bg1"/>
                </a:solidFill>
                <a:latin typeface="Calibri"/>
                <a:cs typeface="Calibri"/>
              </a:rPr>
              <a:t>additional</a:t>
            </a:r>
            <a:r>
              <a:rPr sz="2400" spc="-40" dirty="0">
                <a:solidFill>
                  <a:schemeClr val="bg1"/>
                </a:solidFill>
                <a:latin typeface="Calibri"/>
                <a:cs typeface="Calibri"/>
              </a:rPr>
              <a:t> </a:t>
            </a:r>
            <a:r>
              <a:rPr sz="2400" dirty="0">
                <a:solidFill>
                  <a:schemeClr val="bg1"/>
                </a:solidFill>
                <a:latin typeface="Calibri"/>
                <a:cs typeface="Calibri"/>
              </a:rPr>
              <a:t>functionality</a:t>
            </a:r>
            <a:r>
              <a:rPr sz="2400" spc="-35" dirty="0">
                <a:solidFill>
                  <a:schemeClr val="bg1"/>
                </a:solidFill>
                <a:latin typeface="Calibri"/>
                <a:cs typeface="Calibri"/>
              </a:rPr>
              <a:t> </a:t>
            </a:r>
            <a:r>
              <a:rPr sz="2400" dirty="0">
                <a:solidFill>
                  <a:schemeClr val="bg1"/>
                </a:solidFill>
                <a:latin typeface="Calibri"/>
                <a:cs typeface="Calibri"/>
              </a:rPr>
              <a:t>or</a:t>
            </a:r>
            <a:r>
              <a:rPr sz="2400" spc="-25" dirty="0">
                <a:solidFill>
                  <a:schemeClr val="bg1"/>
                </a:solidFill>
                <a:latin typeface="Calibri"/>
                <a:cs typeface="Calibri"/>
              </a:rPr>
              <a:t> </a:t>
            </a:r>
            <a:r>
              <a:rPr sz="2400" dirty="0">
                <a:solidFill>
                  <a:schemeClr val="bg1"/>
                </a:solidFill>
                <a:latin typeface="Calibri"/>
                <a:cs typeface="Calibri"/>
              </a:rPr>
              <a:t>to</a:t>
            </a:r>
            <a:r>
              <a:rPr sz="2400" spc="-30" dirty="0">
                <a:solidFill>
                  <a:schemeClr val="bg1"/>
                </a:solidFill>
                <a:latin typeface="Calibri"/>
                <a:cs typeface="Calibri"/>
              </a:rPr>
              <a:t> </a:t>
            </a:r>
            <a:r>
              <a:rPr sz="2400" spc="-10" dirty="0">
                <a:solidFill>
                  <a:schemeClr val="bg1"/>
                </a:solidFill>
                <a:latin typeface="Calibri"/>
                <a:cs typeface="Calibri"/>
              </a:rPr>
              <a:t>attach</a:t>
            </a:r>
            <a:r>
              <a:rPr sz="2400" spc="-55" dirty="0">
                <a:solidFill>
                  <a:schemeClr val="bg1"/>
                </a:solidFill>
                <a:latin typeface="Calibri"/>
                <a:cs typeface="Calibri"/>
              </a:rPr>
              <a:t> </a:t>
            </a:r>
            <a:r>
              <a:rPr sz="2400" spc="-50" dirty="0">
                <a:solidFill>
                  <a:schemeClr val="bg1"/>
                </a:solidFill>
                <a:latin typeface="Calibri"/>
                <a:cs typeface="Calibri"/>
              </a:rPr>
              <a:t>a </a:t>
            </a:r>
            <a:r>
              <a:rPr sz="2400" dirty="0">
                <a:solidFill>
                  <a:schemeClr val="bg1"/>
                </a:solidFill>
                <a:latin typeface="Calibri"/>
                <a:cs typeface="Calibri"/>
              </a:rPr>
              <a:t>peripheral</a:t>
            </a:r>
            <a:r>
              <a:rPr sz="2400" spc="-135" dirty="0">
                <a:solidFill>
                  <a:schemeClr val="bg1"/>
                </a:solidFill>
                <a:latin typeface="Calibri"/>
                <a:cs typeface="Calibri"/>
              </a:rPr>
              <a:t> </a:t>
            </a:r>
            <a:r>
              <a:rPr sz="2400" spc="-10" dirty="0">
                <a:solidFill>
                  <a:schemeClr val="bg1"/>
                </a:solidFill>
                <a:latin typeface="Calibri"/>
                <a:cs typeface="Calibri"/>
              </a:rPr>
              <a:t>device</a:t>
            </a:r>
            <a:endParaRPr sz="2400" dirty="0">
              <a:solidFill>
                <a:schemeClr val="bg1"/>
              </a:solidFill>
              <a:latin typeface="Calibri"/>
              <a:cs typeface="Calibri"/>
            </a:endParaRPr>
          </a:p>
        </p:txBody>
      </p:sp>
      <p:pic>
        <p:nvPicPr>
          <p:cNvPr id="5" name="Picture 4">
            <a:extLst>
              <a:ext uri="{FF2B5EF4-FFF2-40B4-BE49-F238E27FC236}">
                <a16:creationId xmlns:a16="http://schemas.microsoft.com/office/drawing/2014/main" id="{975CF77C-BFC6-6466-CE46-C8A426AA3F7D}"/>
              </a:ext>
            </a:extLst>
          </p:cNvPr>
          <p:cNvPicPr>
            <a:picLocks noChangeAspect="1"/>
          </p:cNvPicPr>
          <p:nvPr/>
        </p:nvPicPr>
        <p:blipFill>
          <a:blip r:embed="rId3"/>
          <a:stretch>
            <a:fillRect/>
          </a:stretch>
        </p:blipFill>
        <p:spPr>
          <a:xfrm>
            <a:off x="3581400" y="4045446"/>
            <a:ext cx="5717541" cy="2771047"/>
          </a:xfrm>
          <a:prstGeom prst="rect">
            <a:avLst/>
          </a:prstGeom>
        </p:spPr>
      </p:pic>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pPr marL="38100">
                <a:spcBef>
                  <a:spcPts val="105"/>
                </a:spcBef>
              </a:pPr>
              <a:t>36</a:t>
            </a:fld>
            <a:endParaRPr lang="en-GB" spc="-2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62455"/>
            <a:ext cx="10999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3" name="object 3"/>
          <p:cNvSpPr txBox="1"/>
          <p:nvPr/>
        </p:nvSpPr>
        <p:spPr>
          <a:xfrm>
            <a:off x="609599" y="1371600"/>
            <a:ext cx="10999048" cy="4171014"/>
          </a:xfrm>
          <a:prstGeom prst="rect">
            <a:avLst/>
          </a:prstGeom>
        </p:spPr>
        <p:txBody>
          <a:bodyPr vert="horz" wrap="square" lIns="0" tIns="79375" rIns="0" bIns="0" rtlCol="0">
            <a:spAutoFit/>
          </a:bodyPr>
          <a:lstStyle/>
          <a:p>
            <a:pPr marL="12700">
              <a:spcBef>
                <a:spcPts val="625"/>
              </a:spcBef>
              <a:tabLst>
                <a:tab pos="355600" algn="l"/>
              </a:tabLst>
            </a:pPr>
            <a:r>
              <a:rPr lang="en-US" sz="2400" b="1" spc="-25" dirty="0" smtClean="0">
                <a:solidFill>
                  <a:schemeClr val="bg1"/>
                </a:solidFill>
                <a:latin typeface="Calibri"/>
                <a:cs typeface="Calibri"/>
              </a:rPr>
              <a:t>8. </a:t>
            </a:r>
            <a:r>
              <a:rPr sz="2400" b="1" spc="-25" dirty="0" smtClean="0">
                <a:solidFill>
                  <a:schemeClr val="bg1"/>
                </a:solidFill>
                <a:latin typeface="Calibri"/>
                <a:cs typeface="Calibri"/>
              </a:rPr>
              <a:t>Bus</a:t>
            </a:r>
            <a:endParaRPr lang="en-US" sz="2400" b="1" dirty="0" smtClean="0">
              <a:solidFill>
                <a:schemeClr val="bg1"/>
              </a:solidFill>
              <a:latin typeface="Calibri"/>
              <a:cs typeface="Calibri"/>
            </a:endParaRPr>
          </a:p>
          <a:p>
            <a:pPr marL="12700">
              <a:spcBef>
                <a:spcPts val="625"/>
              </a:spcBef>
              <a:tabLst>
                <a:tab pos="355600" algn="l"/>
              </a:tabLst>
            </a:pPr>
            <a:r>
              <a:rPr lang="en-US" sz="2400" b="1" dirty="0" smtClean="0">
                <a:solidFill>
                  <a:schemeClr val="bg1"/>
                </a:solidFill>
                <a:latin typeface="Calibri"/>
                <a:cs typeface="Calibri"/>
              </a:rPr>
              <a:t>E</a:t>
            </a:r>
            <a:r>
              <a:rPr sz="2400" b="1" dirty="0">
                <a:solidFill>
                  <a:schemeClr val="bg1"/>
                </a:solidFill>
                <a:latin typeface="Calibri"/>
                <a:cs typeface="Calibri"/>
              </a:rPr>
              <a:t>lectronic</a:t>
            </a:r>
            <a:r>
              <a:rPr sz="2400" b="1" spc="-45" dirty="0">
                <a:solidFill>
                  <a:schemeClr val="bg1"/>
                </a:solidFill>
                <a:latin typeface="Calibri"/>
                <a:cs typeface="Calibri"/>
              </a:rPr>
              <a:t> </a:t>
            </a:r>
            <a:r>
              <a:rPr sz="2400" b="1" dirty="0">
                <a:solidFill>
                  <a:schemeClr val="bg1"/>
                </a:solidFill>
                <a:latin typeface="Calibri"/>
                <a:cs typeface="Calibri"/>
              </a:rPr>
              <a:t>path</a:t>
            </a:r>
            <a:r>
              <a:rPr sz="2400" spc="-45" dirty="0">
                <a:solidFill>
                  <a:schemeClr val="bg1"/>
                </a:solidFill>
                <a:latin typeface="Calibri"/>
                <a:cs typeface="Calibri"/>
              </a:rPr>
              <a:t> </a:t>
            </a:r>
            <a:r>
              <a:rPr sz="2400" dirty="0">
                <a:solidFill>
                  <a:schemeClr val="bg1"/>
                </a:solidFill>
                <a:latin typeface="Calibri"/>
                <a:cs typeface="Calibri"/>
              </a:rPr>
              <a:t>within</a:t>
            </a:r>
            <a:r>
              <a:rPr sz="2400" spc="-50" dirty="0">
                <a:solidFill>
                  <a:schemeClr val="bg1"/>
                </a:solidFill>
                <a:latin typeface="Calibri"/>
                <a:cs typeface="Calibri"/>
              </a:rPr>
              <a:t> </a:t>
            </a:r>
            <a:r>
              <a:rPr sz="2400" dirty="0">
                <a:solidFill>
                  <a:schemeClr val="bg1"/>
                </a:solidFill>
                <a:latin typeface="Calibri"/>
                <a:cs typeface="Calibri"/>
              </a:rPr>
              <a:t>a</a:t>
            </a:r>
            <a:r>
              <a:rPr sz="2400" spc="-45" dirty="0">
                <a:solidFill>
                  <a:schemeClr val="bg1"/>
                </a:solidFill>
                <a:latin typeface="Calibri"/>
                <a:cs typeface="Calibri"/>
              </a:rPr>
              <a:t> </a:t>
            </a:r>
            <a:r>
              <a:rPr sz="2400" spc="-10" dirty="0">
                <a:solidFill>
                  <a:schemeClr val="bg1"/>
                </a:solidFill>
                <a:latin typeface="Calibri"/>
                <a:cs typeface="Calibri"/>
              </a:rPr>
              <a:t>computer</a:t>
            </a:r>
            <a:r>
              <a:rPr sz="2400" spc="-25" dirty="0">
                <a:solidFill>
                  <a:schemeClr val="bg1"/>
                </a:solidFill>
                <a:latin typeface="Calibri"/>
                <a:cs typeface="Calibri"/>
              </a:rPr>
              <a:t> </a:t>
            </a:r>
            <a:r>
              <a:rPr sz="2400" dirty="0">
                <a:solidFill>
                  <a:schemeClr val="bg1"/>
                </a:solidFill>
                <a:latin typeface="Calibri"/>
                <a:cs typeface="Calibri"/>
              </a:rPr>
              <a:t>over</a:t>
            </a:r>
            <a:r>
              <a:rPr sz="2400" spc="-40" dirty="0">
                <a:solidFill>
                  <a:schemeClr val="bg1"/>
                </a:solidFill>
                <a:latin typeface="Calibri"/>
                <a:cs typeface="Calibri"/>
              </a:rPr>
              <a:t> </a:t>
            </a:r>
            <a:r>
              <a:rPr sz="2400" dirty="0">
                <a:solidFill>
                  <a:schemeClr val="bg1"/>
                </a:solidFill>
                <a:latin typeface="Calibri"/>
                <a:cs typeface="Calibri"/>
              </a:rPr>
              <a:t>which</a:t>
            </a:r>
            <a:r>
              <a:rPr sz="2400" spc="-55" dirty="0">
                <a:solidFill>
                  <a:schemeClr val="bg1"/>
                </a:solidFill>
                <a:latin typeface="Calibri"/>
                <a:cs typeface="Calibri"/>
              </a:rPr>
              <a:t> </a:t>
            </a:r>
            <a:r>
              <a:rPr sz="2400" dirty="0">
                <a:solidFill>
                  <a:schemeClr val="bg1"/>
                </a:solidFill>
                <a:latin typeface="Calibri"/>
                <a:cs typeface="Calibri"/>
              </a:rPr>
              <a:t>data</a:t>
            </a:r>
            <a:r>
              <a:rPr sz="2400" spc="-45" dirty="0">
                <a:solidFill>
                  <a:schemeClr val="bg1"/>
                </a:solidFill>
                <a:latin typeface="Calibri"/>
                <a:cs typeface="Calibri"/>
              </a:rPr>
              <a:t> </a:t>
            </a:r>
            <a:r>
              <a:rPr sz="2400" spc="-10" dirty="0" smtClean="0">
                <a:solidFill>
                  <a:schemeClr val="bg1"/>
                </a:solidFill>
                <a:latin typeface="Calibri"/>
                <a:cs typeface="Calibri"/>
              </a:rPr>
              <a:t>travel</a:t>
            </a:r>
            <a:r>
              <a:rPr lang="en-US" sz="2400" spc="-10" dirty="0" smtClean="0">
                <a:solidFill>
                  <a:schemeClr val="bg1"/>
                </a:solidFill>
                <a:latin typeface="Calibri"/>
                <a:cs typeface="Calibri"/>
              </a:rPr>
              <a:t>. It is </a:t>
            </a:r>
            <a:r>
              <a:rPr sz="2400" spc="-10" dirty="0" smtClean="0">
                <a:solidFill>
                  <a:schemeClr val="bg1"/>
                </a:solidFill>
                <a:latin typeface="Calibri"/>
                <a:cs typeface="Calibri"/>
              </a:rPr>
              <a:t>Located</a:t>
            </a:r>
            <a:r>
              <a:rPr sz="2400" spc="-40" dirty="0" smtClean="0">
                <a:solidFill>
                  <a:schemeClr val="bg1"/>
                </a:solidFill>
                <a:latin typeface="Calibri"/>
                <a:cs typeface="Calibri"/>
              </a:rPr>
              <a:t> </a:t>
            </a:r>
            <a:r>
              <a:rPr sz="2400" dirty="0">
                <a:solidFill>
                  <a:schemeClr val="bg1"/>
                </a:solidFill>
                <a:latin typeface="Calibri"/>
                <a:cs typeface="Calibri"/>
              </a:rPr>
              <a:t>within</a:t>
            </a:r>
            <a:r>
              <a:rPr sz="2400" spc="-60" dirty="0">
                <a:solidFill>
                  <a:schemeClr val="bg1"/>
                </a:solidFill>
                <a:latin typeface="Calibri"/>
                <a:cs typeface="Calibri"/>
              </a:rPr>
              <a:t> </a:t>
            </a:r>
            <a:r>
              <a:rPr sz="2400" dirty="0">
                <a:solidFill>
                  <a:schemeClr val="bg1"/>
                </a:solidFill>
                <a:latin typeface="Calibri"/>
                <a:cs typeface="Calibri"/>
              </a:rPr>
              <a:t>the</a:t>
            </a:r>
            <a:r>
              <a:rPr sz="2400" spc="-40" dirty="0">
                <a:solidFill>
                  <a:schemeClr val="bg1"/>
                </a:solidFill>
                <a:latin typeface="Calibri"/>
                <a:cs typeface="Calibri"/>
              </a:rPr>
              <a:t> </a:t>
            </a:r>
            <a:r>
              <a:rPr sz="2400" dirty="0">
                <a:solidFill>
                  <a:schemeClr val="bg1"/>
                </a:solidFill>
                <a:latin typeface="Calibri"/>
                <a:cs typeface="Calibri"/>
              </a:rPr>
              <a:t>CPU</a:t>
            </a:r>
            <a:r>
              <a:rPr sz="2400" spc="-55" dirty="0">
                <a:solidFill>
                  <a:schemeClr val="bg1"/>
                </a:solidFill>
                <a:latin typeface="Calibri"/>
                <a:cs typeface="Calibri"/>
              </a:rPr>
              <a:t> </a:t>
            </a:r>
            <a:r>
              <a:rPr sz="2400" dirty="0">
                <a:solidFill>
                  <a:schemeClr val="bg1"/>
                </a:solidFill>
                <a:latin typeface="Calibri"/>
                <a:cs typeface="Calibri"/>
              </a:rPr>
              <a:t>and</a:t>
            </a:r>
            <a:r>
              <a:rPr sz="2400" spc="-50" dirty="0">
                <a:solidFill>
                  <a:schemeClr val="bg1"/>
                </a:solidFill>
                <a:latin typeface="Calibri"/>
                <a:cs typeface="Calibri"/>
              </a:rPr>
              <a:t> </a:t>
            </a:r>
            <a:r>
              <a:rPr sz="2400" dirty="0">
                <a:solidFill>
                  <a:schemeClr val="bg1"/>
                </a:solidFill>
                <a:latin typeface="Calibri"/>
                <a:cs typeface="Calibri"/>
              </a:rPr>
              <a:t>etched</a:t>
            </a:r>
            <a:r>
              <a:rPr sz="2400" spc="-35" dirty="0">
                <a:solidFill>
                  <a:schemeClr val="bg1"/>
                </a:solidFill>
                <a:latin typeface="Calibri"/>
                <a:cs typeface="Calibri"/>
              </a:rPr>
              <a:t> </a:t>
            </a:r>
            <a:r>
              <a:rPr sz="2400" dirty="0">
                <a:solidFill>
                  <a:schemeClr val="bg1"/>
                </a:solidFill>
                <a:latin typeface="Calibri"/>
                <a:cs typeface="Calibri"/>
              </a:rPr>
              <a:t>onto</a:t>
            </a:r>
            <a:r>
              <a:rPr sz="2400" spc="-40" dirty="0">
                <a:solidFill>
                  <a:schemeClr val="bg1"/>
                </a:solidFill>
                <a:latin typeface="Calibri"/>
                <a:cs typeface="Calibri"/>
              </a:rPr>
              <a:t> </a:t>
            </a:r>
            <a:r>
              <a:rPr sz="2400" dirty="0">
                <a:solidFill>
                  <a:schemeClr val="bg1"/>
                </a:solidFill>
                <a:latin typeface="Calibri"/>
                <a:cs typeface="Calibri"/>
              </a:rPr>
              <a:t>the</a:t>
            </a:r>
            <a:r>
              <a:rPr sz="2400" spc="-40" dirty="0">
                <a:solidFill>
                  <a:schemeClr val="bg1"/>
                </a:solidFill>
                <a:latin typeface="Calibri"/>
                <a:cs typeface="Calibri"/>
              </a:rPr>
              <a:t> </a:t>
            </a:r>
            <a:r>
              <a:rPr sz="2400" spc="-10" dirty="0" smtClean="0">
                <a:solidFill>
                  <a:schemeClr val="bg1"/>
                </a:solidFill>
                <a:latin typeface="Calibri"/>
                <a:cs typeface="Calibri"/>
              </a:rPr>
              <a:t>motherboard</a:t>
            </a:r>
            <a:endParaRPr lang="en-US" sz="2400" spc="-10" dirty="0" smtClean="0">
              <a:solidFill>
                <a:schemeClr val="bg1"/>
              </a:solidFill>
              <a:latin typeface="Calibri"/>
              <a:cs typeface="Calibri"/>
            </a:endParaRPr>
          </a:p>
          <a:p>
            <a:pPr marL="756285" lvl="1" indent="-286385">
              <a:spcBef>
                <a:spcPts val="530"/>
              </a:spcBef>
              <a:buFont typeface="Arial MT"/>
              <a:buChar char="–"/>
              <a:tabLst>
                <a:tab pos="756285" algn="l"/>
              </a:tabLst>
            </a:pPr>
            <a:r>
              <a:rPr sz="2400" b="1" dirty="0" smtClean="0">
                <a:solidFill>
                  <a:schemeClr val="bg1"/>
                </a:solidFill>
                <a:latin typeface="Calibri"/>
                <a:cs typeface="Calibri"/>
              </a:rPr>
              <a:t>Expansion</a:t>
            </a:r>
            <a:r>
              <a:rPr sz="2400" b="1" spc="-50" dirty="0" smtClean="0">
                <a:solidFill>
                  <a:schemeClr val="bg1"/>
                </a:solidFill>
                <a:latin typeface="Calibri"/>
                <a:cs typeface="Calibri"/>
              </a:rPr>
              <a:t> </a:t>
            </a:r>
            <a:r>
              <a:rPr sz="2400" b="1" spc="-25" dirty="0" smtClean="0">
                <a:solidFill>
                  <a:schemeClr val="bg1"/>
                </a:solidFill>
                <a:latin typeface="Calibri"/>
                <a:cs typeface="Calibri"/>
              </a:rPr>
              <a:t>Bus</a:t>
            </a:r>
            <a:r>
              <a:rPr lang="en-US" sz="2400" b="1" dirty="0" smtClean="0">
                <a:solidFill>
                  <a:schemeClr val="bg1"/>
                </a:solidFill>
                <a:latin typeface="Calibri"/>
                <a:cs typeface="Calibri"/>
              </a:rPr>
              <a:t>- </a:t>
            </a:r>
            <a:r>
              <a:rPr sz="2400" dirty="0" smtClean="0">
                <a:solidFill>
                  <a:schemeClr val="bg1"/>
                </a:solidFill>
                <a:latin typeface="Calibri"/>
                <a:cs typeface="Calibri"/>
              </a:rPr>
              <a:t>Connects</a:t>
            </a:r>
            <a:r>
              <a:rPr sz="2400" spc="-30" dirty="0" smtClean="0">
                <a:solidFill>
                  <a:schemeClr val="bg1"/>
                </a:solidFill>
                <a:latin typeface="Calibri"/>
                <a:cs typeface="Calibri"/>
              </a:rPr>
              <a:t> </a:t>
            </a:r>
            <a:r>
              <a:rPr sz="2400" dirty="0">
                <a:solidFill>
                  <a:schemeClr val="bg1"/>
                </a:solidFill>
                <a:latin typeface="Calibri"/>
                <a:cs typeface="Calibri"/>
              </a:rPr>
              <a:t>the</a:t>
            </a:r>
            <a:r>
              <a:rPr sz="2400" spc="-25" dirty="0">
                <a:solidFill>
                  <a:schemeClr val="bg1"/>
                </a:solidFill>
                <a:latin typeface="Calibri"/>
                <a:cs typeface="Calibri"/>
              </a:rPr>
              <a:t> </a:t>
            </a:r>
            <a:r>
              <a:rPr sz="2400" dirty="0">
                <a:solidFill>
                  <a:schemeClr val="bg1"/>
                </a:solidFill>
                <a:latin typeface="Calibri"/>
                <a:cs typeface="Calibri"/>
              </a:rPr>
              <a:t>CPU</a:t>
            </a:r>
            <a:r>
              <a:rPr sz="2400" spc="-40" dirty="0">
                <a:solidFill>
                  <a:schemeClr val="bg1"/>
                </a:solidFill>
                <a:latin typeface="Calibri"/>
                <a:cs typeface="Calibri"/>
              </a:rPr>
              <a:t> </a:t>
            </a:r>
            <a:r>
              <a:rPr sz="2400" dirty="0">
                <a:solidFill>
                  <a:schemeClr val="bg1"/>
                </a:solidFill>
                <a:latin typeface="Calibri"/>
                <a:cs typeface="Calibri"/>
              </a:rPr>
              <a:t>to</a:t>
            </a:r>
            <a:r>
              <a:rPr sz="2400" spc="-30" dirty="0">
                <a:solidFill>
                  <a:schemeClr val="bg1"/>
                </a:solidFill>
                <a:latin typeface="Calibri"/>
                <a:cs typeface="Calibri"/>
              </a:rPr>
              <a:t> </a:t>
            </a:r>
            <a:r>
              <a:rPr sz="2400" dirty="0">
                <a:solidFill>
                  <a:schemeClr val="bg1"/>
                </a:solidFill>
                <a:latin typeface="Calibri"/>
                <a:cs typeface="Calibri"/>
              </a:rPr>
              <a:t>peripheral</a:t>
            </a:r>
            <a:r>
              <a:rPr sz="2400" spc="-30" dirty="0">
                <a:solidFill>
                  <a:schemeClr val="bg1"/>
                </a:solidFill>
                <a:latin typeface="Calibri"/>
                <a:cs typeface="Calibri"/>
              </a:rPr>
              <a:t> </a:t>
            </a:r>
            <a:r>
              <a:rPr sz="2400" dirty="0">
                <a:solidFill>
                  <a:schemeClr val="bg1"/>
                </a:solidFill>
                <a:latin typeface="Calibri"/>
                <a:cs typeface="Calibri"/>
              </a:rPr>
              <a:t>(typically</a:t>
            </a:r>
            <a:r>
              <a:rPr sz="2400" spc="-30" dirty="0">
                <a:solidFill>
                  <a:schemeClr val="bg1"/>
                </a:solidFill>
                <a:latin typeface="Calibri"/>
                <a:cs typeface="Calibri"/>
              </a:rPr>
              <a:t> </a:t>
            </a:r>
            <a:r>
              <a:rPr sz="2400" dirty="0">
                <a:solidFill>
                  <a:schemeClr val="bg1"/>
                </a:solidFill>
                <a:latin typeface="Calibri"/>
                <a:cs typeface="Calibri"/>
              </a:rPr>
              <a:t>input</a:t>
            </a:r>
            <a:r>
              <a:rPr sz="2400" spc="-45" dirty="0">
                <a:solidFill>
                  <a:schemeClr val="bg1"/>
                </a:solidFill>
                <a:latin typeface="Calibri"/>
                <a:cs typeface="Calibri"/>
              </a:rPr>
              <a:t> </a:t>
            </a:r>
            <a:r>
              <a:rPr sz="2400" dirty="0">
                <a:solidFill>
                  <a:schemeClr val="bg1"/>
                </a:solidFill>
                <a:latin typeface="Calibri"/>
                <a:cs typeface="Calibri"/>
              </a:rPr>
              <a:t>and</a:t>
            </a:r>
            <a:r>
              <a:rPr sz="2400" spc="-40" dirty="0">
                <a:solidFill>
                  <a:schemeClr val="bg1"/>
                </a:solidFill>
                <a:latin typeface="Calibri"/>
                <a:cs typeface="Calibri"/>
              </a:rPr>
              <a:t> </a:t>
            </a:r>
            <a:r>
              <a:rPr sz="2400" spc="-10" dirty="0">
                <a:solidFill>
                  <a:schemeClr val="bg1"/>
                </a:solidFill>
                <a:latin typeface="Calibri"/>
                <a:cs typeface="Calibri"/>
              </a:rPr>
              <a:t>output) devices</a:t>
            </a:r>
            <a:endParaRPr sz="2400" dirty="0">
              <a:solidFill>
                <a:schemeClr val="bg1"/>
              </a:solidFill>
              <a:latin typeface="Calibri"/>
              <a:cs typeface="Calibri"/>
            </a:endParaRPr>
          </a:p>
          <a:p>
            <a:pPr marL="756285" lvl="1" indent="-286385">
              <a:spcBef>
                <a:spcPts val="530"/>
              </a:spcBef>
              <a:buFont typeface="Arial MT"/>
              <a:buChar char="–"/>
              <a:tabLst>
                <a:tab pos="756285" algn="l"/>
              </a:tabLst>
            </a:pPr>
            <a:r>
              <a:rPr sz="2400" b="1" dirty="0">
                <a:solidFill>
                  <a:schemeClr val="bg1"/>
                </a:solidFill>
                <a:latin typeface="Calibri"/>
                <a:cs typeface="Calibri"/>
              </a:rPr>
              <a:t>Memory</a:t>
            </a:r>
            <a:r>
              <a:rPr sz="2400" b="1" spc="-60" dirty="0">
                <a:solidFill>
                  <a:schemeClr val="bg1"/>
                </a:solidFill>
                <a:latin typeface="Calibri"/>
                <a:cs typeface="Calibri"/>
              </a:rPr>
              <a:t> </a:t>
            </a:r>
            <a:r>
              <a:rPr sz="2400" b="1" spc="-25" dirty="0" smtClean="0">
                <a:solidFill>
                  <a:schemeClr val="bg1"/>
                </a:solidFill>
                <a:latin typeface="Calibri"/>
                <a:cs typeface="Calibri"/>
              </a:rPr>
              <a:t>Bus</a:t>
            </a:r>
            <a:r>
              <a:rPr lang="en-US" sz="2400" b="1" dirty="0" smtClean="0">
                <a:solidFill>
                  <a:schemeClr val="bg1"/>
                </a:solidFill>
                <a:latin typeface="Calibri"/>
                <a:cs typeface="Calibri"/>
              </a:rPr>
              <a:t>- </a:t>
            </a:r>
            <a:r>
              <a:rPr sz="2400" dirty="0" smtClean="0">
                <a:solidFill>
                  <a:schemeClr val="bg1"/>
                </a:solidFill>
                <a:latin typeface="Calibri"/>
                <a:cs typeface="Calibri"/>
              </a:rPr>
              <a:t>Connects</a:t>
            </a:r>
            <a:r>
              <a:rPr sz="2400" spc="-55" dirty="0" smtClean="0">
                <a:solidFill>
                  <a:schemeClr val="bg1"/>
                </a:solidFill>
                <a:latin typeface="Calibri"/>
                <a:cs typeface="Calibri"/>
              </a:rPr>
              <a:t> </a:t>
            </a:r>
            <a:r>
              <a:rPr sz="2400" dirty="0">
                <a:solidFill>
                  <a:schemeClr val="bg1"/>
                </a:solidFill>
                <a:latin typeface="Calibri"/>
                <a:cs typeface="Calibri"/>
              </a:rPr>
              <a:t>CPU</a:t>
            </a:r>
            <a:r>
              <a:rPr sz="2400" spc="-60" dirty="0">
                <a:solidFill>
                  <a:schemeClr val="bg1"/>
                </a:solidFill>
                <a:latin typeface="Calibri"/>
                <a:cs typeface="Calibri"/>
              </a:rPr>
              <a:t> </a:t>
            </a:r>
            <a:r>
              <a:rPr sz="2400" dirty="0">
                <a:solidFill>
                  <a:schemeClr val="bg1"/>
                </a:solidFill>
                <a:latin typeface="Calibri"/>
                <a:cs typeface="Calibri"/>
              </a:rPr>
              <a:t>directly</a:t>
            </a:r>
            <a:r>
              <a:rPr sz="2400" spc="-55" dirty="0">
                <a:solidFill>
                  <a:schemeClr val="bg1"/>
                </a:solidFill>
                <a:latin typeface="Calibri"/>
                <a:cs typeface="Calibri"/>
              </a:rPr>
              <a:t> </a:t>
            </a:r>
            <a:r>
              <a:rPr sz="2400" dirty="0">
                <a:solidFill>
                  <a:schemeClr val="bg1"/>
                </a:solidFill>
                <a:latin typeface="Calibri"/>
                <a:cs typeface="Calibri"/>
              </a:rPr>
              <a:t>to</a:t>
            </a:r>
            <a:r>
              <a:rPr sz="2400" spc="-50" dirty="0">
                <a:solidFill>
                  <a:schemeClr val="bg1"/>
                </a:solidFill>
                <a:latin typeface="Calibri"/>
                <a:cs typeface="Calibri"/>
              </a:rPr>
              <a:t> </a:t>
            </a:r>
            <a:r>
              <a:rPr sz="2400" spc="-25" dirty="0">
                <a:solidFill>
                  <a:schemeClr val="bg1"/>
                </a:solidFill>
                <a:latin typeface="Calibri"/>
                <a:cs typeface="Calibri"/>
              </a:rPr>
              <a:t>RAM</a:t>
            </a:r>
            <a:endParaRPr sz="2400" dirty="0">
              <a:solidFill>
                <a:schemeClr val="bg1"/>
              </a:solidFill>
              <a:latin typeface="Calibri"/>
              <a:cs typeface="Calibri"/>
            </a:endParaRPr>
          </a:p>
          <a:p>
            <a:pPr marL="756285" lvl="1" indent="-286385">
              <a:spcBef>
                <a:spcPts val="530"/>
              </a:spcBef>
              <a:buFont typeface="Arial MT"/>
              <a:buChar char="–"/>
              <a:tabLst>
                <a:tab pos="756285" algn="l"/>
              </a:tabLst>
            </a:pPr>
            <a:r>
              <a:rPr sz="2400" b="1" spc="-10" dirty="0">
                <a:solidFill>
                  <a:schemeClr val="bg1"/>
                </a:solidFill>
                <a:latin typeface="Calibri"/>
                <a:cs typeface="Calibri"/>
              </a:rPr>
              <a:t>Frontside</a:t>
            </a:r>
            <a:r>
              <a:rPr sz="2400" b="1" spc="-35" dirty="0">
                <a:solidFill>
                  <a:schemeClr val="bg1"/>
                </a:solidFill>
                <a:latin typeface="Calibri"/>
                <a:cs typeface="Calibri"/>
              </a:rPr>
              <a:t> </a:t>
            </a:r>
            <a:r>
              <a:rPr sz="2400" b="1" dirty="0">
                <a:solidFill>
                  <a:schemeClr val="bg1"/>
                </a:solidFill>
                <a:latin typeface="Calibri"/>
                <a:cs typeface="Calibri"/>
              </a:rPr>
              <a:t>Bus</a:t>
            </a:r>
            <a:r>
              <a:rPr sz="2400" b="1" spc="-20" dirty="0">
                <a:solidFill>
                  <a:schemeClr val="bg1"/>
                </a:solidFill>
                <a:latin typeface="Calibri"/>
                <a:cs typeface="Calibri"/>
              </a:rPr>
              <a:t> (FSB)</a:t>
            </a:r>
            <a:endParaRPr sz="2400" b="1" dirty="0">
              <a:solidFill>
                <a:schemeClr val="bg1"/>
              </a:solidFill>
              <a:latin typeface="Calibri"/>
              <a:cs typeface="Calibri"/>
            </a:endParaRPr>
          </a:p>
          <a:p>
            <a:pPr marL="1155700" marR="179070" lvl="2" indent="-228600">
              <a:spcBef>
                <a:spcPts val="525"/>
              </a:spcBef>
              <a:buFont typeface="Arial MT"/>
              <a:buChar char="•"/>
              <a:tabLst>
                <a:tab pos="1155700" algn="l"/>
              </a:tabLst>
            </a:pPr>
            <a:r>
              <a:rPr sz="2400" dirty="0">
                <a:solidFill>
                  <a:schemeClr val="bg1"/>
                </a:solidFill>
                <a:latin typeface="Calibri"/>
                <a:cs typeface="Calibri"/>
              </a:rPr>
              <a:t>Connects</a:t>
            </a:r>
            <a:r>
              <a:rPr sz="2400" spc="-40" dirty="0">
                <a:solidFill>
                  <a:schemeClr val="bg1"/>
                </a:solidFill>
                <a:latin typeface="Calibri"/>
                <a:cs typeface="Calibri"/>
              </a:rPr>
              <a:t> </a:t>
            </a:r>
            <a:r>
              <a:rPr sz="2400" dirty="0">
                <a:solidFill>
                  <a:schemeClr val="bg1"/>
                </a:solidFill>
                <a:latin typeface="Calibri"/>
                <a:cs typeface="Calibri"/>
              </a:rPr>
              <a:t>CPU</a:t>
            </a:r>
            <a:r>
              <a:rPr sz="2400" spc="-50" dirty="0">
                <a:solidFill>
                  <a:schemeClr val="bg1"/>
                </a:solidFill>
                <a:latin typeface="Calibri"/>
                <a:cs typeface="Calibri"/>
              </a:rPr>
              <a:t> </a:t>
            </a:r>
            <a:r>
              <a:rPr sz="2400" dirty="0">
                <a:solidFill>
                  <a:schemeClr val="bg1"/>
                </a:solidFill>
                <a:latin typeface="Calibri"/>
                <a:cs typeface="Calibri"/>
              </a:rPr>
              <a:t>to</a:t>
            </a:r>
            <a:r>
              <a:rPr sz="2400" spc="-25" dirty="0">
                <a:solidFill>
                  <a:schemeClr val="bg1"/>
                </a:solidFill>
                <a:latin typeface="Calibri"/>
                <a:cs typeface="Calibri"/>
              </a:rPr>
              <a:t> </a:t>
            </a:r>
            <a:r>
              <a:rPr sz="2400" dirty="0">
                <a:solidFill>
                  <a:schemeClr val="bg1"/>
                </a:solidFill>
                <a:latin typeface="Calibri"/>
                <a:cs typeface="Calibri"/>
              </a:rPr>
              <a:t>the</a:t>
            </a:r>
            <a:r>
              <a:rPr sz="2400" spc="-50" dirty="0">
                <a:solidFill>
                  <a:schemeClr val="bg1"/>
                </a:solidFill>
                <a:latin typeface="Calibri"/>
                <a:cs typeface="Calibri"/>
              </a:rPr>
              <a:t> </a:t>
            </a:r>
            <a:r>
              <a:rPr sz="2400" dirty="0">
                <a:solidFill>
                  <a:schemeClr val="bg1"/>
                </a:solidFill>
                <a:latin typeface="Calibri"/>
                <a:cs typeface="Calibri"/>
              </a:rPr>
              <a:t>chipset</a:t>
            </a:r>
            <a:r>
              <a:rPr sz="2400" spc="-50" dirty="0">
                <a:solidFill>
                  <a:schemeClr val="bg1"/>
                </a:solidFill>
                <a:latin typeface="Calibri"/>
                <a:cs typeface="Calibri"/>
              </a:rPr>
              <a:t> </a:t>
            </a:r>
            <a:r>
              <a:rPr sz="2400" dirty="0">
                <a:solidFill>
                  <a:schemeClr val="bg1"/>
                </a:solidFill>
                <a:latin typeface="Calibri"/>
                <a:cs typeface="Calibri"/>
              </a:rPr>
              <a:t>that</a:t>
            </a:r>
            <a:r>
              <a:rPr sz="2400" spc="-35" dirty="0">
                <a:solidFill>
                  <a:schemeClr val="bg1"/>
                </a:solidFill>
                <a:latin typeface="Calibri"/>
                <a:cs typeface="Calibri"/>
              </a:rPr>
              <a:t> </a:t>
            </a:r>
            <a:r>
              <a:rPr sz="2400" dirty="0">
                <a:solidFill>
                  <a:schemeClr val="bg1"/>
                </a:solidFill>
                <a:latin typeface="Calibri"/>
                <a:cs typeface="Calibri"/>
              </a:rPr>
              <a:t>connects</a:t>
            </a:r>
            <a:r>
              <a:rPr sz="2400" spc="-40" dirty="0">
                <a:solidFill>
                  <a:schemeClr val="bg1"/>
                </a:solidFill>
                <a:latin typeface="Calibri"/>
                <a:cs typeface="Calibri"/>
              </a:rPr>
              <a:t> </a:t>
            </a:r>
            <a:r>
              <a:rPr sz="2400" dirty="0">
                <a:solidFill>
                  <a:schemeClr val="bg1"/>
                </a:solidFill>
                <a:latin typeface="Calibri"/>
                <a:cs typeface="Calibri"/>
              </a:rPr>
              <a:t>the</a:t>
            </a:r>
            <a:r>
              <a:rPr sz="2400" spc="-35" dirty="0">
                <a:solidFill>
                  <a:schemeClr val="bg1"/>
                </a:solidFill>
                <a:latin typeface="Calibri"/>
                <a:cs typeface="Calibri"/>
              </a:rPr>
              <a:t> </a:t>
            </a:r>
            <a:r>
              <a:rPr sz="2400" dirty="0">
                <a:solidFill>
                  <a:schemeClr val="bg1"/>
                </a:solidFill>
                <a:latin typeface="Calibri"/>
                <a:cs typeface="Calibri"/>
              </a:rPr>
              <a:t>CPU</a:t>
            </a:r>
            <a:r>
              <a:rPr sz="2400" spc="-45" dirty="0">
                <a:solidFill>
                  <a:schemeClr val="bg1"/>
                </a:solidFill>
                <a:latin typeface="Calibri"/>
                <a:cs typeface="Calibri"/>
              </a:rPr>
              <a:t> </a:t>
            </a:r>
            <a:r>
              <a:rPr sz="2400" dirty="0">
                <a:solidFill>
                  <a:schemeClr val="bg1"/>
                </a:solidFill>
                <a:latin typeface="Calibri"/>
                <a:cs typeface="Calibri"/>
              </a:rPr>
              <a:t>to</a:t>
            </a:r>
            <a:r>
              <a:rPr sz="2400" spc="-40" dirty="0">
                <a:solidFill>
                  <a:schemeClr val="bg1"/>
                </a:solidFill>
                <a:latin typeface="Calibri"/>
                <a:cs typeface="Calibri"/>
              </a:rPr>
              <a:t> </a:t>
            </a:r>
            <a:r>
              <a:rPr sz="2400" spc="-25" dirty="0">
                <a:solidFill>
                  <a:schemeClr val="bg1"/>
                </a:solidFill>
                <a:latin typeface="Calibri"/>
                <a:cs typeface="Calibri"/>
              </a:rPr>
              <a:t>the </a:t>
            </a:r>
            <a:r>
              <a:rPr sz="2400" dirty="0">
                <a:solidFill>
                  <a:schemeClr val="bg1"/>
                </a:solidFill>
                <a:latin typeface="Calibri"/>
                <a:cs typeface="Calibri"/>
              </a:rPr>
              <a:t>rest</a:t>
            </a:r>
            <a:r>
              <a:rPr sz="2400" spc="-40" dirty="0">
                <a:solidFill>
                  <a:schemeClr val="bg1"/>
                </a:solidFill>
                <a:latin typeface="Calibri"/>
                <a:cs typeface="Calibri"/>
              </a:rPr>
              <a:t> </a:t>
            </a:r>
            <a:r>
              <a:rPr sz="2400" dirty="0">
                <a:solidFill>
                  <a:schemeClr val="bg1"/>
                </a:solidFill>
                <a:latin typeface="Calibri"/>
                <a:cs typeface="Calibri"/>
              </a:rPr>
              <a:t>of</a:t>
            </a:r>
            <a:r>
              <a:rPr sz="2400" spc="-30" dirty="0">
                <a:solidFill>
                  <a:schemeClr val="bg1"/>
                </a:solidFill>
                <a:latin typeface="Calibri"/>
                <a:cs typeface="Calibri"/>
              </a:rPr>
              <a:t> </a:t>
            </a:r>
            <a:r>
              <a:rPr sz="2400" dirty="0">
                <a:solidFill>
                  <a:schemeClr val="bg1"/>
                </a:solidFill>
                <a:latin typeface="Calibri"/>
                <a:cs typeface="Calibri"/>
              </a:rPr>
              <a:t>the</a:t>
            </a:r>
            <a:r>
              <a:rPr sz="2400" spc="-35" dirty="0">
                <a:solidFill>
                  <a:schemeClr val="bg1"/>
                </a:solidFill>
                <a:latin typeface="Calibri"/>
                <a:cs typeface="Calibri"/>
              </a:rPr>
              <a:t> </a:t>
            </a:r>
            <a:r>
              <a:rPr sz="2400" dirty="0">
                <a:solidFill>
                  <a:schemeClr val="bg1"/>
                </a:solidFill>
                <a:latin typeface="Calibri"/>
                <a:cs typeface="Calibri"/>
              </a:rPr>
              <a:t>bus</a:t>
            </a:r>
            <a:r>
              <a:rPr sz="2400" spc="-40" dirty="0">
                <a:solidFill>
                  <a:schemeClr val="bg1"/>
                </a:solidFill>
                <a:latin typeface="Calibri"/>
                <a:cs typeface="Calibri"/>
              </a:rPr>
              <a:t> </a:t>
            </a:r>
            <a:r>
              <a:rPr sz="2400" spc="-10" dirty="0">
                <a:solidFill>
                  <a:schemeClr val="bg1"/>
                </a:solidFill>
                <a:latin typeface="Calibri"/>
                <a:cs typeface="Calibri"/>
              </a:rPr>
              <a:t>architecture</a:t>
            </a:r>
            <a:endParaRPr lang="en-US" sz="2400" spc="-10" dirty="0">
              <a:solidFill>
                <a:schemeClr val="bg1"/>
              </a:solidFill>
              <a:latin typeface="Calibri"/>
              <a:cs typeface="Calibri"/>
            </a:endParaRPr>
          </a:p>
          <a:p>
            <a:pPr marL="1155700" marR="179070" lvl="2" indent="-228600">
              <a:spcBef>
                <a:spcPts val="525"/>
              </a:spcBef>
              <a:buFont typeface="Arial MT"/>
              <a:buChar char="•"/>
              <a:tabLst>
                <a:tab pos="1155700" algn="l"/>
              </a:tabLst>
            </a:pPr>
            <a:r>
              <a:rPr lang="en-GB" sz="2400" dirty="0">
                <a:solidFill>
                  <a:schemeClr val="bg1"/>
                </a:solidFill>
                <a:latin typeface="Calibri"/>
                <a:cs typeface="Calibri"/>
              </a:rPr>
              <a:t> Use special </a:t>
            </a:r>
            <a:r>
              <a:rPr lang="en-GB" sz="2400" dirty="0" err="1">
                <a:solidFill>
                  <a:schemeClr val="bg1"/>
                </a:solidFill>
                <a:latin typeface="Calibri"/>
                <a:cs typeface="Calibri"/>
              </a:rPr>
              <a:t>highspeed</a:t>
            </a:r>
            <a:r>
              <a:rPr lang="en-GB" sz="2400" dirty="0">
                <a:solidFill>
                  <a:schemeClr val="bg1"/>
                </a:solidFill>
                <a:latin typeface="Calibri"/>
                <a:cs typeface="Calibri"/>
              </a:rPr>
              <a:t> </a:t>
            </a:r>
            <a:r>
              <a:rPr lang="en-GB" sz="2400" dirty="0" smtClean="0">
                <a:solidFill>
                  <a:schemeClr val="bg1"/>
                </a:solidFill>
                <a:latin typeface="Calibri"/>
                <a:cs typeface="Calibri"/>
              </a:rPr>
              <a:t>technologies. </a:t>
            </a:r>
            <a:r>
              <a:rPr lang="en-GB" sz="2400" dirty="0">
                <a:solidFill>
                  <a:schemeClr val="bg1"/>
                </a:solidFill>
                <a:latin typeface="Calibri"/>
                <a:cs typeface="Calibri"/>
              </a:rPr>
              <a:t>Intel uses its </a:t>
            </a:r>
            <a:r>
              <a:rPr lang="en-GB" sz="2400" dirty="0" err="1">
                <a:solidFill>
                  <a:schemeClr val="bg1"/>
                </a:solidFill>
                <a:latin typeface="Calibri"/>
                <a:cs typeface="Calibri"/>
              </a:rPr>
              <a:t>QuickPath</a:t>
            </a:r>
            <a:r>
              <a:rPr lang="en-GB" sz="2400" dirty="0">
                <a:solidFill>
                  <a:schemeClr val="bg1"/>
                </a:solidFill>
                <a:latin typeface="Calibri"/>
                <a:cs typeface="Calibri"/>
              </a:rPr>
              <a:t> Interconnect (QPI) technology and AMD uses its </a:t>
            </a:r>
            <a:r>
              <a:rPr lang="en-GB" sz="2400" dirty="0" err="1">
                <a:solidFill>
                  <a:schemeClr val="bg1"/>
                </a:solidFill>
                <a:latin typeface="Calibri"/>
                <a:cs typeface="Calibri"/>
              </a:rPr>
              <a:t>HyperTransport</a:t>
            </a:r>
            <a:r>
              <a:rPr lang="en-GB" sz="2400" dirty="0">
                <a:solidFill>
                  <a:schemeClr val="bg1"/>
                </a:solidFill>
                <a:latin typeface="Calibri"/>
                <a:cs typeface="Calibri"/>
              </a:rPr>
              <a:t> Technology</a:t>
            </a:r>
            <a:endParaRPr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37</a:t>
            </a:fld>
            <a:endParaRPr lang="en-GB" spc="-25"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94213"/>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3" name="object 3"/>
          <p:cNvSpPr txBox="1">
            <a:spLocks noGrp="1"/>
          </p:cNvSpPr>
          <p:nvPr>
            <p:ph idx="1"/>
          </p:nvPr>
        </p:nvSpPr>
        <p:spPr>
          <a:xfrm>
            <a:off x="786976" y="1600200"/>
            <a:ext cx="10716260" cy="4350550"/>
          </a:xfrm>
          <a:prstGeom prst="rect">
            <a:avLst/>
          </a:prstGeom>
        </p:spPr>
        <p:txBody>
          <a:bodyPr vert="horz" wrap="square" lIns="0" tIns="48895" rIns="0" bIns="0" rtlCol="0">
            <a:spAutoFit/>
          </a:bodyPr>
          <a:lstStyle/>
          <a:p>
            <a:pPr marL="755015" indent="-285115">
              <a:spcBef>
                <a:spcPts val="385"/>
              </a:spcBef>
              <a:buFont typeface="Arial MT"/>
              <a:buChar char="–"/>
              <a:tabLst>
                <a:tab pos="755015" algn="l"/>
              </a:tabLst>
            </a:pPr>
            <a:r>
              <a:rPr b="1" dirty="0">
                <a:solidFill>
                  <a:schemeClr val="bg1"/>
                </a:solidFill>
              </a:rPr>
              <a:t>PCI</a:t>
            </a:r>
            <a:r>
              <a:rPr b="1" spc="-60" dirty="0">
                <a:solidFill>
                  <a:schemeClr val="bg1"/>
                </a:solidFill>
              </a:rPr>
              <a:t> </a:t>
            </a:r>
            <a:r>
              <a:rPr lang="en-US" b="1" spc="-60" dirty="0">
                <a:solidFill>
                  <a:schemeClr val="bg1"/>
                </a:solidFill>
              </a:rPr>
              <a:t>(</a:t>
            </a:r>
            <a:r>
              <a:rPr lang="en-GB" b="1" spc="-60" dirty="0">
                <a:solidFill>
                  <a:schemeClr val="bg1"/>
                </a:solidFill>
              </a:rPr>
              <a:t>Peripheral Component Interconnect) </a:t>
            </a:r>
            <a:r>
              <a:rPr b="1" dirty="0">
                <a:solidFill>
                  <a:schemeClr val="bg1"/>
                </a:solidFill>
              </a:rPr>
              <a:t>and</a:t>
            </a:r>
            <a:r>
              <a:rPr b="1" spc="-45" dirty="0">
                <a:solidFill>
                  <a:schemeClr val="bg1"/>
                </a:solidFill>
              </a:rPr>
              <a:t> </a:t>
            </a:r>
            <a:r>
              <a:rPr b="1" dirty="0">
                <a:solidFill>
                  <a:schemeClr val="bg1"/>
                </a:solidFill>
              </a:rPr>
              <a:t>PCI</a:t>
            </a:r>
            <a:r>
              <a:rPr b="1" spc="-55" dirty="0">
                <a:solidFill>
                  <a:schemeClr val="bg1"/>
                </a:solidFill>
              </a:rPr>
              <a:t> </a:t>
            </a:r>
            <a:r>
              <a:rPr b="1" dirty="0">
                <a:solidFill>
                  <a:schemeClr val="bg1"/>
                </a:solidFill>
              </a:rPr>
              <a:t>Express</a:t>
            </a:r>
            <a:r>
              <a:rPr b="1" spc="-45" dirty="0">
                <a:solidFill>
                  <a:schemeClr val="bg1"/>
                </a:solidFill>
              </a:rPr>
              <a:t> </a:t>
            </a:r>
            <a:r>
              <a:rPr b="1" dirty="0">
                <a:solidFill>
                  <a:schemeClr val="bg1"/>
                </a:solidFill>
              </a:rPr>
              <a:t>(PCIe)</a:t>
            </a:r>
            <a:r>
              <a:rPr b="1" spc="-65" dirty="0">
                <a:solidFill>
                  <a:schemeClr val="bg1"/>
                </a:solidFill>
              </a:rPr>
              <a:t> </a:t>
            </a:r>
            <a:r>
              <a:rPr b="1" spc="-25" dirty="0">
                <a:solidFill>
                  <a:schemeClr val="bg1"/>
                </a:solidFill>
              </a:rPr>
              <a:t>Bus</a:t>
            </a:r>
          </a:p>
          <a:p>
            <a:pPr marL="1153795" lvl="1" indent="-227329">
              <a:spcBef>
                <a:spcPts val="290"/>
              </a:spcBef>
              <a:buFont typeface="Arial MT"/>
              <a:buChar char="•"/>
              <a:tabLst>
                <a:tab pos="1153795" algn="l"/>
              </a:tabLst>
            </a:pPr>
            <a:r>
              <a:rPr sz="2400" dirty="0">
                <a:solidFill>
                  <a:schemeClr val="bg1"/>
                </a:solidFill>
                <a:latin typeface="Calibri"/>
                <a:cs typeface="Calibri"/>
              </a:rPr>
              <a:t>PCI</a:t>
            </a:r>
            <a:r>
              <a:rPr sz="2400" spc="-55" dirty="0">
                <a:solidFill>
                  <a:schemeClr val="bg1"/>
                </a:solidFill>
                <a:latin typeface="Calibri"/>
                <a:cs typeface="Calibri"/>
              </a:rPr>
              <a:t> </a:t>
            </a:r>
            <a:r>
              <a:rPr sz="2400" dirty="0">
                <a:solidFill>
                  <a:schemeClr val="bg1"/>
                </a:solidFill>
                <a:latin typeface="Calibri"/>
                <a:cs typeface="Calibri"/>
              </a:rPr>
              <a:t>has</a:t>
            </a:r>
            <a:r>
              <a:rPr sz="2400" spc="-40" dirty="0">
                <a:solidFill>
                  <a:schemeClr val="bg1"/>
                </a:solidFill>
                <a:latin typeface="Calibri"/>
                <a:cs typeface="Calibri"/>
              </a:rPr>
              <a:t> </a:t>
            </a:r>
            <a:r>
              <a:rPr sz="2400" dirty="0">
                <a:solidFill>
                  <a:schemeClr val="bg1"/>
                </a:solidFill>
                <a:latin typeface="Calibri"/>
                <a:cs typeface="Calibri"/>
              </a:rPr>
              <a:t>been</a:t>
            </a:r>
            <a:r>
              <a:rPr sz="2400" spc="-40" dirty="0">
                <a:solidFill>
                  <a:schemeClr val="bg1"/>
                </a:solidFill>
                <a:latin typeface="Calibri"/>
                <a:cs typeface="Calibri"/>
              </a:rPr>
              <a:t> </a:t>
            </a:r>
            <a:r>
              <a:rPr sz="2400" dirty="0">
                <a:solidFill>
                  <a:schemeClr val="bg1"/>
                </a:solidFill>
                <a:latin typeface="Calibri"/>
                <a:cs typeface="Calibri"/>
              </a:rPr>
              <a:t>one</a:t>
            </a:r>
            <a:r>
              <a:rPr sz="2400" spc="-25" dirty="0">
                <a:solidFill>
                  <a:schemeClr val="bg1"/>
                </a:solidFill>
                <a:latin typeface="Calibri"/>
                <a:cs typeface="Calibri"/>
              </a:rPr>
              <a:t> </a:t>
            </a:r>
            <a:r>
              <a:rPr sz="2400" dirty="0">
                <a:solidFill>
                  <a:schemeClr val="bg1"/>
                </a:solidFill>
                <a:latin typeface="Calibri"/>
                <a:cs typeface="Calibri"/>
              </a:rPr>
              <a:t>of</a:t>
            </a:r>
            <a:r>
              <a:rPr sz="2400" spc="-40" dirty="0">
                <a:solidFill>
                  <a:schemeClr val="bg1"/>
                </a:solidFill>
                <a:latin typeface="Calibri"/>
                <a:cs typeface="Calibri"/>
              </a:rPr>
              <a:t> </a:t>
            </a:r>
            <a:r>
              <a:rPr sz="2400" dirty="0">
                <a:solidFill>
                  <a:schemeClr val="bg1"/>
                </a:solidFill>
                <a:latin typeface="Calibri"/>
                <a:cs typeface="Calibri"/>
              </a:rPr>
              <a:t>the</a:t>
            </a:r>
            <a:r>
              <a:rPr sz="2400" spc="-35" dirty="0">
                <a:solidFill>
                  <a:schemeClr val="bg1"/>
                </a:solidFill>
                <a:latin typeface="Calibri"/>
                <a:cs typeface="Calibri"/>
              </a:rPr>
              <a:t> </a:t>
            </a:r>
            <a:r>
              <a:rPr sz="2400" dirty="0">
                <a:solidFill>
                  <a:schemeClr val="bg1"/>
                </a:solidFill>
                <a:latin typeface="Calibri"/>
                <a:cs typeface="Calibri"/>
              </a:rPr>
              <a:t>most</a:t>
            </a:r>
            <a:r>
              <a:rPr sz="2400" spc="-50" dirty="0">
                <a:solidFill>
                  <a:schemeClr val="bg1"/>
                </a:solidFill>
                <a:latin typeface="Calibri"/>
                <a:cs typeface="Calibri"/>
              </a:rPr>
              <a:t> </a:t>
            </a:r>
            <a:r>
              <a:rPr sz="2400" dirty="0">
                <a:solidFill>
                  <a:schemeClr val="bg1"/>
                </a:solidFill>
                <a:latin typeface="Calibri"/>
                <a:cs typeface="Calibri"/>
              </a:rPr>
              <a:t>common</a:t>
            </a:r>
            <a:r>
              <a:rPr sz="2400" spc="-65" dirty="0">
                <a:solidFill>
                  <a:schemeClr val="bg1"/>
                </a:solidFill>
                <a:latin typeface="Calibri"/>
                <a:cs typeface="Calibri"/>
              </a:rPr>
              <a:t> </a:t>
            </a:r>
            <a:r>
              <a:rPr sz="2400" spc="-10" dirty="0">
                <a:solidFill>
                  <a:schemeClr val="bg1"/>
                </a:solidFill>
                <a:latin typeface="Calibri"/>
                <a:cs typeface="Calibri"/>
              </a:rPr>
              <a:t>types</a:t>
            </a:r>
            <a:endParaRPr sz="2400" dirty="0">
              <a:solidFill>
                <a:schemeClr val="bg1"/>
              </a:solidFill>
              <a:latin typeface="Calibri"/>
              <a:cs typeface="Calibri"/>
            </a:endParaRPr>
          </a:p>
          <a:p>
            <a:pPr marL="1153795" marR="601345" lvl="1" indent="-227329">
              <a:lnSpc>
                <a:spcPts val="2590"/>
              </a:lnSpc>
              <a:spcBef>
                <a:spcPts val="615"/>
              </a:spcBef>
              <a:buFont typeface="Arial MT"/>
              <a:buChar char="•"/>
              <a:tabLst>
                <a:tab pos="1155065" algn="l"/>
              </a:tabLst>
            </a:pPr>
            <a:r>
              <a:rPr lang="en-GB" sz="2400" spc="-75" dirty="0">
                <a:solidFill>
                  <a:schemeClr val="bg1"/>
                </a:solidFill>
                <a:latin typeface="Calibri"/>
                <a:cs typeface="Calibri"/>
              </a:rPr>
              <a:t>PCI Express (PCIe) bus (which connects to the PCI bus) is more often used for expansion</a:t>
            </a:r>
          </a:p>
          <a:p>
            <a:pPr marL="1153795" marR="601345" lvl="1" indent="-227329">
              <a:lnSpc>
                <a:spcPts val="2590"/>
              </a:lnSpc>
              <a:spcBef>
                <a:spcPts val="615"/>
              </a:spcBef>
              <a:buFont typeface="Arial MT"/>
              <a:buChar char="•"/>
              <a:tabLst>
                <a:tab pos="1155065" algn="l"/>
              </a:tabLst>
            </a:pPr>
            <a:r>
              <a:rPr lang="en-GB" sz="2400" dirty="0" smtClean="0">
                <a:solidFill>
                  <a:schemeClr val="bg1"/>
                </a:solidFill>
                <a:latin typeface="Calibri"/>
                <a:cs typeface="Calibri"/>
              </a:rPr>
              <a:t>Available in several different widths</a:t>
            </a:r>
          </a:p>
          <a:p>
            <a:pPr marL="1153795" marR="601345" lvl="1" indent="-227329">
              <a:lnSpc>
                <a:spcPts val="2590"/>
              </a:lnSpc>
              <a:spcBef>
                <a:spcPts val="615"/>
              </a:spcBef>
              <a:buFont typeface="Arial MT"/>
              <a:buChar char="•"/>
              <a:tabLst>
                <a:tab pos="1155065" algn="l"/>
              </a:tabLst>
            </a:pPr>
            <a:r>
              <a:rPr lang="en-GB" sz="2400" b="1" dirty="0" smtClean="0">
                <a:solidFill>
                  <a:schemeClr val="bg1"/>
                </a:solidFill>
                <a:latin typeface="Calibri"/>
                <a:cs typeface="Calibri"/>
              </a:rPr>
              <a:t>16-bit</a:t>
            </a:r>
            <a:r>
              <a:rPr lang="en-GB" sz="2400" dirty="0" smtClean="0">
                <a:solidFill>
                  <a:schemeClr val="bg1"/>
                </a:solidFill>
                <a:latin typeface="Calibri"/>
                <a:cs typeface="Calibri"/>
              </a:rPr>
              <a:t> version of </a:t>
            </a:r>
            <a:r>
              <a:rPr lang="en-GB" sz="2400" dirty="0" err="1" smtClean="0">
                <a:solidFill>
                  <a:schemeClr val="bg1"/>
                </a:solidFill>
                <a:latin typeface="Calibri"/>
                <a:cs typeface="Calibri"/>
              </a:rPr>
              <a:t>PCIe</a:t>
            </a:r>
            <a:r>
              <a:rPr lang="en-GB" sz="2400" dirty="0" smtClean="0">
                <a:solidFill>
                  <a:schemeClr val="bg1"/>
                </a:solidFill>
                <a:latin typeface="Calibri"/>
                <a:cs typeface="Calibri"/>
              </a:rPr>
              <a:t> (referred to as </a:t>
            </a:r>
            <a:r>
              <a:rPr lang="en-GB" sz="2400" dirty="0" err="1" smtClean="0">
                <a:solidFill>
                  <a:schemeClr val="bg1"/>
                </a:solidFill>
                <a:latin typeface="Calibri"/>
                <a:cs typeface="Calibri"/>
              </a:rPr>
              <a:t>PCIe</a:t>
            </a:r>
            <a:r>
              <a:rPr lang="en-GB" sz="2400" dirty="0" smtClean="0">
                <a:solidFill>
                  <a:schemeClr val="bg1"/>
                </a:solidFill>
                <a:latin typeface="Calibri"/>
                <a:cs typeface="Calibri"/>
              </a:rPr>
              <a:t> x16) is commonly used with </a:t>
            </a:r>
            <a:r>
              <a:rPr lang="en-GB" sz="2400" b="1" dirty="0" smtClean="0">
                <a:solidFill>
                  <a:schemeClr val="bg1"/>
                </a:solidFill>
                <a:latin typeface="Calibri"/>
                <a:cs typeface="Calibri"/>
              </a:rPr>
              <a:t>video graphics cards </a:t>
            </a:r>
            <a:r>
              <a:rPr lang="en-GB" sz="2400" dirty="0" smtClean="0">
                <a:solidFill>
                  <a:schemeClr val="bg1"/>
                </a:solidFill>
                <a:latin typeface="Calibri"/>
                <a:cs typeface="Calibri"/>
              </a:rPr>
              <a:t>to connect a monitor to a desktop computer</a:t>
            </a:r>
          </a:p>
          <a:p>
            <a:pPr marL="1153795" marR="601345" lvl="1" indent="-227329">
              <a:lnSpc>
                <a:spcPts val="2590"/>
              </a:lnSpc>
              <a:spcBef>
                <a:spcPts val="615"/>
              </a:spcBef>
              <a:buFont typeface="Arial MT"/>
              <a:buChar char="•"/>
              <a:tabLst>
                <a:tab pos="1155065" algn="l"/>
              </a:tabLst>
            </a:pPr>
            <a:r>
              <a:rPr lang="en-GB" sz="2400" dirty="0" smtClean="0">
                <a:solidFill>
                  <a:schemeClr val="bg1"/>
                </a:solidFill>
                <a:latin typeface="Calibri"/>
                <a:cs typeface="Calibri"/>
              </a:rPr>
              <a:t>Expansion </a:t>
            </a:r>
            <a:r>
              <a:rPr lang="en-GB" sz="2400" dirty="0">
                <a:solidFill>
                  <a:schemeClr val="bg1"/>
                </a:solidFill>
                <a:latin typeface="Calibri"/>
                <a:cs typeface="Calibri"/>
              </a:rPr>
              <a:t>cards for other peripherals often connect via the </a:t>
            </a:r>
            <a:r>
              <a:rPr lang="en-GB" sz="2400" b="1" dirty="0">
                <a:solidFill>
                  <a:schemeClr val="bg1"/>
                </a:solidFill>
                <a:latin typeface="Calibri"/>
                <a:cs typeface="Calibri"/>
              </a:rPr>
              <a:t>1-bit PCIe</a:t>
            </a:r>
            <a:r>
              <a:rPr lang="en-GB" sz="2400" dirty="0">
                <a:solidFill>
                  <a:schemeClr val="bg1"/>
                </a:solidFill>
                <a:latin typeface="Calibri"/>
                <a:cs typeface="Calibri"/>
              </a:rPr>
              <a:t> bus (referred to as PCIe x1)</a:t>
            </a:r>
          </a:p>
          <a:p>
            <a:pPr marL="1153795" marR="601345" lvl="1" indent="-227329">
              <a:lnSpc>
                <a:spcPts val="2590"/>
              </a:lnSpc>
              <a:spcBef>
                <a:spcPts val="615"/>
              </a:spcBef>
              <a:buFont typeface="Arial MT"/>
              <a:buChar char="•"/>
              <a:tabLst>
                <a:tab pos="1155065" algn="l"/>
              </a:tabLst>
            </a:pPr>
            <a:r>
              <a:rPr lang="en-GB" sz="2400" b="1" dirty="0">
                <a:solidFill>
                  <a:schemeClr val="bg1"/>
                </a:solidFill>
                <a:latin typeface="Calibri"/>
                <a:cs typeface="Calibri"/>
              </a:rPr>
              <a:t>Extremely fast</a:t>
            </a:r>
            <a:r>
              <a:rPr lang="en-GB" sz="2400" dirty="0">
                <a:solidFill>
                  <a:schemeClr val="bg1"/>
                </a:solidFill>
                <a:latin typeface="Calibri"/>
                <a:cs typeface="Calibri"/>
              </a:rPr>
              <a:t>—the current version (PCIe 4.0) transfers data at 16 Gbps (billions of bits per second) per lane</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38</a:t>
            </a:fld>
            <a:endParaRPr lang="en-GB" spc="-25"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94213"/>
            <a:ext cx="10618047" cy="836126"/>
          </a:xfrm>
          <a:prstGeom prst="rect">
            <a:avLst/>
          </a:prstGeom>
        </p:spPr>
        <p:txBody>
          <a:bodyPr vert="horz" wrap="square" lIns="0" tIns="224536" rIns="0" bIns="0" rtlCol="0">
            <a:spAutoFit/>
          </a:bodyPr>
          <a:lstStyle/>
          <a:p>
            <a:pPr marL="12700">
              <a:spcBef>
                <a:spcPts val="100"/>
              </a:spcBef>
            </a:pPr>
            <a:r>
              <a:rPr b="1" spc="-10" dirty="0">
                <a:solidFill>
                  <a:schemeClr val="bg1"/>
                </a:solidFill>
              </a:rPr>
              <a:t>Buses</a:t>
            </a:r>
          </a:p>
        </p:txBody>
      </p:sp>
      <p:pic>
        <p:nvPicPr>
          <p:cNvPr id="5" name="Picture 4">
            <a:extLst>
              <a:ext uri="{FF2B5EF4-FFF2-40B4-BE49-F238E27FC236}">
                <a16:creationId xmlns:a16="http://schemas.microsoft.com/office/drawing/2014/main" id="{58AD0B9B-6133-6E9B-7E15-204FCE246598}"/>
              </a:ext>
            </a:extLst>
          </p:cNvPr>
          <p:cNvPicPr>
            <a:picLocks noChangeAspect="1"/>
          </p:cNvPicPr>
          <p:nvPr/>
        </p:nvPicPr>
        <p:blipFill>
          <a:blip r:embed="rId2"/>
          <a:stretch>
            <a:fillRect/>
          </a:stretch>
        </p:blipFill>
        <p:spPr>
          <a:xfrm>
            <a:off x="3581400" y="228600"/>
            <a:ext cx="6162674" cy="6386401"/>
          </a:xfrm>
          <a:prstGeom prst="rect">
            <a:avLst/>
          </a:prstGeom>
        </p:spPr>
      </p:pic>
      <p:sp>
        <p:nvSpPr>
          <p:cNvPr id="3" name="Slide Number Placeholder 2"/>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39</a:t>
            </a:fld>
            <a:endParaRPr lang="en-GB" spc="-25" dirty="0">
              <a:solidFill>
                <a:schemeClr val="bg1"/>
              </a:solidFill>
            </a:endParaRPr>
          </a:p>
        </p:txBody>
      </p:sp>
    </p:spTree>
    <p:extLst>
      <p:ext uri="{BB962C8B-B14F-4D97-AF65-F5344CB8AC3E}">
        <p14:creationId xmlns:p14="http://schemas.microsoft.com/office/powerpoint/2010/main" val="1868794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685801" y="1461263"/>
            <a:ext cx="11277599" cy="3867854"/>
          </a:xfrm>
          <a:prstGeom prst="rect">
            <a:avLst/>
          </a:prstGeom>
        </p:spPr>
        <p:txBody>
          <a:bodyPr vert="horz" wrap="square" lIns="0" tIns="48895" rIns="0" bIns="0" rtlCol="0">
            <a:spAutoFit/>
          </a:bodyPr>
          <a:lstStyle/>
          <a:p>
            <a:pPr marL="297815" lvl="2" indent="-285115" algn="just">
              <a:spcBef>
                <a:spcPts val="385"/>
              </a:spcBef>
              <a:buFont typeface="Arial MT"/>
              <a:buChar char="–"/>
              <a:tabLst>
                <a:tab pos="297815" algn="l"/>
              </a:tabLst>
            </a:pPr>
            <a:r>
              <a:rPr sz="2600" b="1" spc="-25" dirty="0">
                <a:solidFill>
                  <a:schemeClr val="bg1"/>
                </a:solidFill>
                <a:latin typeface="Calibri"/>
                <a:cs typeface="Calibri"/>
              </a:rPr>
              <a:t>Bit</a:t>
            </a:r>
            <a:endParaRPr sz="2600" b="1" dirty="0">
              <a:solidFill>
                <a:schemeClr val="bg1"/>
              </a:solidFill>
              <a:latin typeface="Calibri"/>
              <a:cs typeface="Calibri"/>
            </a:endParaRPr>
          </a:p>
          <a:p>
            <a:pPr marL="696595" marR="2821940" lvl="3" indent="-227329" algn="just">
              <a:lnSpc>
                <a:spcPts val="2590"/>
              </a:lnSpc>
              <a:spcBef>
                <a:spcPts val="615"/>
              </a:spcBef>
              <a:buFont typeface="Arial MT"/>
              <a:buChar char="•"/>
              <a:tabLst>
                <a:tab pos="697865" algn="l"/>
              </a:tabLst>
            </a:pPr>
            <a:r>
              <a:rPr lang="en-GB" sz="2600" dirty="0">
                <a:solidFill>
                  <a:schemeClr val="bg1"/>
                </a:solidFill>
                <a:latin typeface="Calibri"/>
                <a:cs typeface="Calibri"/>
              </a:rPr>
              <a:t>The</a:t>
            </a:r>
            <a:r>
              <a:rPr lang="en-GB" sz="2600" spc="-30" dirty="0">
                <a:solidFill>
                  <a:schemeClr val="bg1"/>
                </a:solidFill>
                <a:latin typeface="Calibri"/>
                <a:cs typeface="Calibri"/>
              </a:rPr>
              <a:t> </a:t>
            </a:r>
            <a:r>
              <a:rPr lang="en-GB" sz="2600" dirty="0">
                <a:solidFill>
                  <a:schemeClr val="bg1"/>
                </a:solidFill>
                <a:latin typeface="Calibri"/>
                <a:cs typeface="Calibri"/>
              </a:rPr>
              <a:t>smallest</a:t>
            </a:r>
            <a:r>
              <a:rPr lang="en-GB" sz="2600" spc="-65" dirty="0">
                <a:solidFill>
                  <a:schemeClr val="bg1"/>
                </a:solidFill>
                <a:latin typeface="Calibri"/>
                <a:cs typeface="Calibri"/>
              </a:rPr>
              <a:t> </a:t>
            </a:r>
            <a:r>
              <a:rPr lang="en-GB" sz="2600" dirty="0">
                <a:solidFill>
                  <a:schemeClr val="bg1"/>
                </a:solidFill>
                <a:latin typeface="Calibri"/>
                <a:cs typeface="Calibri"/>
              </a:rPr>
              <a:t>unit</a:t>
            </a:r>
            <a:r>
              <a:rPr lang="en-GB" sz="2600" spc="-35" dirty="0">
                <a:solidFill>
                  <a:schemeClr val="bg1"/>
                </a:solidFill>
                <a:latin typeface="Calibri"/>
                <a:cs typeface="Calibri"/>
              </a:rPr>
              <a:t> </a:t>
            </a:r>
            <a:r>
              <a:rPr lang="en-GB" sz="2600" dirty="0">
                <a:solidFill>
                  <a:schemeClr val="bg1"/>
                </a:solidFill>
                <a:latin typeface="Calibri"/>
                <a:cs typeface="Calibri"/>
              </a:rPr>
              <a:t>of</a:t>
            </a:r>
            <a:r>
              <a:rPr lang="en-GB" sz="2600" spc="-50" dirty="0">
                <a:solidFill>
                  <a:schemeClr val="bg1"/>
                </a:solidFill>
                <a:latin typeface="Calibri"/>
                <a:cs typeface="Calibri"/>
              </a:rPr>
              <a:t> </a:t>
            </a:r>
            <a:r>
              <a:rPr lang="en-GB" sz="2600" dirty="0">
                <a:solidFill>
                  <a:schemeClr val="bg1"/>
                </a:solidFill>
                <a:latin typeface="Calibri"/>
                <a:cs typeface="Calibri"/>
              </a:rPr>
              <a:t>data</a:t>
            </a:r>
            <a:r>
              <a:rPr lang="en-GB" sz="2600" spc="-45" dirty="0">
                <a:solidFill>
                  <a:schemeClr val="bg1"/>
                </a:solidFill>
                <a:latin typeface="Calibri"/>
                <a:cs typeface="Calibri"/>
              </a:rPr>
              <a:t> </a:t>
            </a:r>
            <a:r>
              <a:rPr lang="en-GB" sz="2600" dirty="0">
                <a:solidFill>
                  <a:schemeClr val="bg1"/>
                </a:solidFill>
                <a:latin typeface="Calibri"/>
                <a:cs typeface="Calibri"/>
              </a:rPr>
              <a:t>that</a:t>
            </a:r>
            <a:r>
              <a:rPr lang="en-GB" sz="2600" spc="-40" dirty="0">
                <a:solidFill>
                  <a:schemeClr val="bg1"/>
                </a:solidFill>
                <a:latin typeface="Calibri"/>
                <a:cs typeface="Calibri"/>
              </a:rPr>
              <a:t> </a:t>
            </a:r>
            <a:r>
              <a:rPr lang="en-GB" sz="2600" spc="-50" dirty="0">
                <a:solidFill>
                  <a:schemeClr val="bg1"/>
                </a:solidFill>
                <a:latin typeface="Calibri"/>
                <a:cs typeface="Calibri"/>
              </a:rPr>
              <a:t>a </a:t>
            </a:r>
            <a:r>
              <a:rPr lang="en-GB" sz="2600" dirty="0">
                <a:solidFill>
                  <a:schemeClr val="bg1"/>
                </a:solidFill>
                <a:latin typeface="Calibri"/>
                <a:cs typeface="Calibri"/>
              </a:rPr>
              <a:t>computer</a:t>
            </a:r>
            <a:r>
              <a:rPr lang="en-GB" sz="2600" spc="-65" dirty="0">
                <a:solidFill>
                  <a:schemeClr val="bg1"/>
                </a:solidFill>
                <a:latin typeface="Calibri"/>
                <a:cs typeface="Calibri"/>
              </a:rPr>
              <a:t> </a:t>
            </a:r>
            <a:r>
              <a:rPr lang="en-GB" sz="2600" dirty="0">
                <a:solidFill>
                  <a:schemeClr val="bg1"/>
                </a:solidFill>
                <a:latin typeface="Calibri"/>
                <a:cs typeface="Calibri"/>
              </a:rPr>
              <a:t>can</a:t>
            </a:r>
            <a:r>
              <a:rPr lang="en-GB" sz="2600" spc="-60" dirty="0">
                <a:solidFill>
                  <a:schemeClr val="bg1"/>
                </a:solidFill>
                <a:latin typeface="Calibri"/>
                <a:cs typeface="Calibri"/>
              </a:rPr>
              <a:t> </a:t>
            </a:r>
            <a:r>
              <a:rPr lang="en-GB" sz="2600" spc="-10" dirty="0">
                <a:solidFill>
                  <a:schemeClr val="bg1"/>
                </a:solidFill>
                <a:latin typeface="Calibri"/>
                <a:cs typeface="Calibri"/>
              </a:rPr>
              <a:t>recognize </a:t>
            </a:r>
            <a:endParaRPr lang="en-GB" sz="2600" dirty="0">
              <a:solidFill>
                <a:schemeClr val="bg1"/>
              </a:solidFill>
              <a:latin typeface="Calibri"/>
              <a:cs typeface="Calibri"/>
            </a:endParaRPr>
          </a:p>
          <a:p>
            <a:pPr marL="297815" lvl="2" indent="-285115" algn="just">
              <a:spcBef>
                <a:spcPts val="260"/>
              </a:spcBef>
              <a:buFont typeface="Arial MT"/>
              <a:buChar char="–"/>
              <a:tabLst>
                <a:tab pos="297815" algn="l"/>
              </a:tabLst>
            </a:pPr>
            <a:r>
              <a:rPr lang="en-GB" sz="2600" b="1" dirty="0">
                <a:solidFill>
                  <a:schemeClr val="bg1"/>
                </a:solidFill>
                <a:latin typeface="Calibri"/>
                <a:cs typeface="Calibri"/>
              </a:rPr>
              <a:t>Byte</a:t>
            </a:r>
            <a:r>
              <a:rPr lang="en-GB" sz="2600" b="1" spc="-50" dirty="0">
                <a:solidFill>
                  <a:schemeClr val="bg1"/>
                </a:solidFill>
                <a:latin typeface="Calibri"/>
                <a:cs typeface="Calibri"/>
              </a:rPr>
              <a:t> </a:t>
            </a:r>
            <a:r>
              <a:rPr lang="en-GB" sz="2600" b="1" dirty="0">
                <a:solidFill>
                  <a:schemeClr val="bg1"/>
                </a:solidFill>
                <a:latin typeface="Calibri"/>
                <a:cs typeface="Calibri"/>
              </a:rPr>
              <a:t>=</a:t>
            </a:r>
            <a:r>
              <a:rPr lang="en-GB" sz="2600" b="1" spc="-30" dirty="0">
                <a:solidFill>
                  <a:schemeClr val="bg1"/>
                </a:solidFill>
                <a:latin typeface="Calibri"/>
                <a:cs typeface="Calibri"/>
              </a:rPr>
              <a:t> </a:t>
            </a:r>
            <a:r>
              <a:rPr lang="en-GB" sz="2600" b="1" dirty="0">
                <a:solidFill>
                  <a:schemeClr val="bg1"/>
                </a:solidFill>
                <a:latin typeface="Calibri"/>
                <a:cs typeface="Calibri"/>
              </a:rPr>
              <a:t>8</a:t>
            </a:r>
            <a:r>
              <a:rPr lang="en-GB" sz="2600" b="1" spc="-20" dirty="0">
                <a:solidFill>
                  <a:schemeClr val="bg1"/>
                </a:solidFill>
                <a:latin typeface="Calibri"/>
                <a:cs typeface="Calibri"/>
              </a:rPr>
              <a:t> bits</a:t>
            </a:r>
            <a:endParaRPr lang="en-GB" sz="2600" b="1" dirty="0">
              <a:solidFill>
                <a:schemeClr val="bg1"/>
              </a:solidFill>
              <a:latin typeface="Calibri"/>
              <a:cs typeface="Calibri"/>
            </a:endParaRPr>
          </a:p>
          <a:p>
            <a:pPr marL="696595" marR="2548890" lvl="3" indent="-227329">
              <a:lnSpc>
                <a:spcPts val="2590"/>
              </a:lnSpc>
              <a:spcBef>
                <a:spcPts val="615"/>
              </a:spcBef>
              <a:buFont typeface="Arial MT"/>
              <a:buChar char="•"/>
              <a:tabLst>
                <a:tab pos="697865" algn="l"/>
              </a:tabLst>
            </a:pPr>
            <a:r>
              <a:rPr lang="en-GB" sz="2600" dirty="0">
                <a:solidFill>
                  <a:schemeClr val="bg1"/>
                </a:solidFill>
                <a:latin typeface="Calibri"/>
                <a:cs typeface="Calibri"/>
              </a:rPr>
              <a:t>Eight bits grouped together are collectively referred to as a byte</a:t>
            </a:r>
            <a:endParaRPr lang="en-US" sz="2600" dirty="0">
              <a:solidFill>
                <a:schemeClr val="bg1"/>
              </a:solidFill>
              <a:latin typeface="Calibri"/>
              <a:cs typeface="Calibri"/>
            </a:endParaRPr>
          </a:p>
          <a:p>
            <a:pPr marL="696595" marR="2548890" lvl="3" indent="-227329">
              <a:lnSpc>
                <a:spcPts val="2590"/>
              </a:lnSpc>
              <a:spcBef>
                <a:spcPts val="615"/>
              </a:spcBef>
              <a:buFont typeface="Arial MT"/>
              <a:buChar char="•"/>
              <a:tabLst>
                <a:tab pos="697865" algn="l"/>
              </a:tabLst>
            </a:pPr>
            <a:r>
              <a:rPr lang="en-US" sz="2600" dirty="0">
                <a:solidFill>
                  <a:schemeClr val="bg1"/>
                </a:solidFill>
                <a:latin typeface="Calibri"/>
                <a:cs typeface="Calibri"/>
              </a:rPr>
              <a:t>D</a:t>
            </a:r>
            <a:r>
              <a:rPr sz="2600" dirty="0">
                <a:solidFill>
                  <a:schemeClr val="bg1"/>
                </a:solidFill>
                <a:latin typeface="Calibri"/>
                <a:cs typeface="Calibri"/>
              </a:rPr>
              <a:t>ocument</a:t>
            </a:r>
            <a:r>
              <a:rPr sz="2600" spc="-65" dirty="0">
                <a:solidFill>
                  <a:schemeClr val="bg1"/>
                </a:solidFill>
                <a:latin typeface="Calibri"/>
                <a:cs typeface="Calibri"/>
              </a:rPr>
              <a:t> </a:t>
            </a:r>
            <a:r>
              <a:rPr lang="en-US" sz="2600" spc="-65" dirty="0">
                <a:solidFill>
                  <a:schemeClr val="bg1"/>
                </a:solidFill>
                <a:latin typeface="Calibri"/>
                <a:cs typeface="Calibri"/>
              </a:rPr>
              <a:t>size, storage capacity, </a:t>
            </a:r>
            <a:r>
              <a:rPr sz="2600" dirty="0">
                <a:solidFill>
                  <a:schemeClr val="bg1"/>
                </a:solidFill>
                <a:latin typeface="Calibri"/>
                <a:cs typeface="Calibri"/>
              </a:rPr>
              <a:t>and</a:t>
            </a:r>
            <a:r>
              <a:rPr sz="2600" spc="-50" dirty="0">
                <a:solidFill>
                  <a:schemeClr val="bg1"/>
                </a:solidFill>
                <a:latin typeface="Calibri"/>
                <a:cs typeface="Calibri"/>
              </a:rPr>
              <a:t> </a:t>
            </a:r>
            <a:r>
              <a:rPr lang="en-US" sz="2600" spc="-50" dirty="0">
                <a:solidFill>
                  <a:schemeClr val="bg1"/>
                </a:solidFill>
                <a:latin typeface="Calibri"/>
                <a:cs typeface="Calibri"/>
              </a:rPr>
              <a:t>memory capacity are all measured in bytes </a:t>
            </a:r>
            <a:endParaRPr sz="2600" dirty="0">
              <a:solidFill>
                <a:schemeClr val="bg1"/>
              </a:solidFill>
              <a:latin typeface="Calibri"/>
              <a:cs typeface="Calibri"/>
            </a:endParaRPr>
          </a:p>
          <a:p>
            <a:pPr marL="297180" marR="5080" lvl="2" indent="-285115">
              <a:lnSpc>
                <a:spcPts val="2590"/>
              </a:lnSpc>
              <a:spcBef>
                <a:spcPts val="585"/>
              </a:spcBef>
              <a:buFont typeface="Arial MT"/>
              <a:buChar char="–"/>
              <a:tabLst>
                <a:tab pos="299085" algn="l"/>
              </a:tabLst>
            </a:pPr>
            <a:r>
              <a:rPr sz="2600" b="1" spc="-10" dirty="0">
                <a:solidFill>
                  <a:schemeClr val="bg1"/>
                </a:solidFill>
                <a:latin typeface="Calibri"/>
                <a:cs typeface="Calibri"/>
              </a:rPr>
              <a:t>Prefixes</a:t>
            </a:r>
            <a:r>
              <a:rPr sz="2600" spc="-85" dirty="0">
                <a:solidFill>
                  <a:schemeClr val="bg1"/>
                </a:solidFill>
                <a:latin typeface="Calibri"/>
                <a:cs typeface="Calibri"/>
              </a:rPr>
              <a:t> </a:t>
            </a:r>
            <a:r>
              <a:rPr sz="2600" dirty="0">
                <a:solidFill>
                  <a:schemeClr val="bg1"/>
                </a:solidFill>
                <a:latin typeface="Calibri"/>
                <a:cs typeface="Calibri"/>
              </a:rPr>
              <a:t>are</a:t>
            </a:r>
            <a:r>
              <a:rPr sz="2600" spc="-80" dirty="0">
                <a:solidFill>
                  <a:schemeClr val="bg1"/>
                </a:solidFill>
                <a:latin typeface="Calibri"/>
                <a:cs typeface="Calibri"/>
              </a:rPr>
              <a:t> </a:t>
            </a:r>
            <a:r>
              <a:rPr sz="2600" dirty="0">
                <a:solidFill>
                  <a:schemeClr val="bg1"/>
                </a:solidFill>
                <a:latin typeface="Calibri"/>
                <a:cs typeface="Calibri"/>
              </a:rPr>
              <a:t>often</a:t>
            </a:r>
            <a:r>
              <a:rPr sz="2600" spc="-85" dirty="0">
                <a:solidFill>
                  <a:schemeClr val="bg1"/>
                </a:solidFill>
                <a:latin typeface="Calibri"/>
                <a:cs typeface="Calibri"/>
              </a:rPr>
              <a:t> </a:t>
            </a:r>
            <a:r>
              <a:rPr sz="2600" dirty="0">
                <a:solidFill>
                  <a:schemeClr val="bg1"/>
                </a:solidFill>
                <a:latin typeface="Calibri"/>
                <a:cs typeface="Calibri"/>
              </a:rPr>
              <a:t>used</a:t>
            </a:r>
            <a:r>
              <a:rPr sz="2600" spc="-85" dirty="0">
                <a:solidFill>
                  <a:schemeClr val="bg1"/>
                </a:solidFill>
                <a:latin typeface="Calibri"/>
                <a:cs typeface="Calibri"/>
              </a:rPr>
              <a:t> </a:t>
            </a:r>
            <a:r>
              <a:rPr sz="2600" dirty="0">
                <a:solidFill>
                  <a:schemeClr val="bg1"/>
                </a:solidFill>
                <a:latin typeface="Calibri"/>
                <a:cs typeface="Calibri"/>
              </a:rPr>
              <a:t>to</a:t>
            </a:r>
            <a:r>
              <a:rPr sz="2600" spc="-85" dirty="0">
                <a:solidFill>
                  <a:schemeClr val="bg1"/>
                </a:solidFill>
                <a:latin typeface="Calibri"/>
                <a:cs typeface="Calibri"/>
              </a:rPr>
              <a:t> </a:t>
            </a:r>
            <a:r>
              <a:rPr sz="2600" spc="-10" dirty="0">
                <a:solidFill>
                  <a:schemeClr val="bg1"/>
                </a:solidFill>
                <a:latin typeface="Calibri"/>
                <a:cs typeface="Calibri"/>
              </a:rPr>
              <a:t>express</a:t>
            </a:r>
            <a:r>
              <a:rPr sz="2600" spc="-85" dirty="0">
                <a:solidFill>
                  <a:schemeClr val="bg1"/>
                </a:solidFill>
                <a:latin typeface="Calibri"/>
                <a:cs typeface="Calibri"/>
              </a:rPr>
              <a:t> </a:t>
            </a:r>
            <a:r>
              <a:rPr sz="2600" dirty="0">
                <a:solidFill>
                  <a:schemeClr val="bg1"/>
                </a:solidFill>
                <a:latin typeface="Calibri"/>
                <a:cs typeface="Calibri"/>
              </a:rPr>
              <a:t>larger</a:t>
            </a:r>
            <a:r>
              <a:rPr sz="2600" spc="-85" dirty="0">
                <a:solidFill>
                  <a:schemeClr val="bg1"/>
                </a:solidFill>
                <a:latin typeface="Calibri"/>
                <a:cs typeface="Calibri"/>
              </a:rPr>
              <a:t> </a:t>
            </a:r>
            <a:r>
              <a:rPr sz="2600" dirty="0">
                <a:solidFill>
                  <a:schemeClr val="bg1"/>
                </a:solidFill>
                <a:latin typeface="Calibri"/>
                <a:cs typeface="Calibri"/>
              </a:rPr>
              <a:t>quantities</a:t>
            </a:r>
            <a:r>
              <a:rPr sz="2600" spc="-85" dirty="0">
                <a:solidFill>
                  <a:schemeClr val="bg1"/>
                </a:solidFill>
                <a:latin typeface="Calibri"/>
                <a:cs typeface="Calibri"/>
              </a:rPr>
              <a:t> </a:t>
            </a:r>
            <a:r>
              <a:rPr sz="2600" spc="-25" dirty="0">
                <a:solidFill>
                  <a:schemeClr val="bg1"/>
                </a:solidFill>
                <a:latin typeface="Calibri"/>
                <a:cs typeface="Calibri"/>
              </a:rPr>
              <a:t>of</a:t>
            </a:r>
            <a:r>
              <a:rPr lang="en-US" sz="2600" spc="-25" dirty="0">
                <a:solidFill>
                  <a:schemeClr val="bg1"/>
                </a:solidFill>
                <a:latin typeface="Calibri"/>
                <a:cs typeface="Calibri"/>
              </a:rPr>
              <a:t> </a:t>
            </a:r>
            <a:r>
              <a:rPr sz="2600" dirty="0">
                <a:solidFill>
                  <a:schemeClr val="bg1"/>
                </a:solidFill>
                <a:latin typeface="Calibri"/>
                <a:cs typeface="Calibri"/>
              </a:rPr>
              <a:t>bytes:</a:t>
            </a:r>
            <a:r>
              <a:rPr sz="2600" spc="-70" dirty="0">
                <a:solidFill>
                  <a:schemeClr val="bg1"/>
                </a:solidFill>
                <a:latin typeface="Calibri"/>
                <a:cs typeface="Calibri"/>
              </a:rPr>
              <a:t> </a:t>
            </a:r>
            <a:r>
              <a:rPr sz="2600" dirty="0">
                <a:solidFill>
                  <a:schemeClr val="bg1"/>
                </a:solidFill>
                <a:latin typeface="Calibri"/>
                <a:cs typeface="Calibri"/>
              </a:rPr>
              <a:t>kilobyte</a:t>
            </a:r>
            <a:r>
              <a:rPr sz="2600" spc="-60" dirty="0">
                <a:solidFill>
                  <a:schemeClr val="bg1"/>
                </a:solidFill>
                <a:latin typeface="Calibri"/>
                <a:cs typeface="Calibri"/>
              </a:rPr>
              <a:t> </a:t>
            </a:r>
            <a:r>
              <a:rPr sz="2600" dirty="0">
                <a:solidFill>
                  <a:schemeClr val="bg1"/>
                </a:solidFill>
                <a:latin typeface="Calibri"/>
                <a:cs typeface="Calibri"/>
              </a:rPr>
              <a:t>(KB),</a:t>
            </a:r>
            <a:r>
              <a:rPr sz="2600" spc="-75" dirty="0">
                <a:solidFill>
                  <a:schemeClr val="bg1"/>
                </a:solidFill>
                <a:latin typeface="Calibri"/>
                <a:cs typeface="Calibri"/>
              </a:rPr>
              <a:t> </a:t>
            </a:r>
            <a:r>
              <a:rPr sz="2600" dirty="0">
                <a:solidFill>
                  <a:schemeClr val="bg1"/>
                </a:solidFill>
                <a:latin typeface="Calibri"/>
                <a:cs typeface="Calibri"/>
              </a:rPr>
              <a:t>megabyte</a:t>
            </a:r>
            <a:r>
              <a:rPr sz="2600" spc="-60" dirty="0">
                <a:solidFill>
                  <a:schemeClr val="bg1"/>
                </a:solidFill>
                <a:latin typeface="Calibri"/>
                <a:cs typeface="Calibri"/>
              </a:rPr>
              <a:t> </a:t>
            </a:r>
            <a:r>
              <a:rPr sz="2600" dirty="0">
                <a:solidFill>
                  <a:schemeClr val="bg1"/>
                </a:solidFill>
                <a:latin typeface="Calibri"/>
                <a:cs typeface="Calibri"/>
              </a:rPr>
              <a:t>(MB),</a:t>
            </a:r>
            <a:r>
              <a:rPr sz="2600" spc="-85" dirty="0">
                <a:solidFill>
                  <a:schemeClr val="bg1"/>
                </a:solidFill>
                <a:latin typeface="Calibri"/>
                <a:cs typeface="Calibri"/>
              </a:rPr>
              <a:t> </a:t>
            </a:r>
            <a:r>
              <a:rPr sz="2600" spc="-10" dirty="0">
                <a:solidFill>
                  <a:schemeClr val="bg1"/>
                </a:solidFill>
                <a:latin typeface="Calibri"/>
                <a:cs typeface="Calibri"/>
              </a:rPr>
              <a:t>gigabyte</a:t>
            </a:r>
            <a:r>
              <a:rPr sz="2600" spc="-60" dirty="0">
                <a:solidFill>
                  <a:schemeClr val="bg1"/>
                </a:solidFill>
                <a:latin typeface="Calibri"/>
                <a:cs typeface="Calibri"/>
              </a:rPr>
              <a:t> </a:t>
            </a:r>
            <a:r>
              <a:rPr sz="2600" spc="-10" dirty="0">
                <a:solidFill>
                  <a:schemeClr val="bg1"/>
                </a:solidFill>
                <a:latin typeface="Calibri"/>
                <a:cs typeface="Calibri"/>
              </a:rPr>
              <a:t>(GB), terabyte</a:t>
            </a:r>
            <a:r>
              <a:rPr sz="2600" spc="-80" dirty="0">
                <a:solidFill>
                  <a:schemeClr val="bg1"/>
                </a:solidFill>
                <a:latin typeface="Calibri"/>
                <a:cs typeface="Calibri"/>
              </a:rPr>
              <a:t> </a:t>
            </a:r>
            <a:r>
              <a:rPr sz="2600" dirty="0">
                <a:solidFill>
                  <a:schemeClr val="bg1"/>
                </a:solidFill>
                <a:latin typeface="Calibri"/>
                <a:cs typeface="Calibri"/>
              </a:rPr>
              <a:t>(TB),</a:t>
            </a:r>
            <a:r>
              <a:rPr sz="2600" spc="-65" dirty="0">
                <a:solidFill>
                  <a:schemeClr val="bg1"/>
                </a:solidFill>
                <a:latin typeface="Calibri"/>
                <a:cs typeface="Calibri"/>
              </a:rPr>
              <a:t> </a:t>
            </a:r>
            <a:r>
              <a:rPr sz="2600" spc="-10" dirty="0">
                <a:solidFill>
                  <a:schemeClr val="bg1"/>
                </a:solidFill>
                <a:latin typeface="Calibri"/>
                <a:cs typeface="Calibri"/>
              </a:rPr>
              <a:t>petabyte</a:t>
            </a:r>
            <a:r>
              <a:rPr sz="2600" spc="-75" dirty="0">
                <a:solidFill>
                  <a:schemeClr val="bg1"/>
                </a:solidFill>
                <a:latin typeface="Calibri"/>
                <a:cs typeface="Calibri"/>
              </a:rPr>
              <a:t> </a:t>
            </a:r>
            <a:r>
              <a:rPr sz="2600" dirty="0">
                <a:solidFill>
                  <a:schemeClr val="bg1"/>
                </a:solidFill>
                <a:latin typeface="Calibri"/>
                <a:cs typeface="Calibri"/>
              </a:rPr>
              <a:t>(PB),</a:t>
            </a:r>
            <a:r>
              <a:rPr sz="2600" spc="-80" dirty="0">
                <a:solidFill>
                  <a:schemeClr val="bg1"/>
                </a:solidFill>
                <a:latin typeface="Calibri"/>
                <a:cs typeface="Calibri"/>
              </a:rPr>
              <a:t> </a:t>
            </a:r>
            <a:r>
              <a:rPr sz="2600" spc="-10" dirty="0">
                <a:solidFill>
                  <a:schemeClr val="bg1"/>
                </a:solidFill>
                <a:latin typeface="Calibri"/>
                <a:cs typeface="Calibri"/>
              </a:rPr>
              <a:t>exabyte</a:t>
            </a:r>
            <a:r>
              <a:rPr sz="2600" spc="-65" dirty="0">
                <a:solidFill>
                  <a:schemeClr val="bg1"/>
                </a:solidFill>
                <a:latin typeface="Calibri"/>
                <a:cs typeface="Calibri"/>
              </a:rPr>
              <a:t> </a:t>
            </a:r>
            <a:r>
              <a:rPr sz="2600" dirty="0">
                <a:solidFill>
                  <a:schemeClr val="bg1"/>
                </a:solidFill>
                <a:latin typeface="Calibri"/>
                <a:cs typeface="Calibri"/>
              </a:rPr>
              <a:t>(EB),</a:t>
            </a:r>
            <a:r>
              <a:rPr sz="2600" spc="-80" dirty="0">
                <a:solidFill>
                  <a:schemeClr val="bg1"/>
                </a:solidFill>
                <a:latin typeface="Calibri"/>
                <a:cs typeface="Calibri"/>
              </a:rPr>
              <a:t> </a:t>
            </a:r>
            <a:r>
              <a:rPr sz="2600" spc="-20" dirty="0">
                <a:solidFill>
                  <a:schemeClr val="bg1"/>
                </a:solidFill>
                <a:latin typeface="Calibri"/>
                <a:cs typeface="Calibri"/>
              </a:rPr>
              <a:t>zettabyte</a:t>
            </a:r>
            <a:r>
              <a:rPr sz="2600" spc="-75" dirty="0">
                <a:solidFill>
                  <a:schemeClr val="bg1"/>
                </a:solidFill>
                <a:latin typeface="Calibri"/>
                <a:cs typeface="Calibri"/>
              </a:rPr>
              <a:t> </a:t>
            </a:r>
            <a:r>
              <a:rPr sz="2600" spc="-10" dirty="0">
                <a:solidFill>
                  <a:schemeClr val="bg1"/>
                </a:solidFill>
                <a:latin typeface="Calibri"/>
                <a:cs typeface="Calibri"/>
              </a:rPr>
              <a:t>(ZB), yottabyte</a:t>
            </a:r>
            <a:r>
              <a:rPr sz="2600" spc="-125" dirty="0">
                <a:solidFill>
                  <a:schemeClr val="bg1"/>
                </a:solidFill>
                <a:latin typeface="Calibri"/>
                <a:cs typeface="Calibri"/>
              </a:rPr>
              <a:t> </a:t>
            </a:r>
            <a:r>
              <a:rPr sz="2600" spc="-10" dirty="0">
                <a:solidFill>
                  <a:schemeClr val="bg1"/>
                </a:solidFill>
                <a:latin typeface="Calibri"/>
                <a:cs typeface="Calibri"/>
              </a:rPr>
              <a:t>(YB)</a:t>
            </a:r>
            <a:endParaRPr sz="2600" dirty="0">
              <a:solidFill>
                <a:schemeClr val="bg1"/>
              </a:solidFill>
              <a:latin typeface="Calibri"/>
              <a:cs typeface="Calibri"/>
            </a:endParaRPr>
          </a:p>
        </p:txBody>
      </p:sp>
      <p:pic>
        <p:nvPicPr>
          <p:cNvPr id="4" name="object 4"/>
          <p:cNvPicPr/>
          <p:nvPr/>
        </p:nvPicPr>
        <p:blipFill>
          <a:blip r:embed="rId2" cstate="print"/>
          <a:stretch>
            <a:fillRect/>
          </a:stretch>
        </p:blipFill>
        <p:spPr>
          <a:xfrm>
            <a:off x="10048146" y="1143000"/>
            <a:ext cx="1843151" cy="2834640"/>
          </a:xfrm>
          <a:prstGeom prst="rect">
            <a:avLst/>
          </a:prstGeom>
        </p:spPr>
      </p:pic>
      <p:sp>
        <p:nvSpPr>
          <p:cNvPr id="8" name="object 2">
            <a:extLst>
              <a:ext uri="{FF2B5EF4-FFF2-40B4-BE49-F238E27FC236}">
                <a16:creationId xmlns:a16="http://schemas.microsoft.com/office/drawing/2014/main" id="{D51CCF71-AD94-54DE-5C02-8251AC203740}"/>
              </a:ext>
            </a:extLst>
          </p:cNvPr>
          <p:cNvSpPr txBox="1">
            <a:spLocks/>
          </p:cNvSpPr>
          <p:nvPr/>
        </p:nvSpPr>
        <p:spPr>
          <a:xfrm>
            <a:off x="685800" y="300210"/>
            <a:ext cx="10744199" cy="936795"/>
          </a:xfrm>
          <a:prstGeom prst="rect">
            <a:avLst/>
          </a:prstGeom>
        </p:spPr>
        <p:txBody>
          <a:bodyPr vert="horz" wrap="square" lIns="0" tIns="257175" rIns="0" bIns="0" rtlCol="0">
            <a:spAutoFit/>
          </a:bodyPr>
          <a:lstStyle>
            <a:lvl1pPr>
              <a:defRPr sz="4400" b="0" i="0">
                <a:solidFill>
                  <a:schemeClr val="tx1"/>
                </a:solidFill>
                <a:latin typeface="Calibri Light" panose="020F0302020204030204" pitchFamily="34" charset="0"/>
                <a:ea typeface="+mj-ea"/>
                <a:cs typeface="Calibri Light" panose="020F0302020204030204" pitchFamily="34" charset="0"/>
              </a:defRPr>
            </a:lvl1pPr>
          </a:lstStyle>
          <a:p>
            <a:pPr marL="12700">
              <a:spcBef>
                <a:spcPts val="105"/>
              </a:spcBef>
            </a:pPr>
            <a:r>
              <a:rPr lang="en-GB" b="1" dirty="0">
                <a:solidFill>
                  <a:schemeClr val="bg1"/>
                </a:solidFill>
              </a:rPr>
              <a:t>Data</a:t>
            </a:r>
            <a:r>
              <a:rPr lang="en-GB" b="1" spc="-15" dirty="0">
                <a:solidFill>
                  <a:schemeClr val="bg1"/>
                </a:solidFill>
              </a:rPr>
              <a:t> </a:t>
            </a:r>
            <a:r>
              <a:rPr lang="en-GB" b="1" dirty="0">
                <a:solidFill>
                  <a:schemeClr val="bg1"/>
                </a:solidFill>
              </a:rPr>
              <a:t>and</a:t>
            </a:r>
            <a:r>
              <a:rPr lang="en-GB" b="1" spc="-20" dirty="0">
                <a:solidFill>
                  <a:schemeClr val="bg1"/>
                </a:solidFill>
              </a:rPr>
              <a:t> </a:t>
            </a:r>
            <a:r>
              <a:rPr lang="en-GB" b="1" dirty="0">
                <a:solidFill>
                  <a:schemeClr val="bg1"/>
                </a:solidFill>
              </a:rPr>
              <a:t>Program</a:t>
            </a:r>
            <a:r>
              <a:rPr lang="en-GB" b="1" spc="-30" dirty="0">
                <a:solidFill>
                  <a:schemeClr val="bg1"/>
                </a:solidFill>
              </a:rPr>
              <a:t> </a:t>
            </a:r>
            <a:r>
              <a:rPr lang="en-GB" b="1" spc="-10" dirty="0">
                <a:solidFill>
                  <a:schemeClr val="bg1"/>
                </a:solidFill>
              </a:rPr>
              <a:t>Representation</a:t>
            </a:r>
            <a:endParaRPr lang="en-GB" b="1" dirty="0">
              <a:solidFill>
                <a:schemeClr val="bg1"/>
              </a:solidFill>
            </a:endParaRPr>
          </a:p>
        </p:txBody>
      </p:sp>
      <p:sp>
        <p:nvSpPr>
          <p:cNvPr id="2" name="Slide Number Placeholder 1"/>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4</a:t>
            </a:fld>
            <a:endParaRPr lang="en-GB" spc="-25"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94213"/>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3" name="object 3"/>
          <p:cNvSpPr txBox="1">
            <a:spLocks noGrp="1"/>
          </p:cNvSpPr>
          <p:nvPr>
            <p:ph idx="1"/>
          </p:nvPr>
        </p:nvSpPr>
        <p:spPr>
          <a:xfrm>
            <a:off x="786976" y="1600200"/>
            <a:ext cx="10716260" cy="4914807"/>
          </a:xfrm>
          <a:prstGeom prst="rect">
            <a:avLst/>
          </a:prstGeom>
        </p:spPr>
        <p:txBody>
          <a:bodyPr vert="horz" wrap="square" lIns="0" tIns="48895" rIns="0" bIns="0" rtlCol="0">
            <a:spAutoFit/>
          </a:bodyPr>
          <a:lstStyle/>
          <a:p>
            <a:pPr marL="755015" indent="-285115">
              <a:spcBef>
                <a:spcPts val="254"/>
              </a:spcBef>
              <a:buFont typeface="Arial MT"/>
              <a:buChar char="–"/>
              <a:tabLst>
                <a:tab pos="755015" algn="l"/>
              </a:tabLst>
            </a:pPr>
            <a:r>
              <a:rPr lang="en-GB" sz="2600" b="1" dirty="0">
                <a:solidFill>
                  <a:schemeClr val="bg1"/>
                </a:solidFill>
              </a:rPr>
              <a:t>Universal</a:t>
            </a:r>
            <a:r>
              <a:rPr lang="en-GB" sz="2600" b="1" spc="-60" dirty="0">
                <a:solidFill>
                  <a:schemeClr val="bg1"/>
                </a:solidFill>
              </a:rPr>
              <a:t> </a:t>
            </a:r>
            <a:r>
              <a:rPr lang="en-GB" sz="2600" b="1" dirty="0">
                <a:solidFill>
                  <a:schemeClr val="bg1"/>
                </a:solidFill>
              </a:rPr>
              <a:t>Serial</a:t>
            </a:r>
            <a:r>
              <a:rPr lang="en-GB" sz="2600" b="1" spc="-70" dirty="0">
                <a:solidFill>
                  <a:schemeClr val="bg1"/>
                </a:solidFill>
              </a:rPr>
              <a:t> </a:t>
            </a:r>
            <a:r>
              <a:rPr lang="en-GB" sz="2600" b="1" dirty="0">
                <a:solidFill>
                  <a:schemeClr val="bg1"/>
                </a:solidFill>
              </a:rPr>
              <a:t>Bus</a:t>
            </a:r>
            <a:r>
              <a:rPr lang="en-GB" sz="2600" b="1" spc="-70" dirty="0">
                <a:solidFill>
                  <a:schemeClr val="bg1"/>
                </a:solidFill>
              </a:rPr>
              <a:t> </a:t>
            </a:r>
            <a:r>
              <a:rPr lang="en-GB" sz="2600" b="1" spc="-10" dirty="0">
                <a:solidFill>
                  <a:schemeClr val="bg1"/>
                </a:solidFill>
              </a:rPr>
              <a:t>(USB)</a:t>
            </a:r>
          </a:p>
          <a:p>
            <a:pPr marL="1153795" lvl="1" indent="-227329">
              <a:spcBef>
                <a:spcPts val="290"/>
              </a:spcBef>
              <a:buFont typeface="Arial MT"/>
              <a:buChar char="•"/>
              <a:tabLst>
                <a:tab pos="1153795" algn="l"/>
              </a:tabLst>
            </a:pPr>
            <a:r>
              <a:rPr sz="2600" spc="-10" dirty="0">
                <a:solidFill>
                  <a:schemeClr val="bg1"/>
                </a:solidFill>
                <a:latin typeface="Calibri"/>
                <a:cs typeface="Calibri"/>
              </a:rPr>
              <a:t>Extremely</a:t>
            </a:r>
            <a:r>
              <a:rPr sz="2600" spc="-50" dirty="0">
                <a:solidFill>
                  <a:schemeClr val="bg1"/>
                </a:solidFill>
                <a:latin typeface="Calibri"/>
                <a:cs typeface="Calibri"/>
              </a:rPr>
              <a:t> </a:t>
            </a:r>
            <a:r>
              <a:rPr sz="2600" b="1" spc="-10" dirty="0">
                <a:solidFill>
                  <a:schemeClr val="bg1"/>
                </a:solidFill>
                <a:latin typeface="Calibri"/>
                <a:cs typeface="Calibri"/>
              </a:rPr>
              <a:t>versatile</a:t>
            </a:r>
            <a:endParaRPr sz="2600" b="1" dirty="0">
              <a:solidFill>
                <a:schemeClr val="bg1"/>
              </a:solidFill>
              <a:latin typeface="Calibri"/>
              <a:cs typeface="Calibri"/>
            </a:endParaRPr>
          </a:p>
          <a:p>
            <a:pPr marL="1153795" marR="215900" lvl="1" indent="-227329">
              <a:lnSpc>
                <a:spcPts val="2590"/>
              </a:lnSpc>
              <a:spcBef>
                <a:spcPts val="615"/>
              </a:spcBef>
              <a:buFont typeface="Arial MT"/>
              <a:buChar char="•"/>
              <a:tabLst>
                <a:tab pos="1155065" algn="l"/>
              </a:tabLst>
            </a:pPr>
            <a:r>
              <a:rPr sz="2600" dirty="0">
                <a:solidFill>
                  <a:schemeClr val="bg1"/>
                </a:solidFill>
                <a:latin typeface="Calibri"/>
                <a:cs typeface="Calibri"/>
              </a:rPr>
              <a:t>Allows</a:t>
            </a:r>
            <a:r>
              <a:rPr sz="2600" spc="-50" dirty="0">
                <a:solidFill>
                  <a:schemeClr val="bg1"/>
                </a:solidFill>
                <a:latin typeface="Calibri"/>
                <a:cs typeface="Calibri"/>
              </a:rPr>
              <a:t> </a:t>
            </a:r>
            <a:r>
              <a:rPr sz="2600" b="1" dirty="0">
                <a:solidFill>
                  <a:schemeClr val="bg1"/>
                </a:solidFill>
                <a:latin typeface="Calibri"/>
                <a:cs typeface="Calibri"/>
              </a:rPr>
              <a:t>127</a:t>
            </a:r>
            <a:r>
              <a:rPr sz="2600" b="1" spc="-60" dirty="0">
                <a:solidFill>
                  <a:schemeClr val="bg1"/>
                </a:solidFill>
                <a:latin typeface="Calibri"/>
                <a:cs typeface="Calibri"/>
              </a:rPr>
              <a:t> </a:t>
            </a:r>
            <a:r>
              <a:rPr sz="2600" b="1" spc="-20" dirty="0">
                <a:solidFill>
                  <a:schemeClr val="bg1"/>
                </a:solidFill>
                <a:latin typeface="Calibri"/>
                <a:cs typeface="Calibri"/>
              </a:rPr>
              <a:t>different</a:t>
            </a:r>
            <a:r>
              <a:rPr sz="2600" b="1" spc="-40" dirty="0">
                <a:solidFill>
                  <a:schemeClr val="bg1"/>
                </a:solidFill>
                <a:latin typeface="Calibri"/>
                <a:cs typeface="Calibri"/>
              </a:rPr>
              <a:t> </a:t>
            </a:r>
            <a:r>
              <a:rPr sz="2600" b="1" dirty="0">
                <a:solidFill>
                  <a:schemeClr val="bg1"/>
                </a:solidFill>
                <a:latin typeface="Calibri"/>
                <a:cs typeface="Calibri"/>
              </a:rPr>
              <a:t>devices</a:t>
            </a:r>
            <a:r>
              <a:rPr sz="2600" b="1" spc="-45" dirty="0">
                <a:solidFill>
                  <a:schemeClr val="bg1"/>
                </a:solidFill>
                <a:latin typeface="Calibri"/>
                <a:cs typeface="Calibri"/>
              </a:rPr>
              <a:t> </a:t>
            </a:r>
            <a:r>
              <a:rPr sz="2600" dirty="0">
                <a:solidFill>
                  <a:schemeClr val="bg1"/>
                </a:solidFill>
                <a:latin typeface="Calibri"/>
                <a:cs typeface="Calibri"/>
              </a:rPr>
              <a:t>to</a:t>
            </a:r>
            <a:r>
              <a:rPr sz="2600" spc="-45" dirty="0">
                <a:solidFill>
                  <a:schemeClr val="bg1"/>
                </a:solidFill>
                <a:latin typeface="Calibri"/>
                <a:cs typeface="Calibri"/>
              </a:rPr>
              <a:t> </a:t>
            </a:r>
            <a:r>
              <a:rPr sz="2600" dirty="0">
                <a:solidFill>
                  <a:schemeClr val="bg1"/>
                </a:solidFill>
                <a:latin typeface="Calibri"/>
                <a:cs typeface="Calibri"/>
              </a:rPr>
              <a:t>connect</a:t>
            </a:r>
            <a:r>
              <a:rPr sz="2600" spc="-50" dirty="0">
                <a:solidFill>
                  <a:schemeClr val="bg1"/>
                </a:solidFill>
                <a:latin typeface="Calibri"/>
                <a:cs typeface="Calibri"/>
              </a:rPr>
              <a:t> </a:t>
            </a:r>
            <a:r>
              <a:rPr sz="2600" dirty="0">
                <a:solidFill>
                  <a:schemeClr val="bg1"/>
                </a:solidFill>
                <a:latin typeface="Calibri"/>
                <a:cs typeface="Calibri"/>
              </a:rPr>
              <a:t>to</a:t>
            </a:r>
            <a:r>
              <a:rPr sz="2600" spc="-45" dirty="0">
                <a:solidFill>
                  <a:schemeClr val="bg1"/>
                </a:solidFill>
                <a:latin typeface="Calibri"/>
                <a:cs typeface="Calibri"/>
              </a:rPr>
              <a:t> </a:t>
            </a:r>
            <a:r>
              <a:rPr sz="2600" dirty="0">
                <a:solidFill>
                  <a:schemeClr val="bg1"/>
                </a:solidFill>
                <a:latin typeface="Calibri"/>
                <a:cs typeface="Calibri"/>
              </a:rPr>
              <a:t>a</a:t>
            </a:r>
            <a:r>
              <a:rPr sz="2600" spc="-45" dirty="0">
                <a:solidFill>
                  <a:schemeClr val="bg1"/>
                </a:solidFill>
                <a:latin typeface="Calibri"/>
                <a:cs typeface="Calibri"/>
              </a:rPr>
              <a:t> </a:t>
            </a:r>
            <a:r>
              <a:rPr sz="2600" spc="-10" dirty="0">
                <a:solidFill>
                  <a:schemeClr val="bg1"/>
                </a:solidFill>
                <a:latin typeface="Calibri"/>
                <a:cs typeface="Calibri"/>
              </a:rPr>
              <a:t>computer </a:t>
            </a:r>
            <a:r>
              <a:rPr sz="2600" dirty="0">
                <a:solidFill>
                  <a:schemeClr val="bg1"/>
                </a:solidFill>
                <a:latin typeface="Calibri"/>
                <a:cs typeface="Calibri"/>
              </a:rPr>
              <a:t>via</a:t>
            </a:r>
            <a:r>
              <a:rPr sz="2600" spc="-25" dirty="0">
                <a:solidFill>
                  <a:schemeClr val="bg1"/>
                </a:solidFill>
                <a:latin typeface="Calibri"/>
                <a:cs typeface="Calibri"/>
              </a:rPr>
              <a:t> </a:t>
            </a:r>
            <a:r>
              <a:rPr sz="2600" dirty="0">
                <a:solidFill>
                  <a:schemeClr val="bg1"/>
                </a:solidFill>
                <a:latin typeface="Calibri"/>
                <a:cs typeface="Calibri"/>
              </a:rPr>
              <a:t>a</a:t>
            </a:r>
            <a:r>
              <a:rPr sz="2600" spc="-15" dirty="0">
                <a:solidFill>
                  <a:schemeClr val="bg1"/>
                </a:solidFill>
                <a:latin typeface="Calibri"/>
                <a:cs typeface="Calibri"/>
              </a:rPr>
              <a:t> </a:t>
            </a:r>
            <a:r>
              <a:rPr sz="2600" dirty="0">
                <a:solidFill>
                  <a:schemeClr val="bg1"/>
                </a:solidFill>
                <a:latin typeface="Calibri"/>
                <a:cs typeface="Calibri"/>
              </a:rPr>
              <a:t>single</a:t>
            </a:r>
            <a:r>
              <a:rPr sz="2600" spc="-30" dirty="0">
                <a:solidFill>
                  <a:schemeClr val="bg1"/>
                </a:solidFill>
                <a:latin typeface="Calibri"/>
                <a:cs typeface="Calibri"/>
              </a:rPr>
              <a:t> </a:t>
            </a:r>
            <a:r>
              <a:rPr sz="2600" dirty="0">
                <a:solidFill>
                  <a:schemeClr val="bg1"/>
                </a:solidFill>
                <a:latin typeface="Calibri"/>
                <a:cs typeface="Calibri"/>
              </a:rPr>
              <a:t>USB</a:t>
            </a:r>
            <a:r>
              <a:rPr sz="2600" spc="-35" dirty="0">
                <a:solidFill>
                  <a:schemeClr val="bg1"/>
                </a:solidFill>
                <a:latin typeface="Calibri"/>
                <a:cs typeface="Calibri"/>
              </a:rPr>
              <a:t> </a:t>
            </a:r>
            <a:r>
              <a:rPr sz="2600" spc="-20" dirty="0">
                <a:solidFill>
                  <a:schemeClr val="bg1"/>
                </a:solidFill>
                <a:latin typeface="Calibri"/>
                <a:cs typeface="Calibri"/>
              </a:rPr>
              <a:t>port</a:t>
            </a:r>
            <a:endParaRPr lang="en-US" sz="2600" spc="-20" dirty="0">
              <a:solidFill>
                <a:schemeClr val="bg1"/>
              </a:solidFill>
              <a:latin typeface="Calibri"/>
              <a:cs typeface="Calibri"/>
            </a:endParaRPr>
          </a:p>
          <a:p>
            <a:pPr marL="1153795" marR="215900" lvl="1" indent="-227329">
              <a:lnSpc>
                <a:spcPts val="2590"/>
              </a:lnSpc>
              <a:spcBef>
                <a:spcPts val="615"/>
              </a:spcBef>
              <a:buFont typeface="Arial MT"/>
              <a:buChar char="•"/>
              <a:tabLst>
                <a:tab pos="1155065" algn="l"/>
              </a:tabLst>
            </a:pPr>
            <a:r>
              <a:rPr lang="en-GB" sz="2600" dirty="0">
                <a:solidFill>
                  <a:schemeClr val="bg1"/>
                </a:solidFill>
                <a:latin typeface="Calibri"/>
                <a:cs typeface="Calibri"/>
              </a:rPr>
              <a:t>Original USB standards are relatively slow </a:t>
            </a:r>
          </a:p>
          <a:p>
            <a:pPr marL="1610995" marR="215900" lvl="2" indent="-227329">
              <a:lnSpc>
                <a:spcPts val="2590"/>
              </a:lnSpc>
              <a:spcBef>
                <a:spcPts val="615"/>
              </a:spcBef>
              <a:buFont typeface="Arial MT"/>
              <a:buChar char="•"/>
              <a:tabLst>
                <a:tab pos="1155065" algn="l"/>
              </a:tabLst>
            </a:pPr>
            <a:r>
              <a:rPr lang="en-GB" sz="2400" b="1" dirty="0">
                <a:solidFill>
                  <a:schemeClr val="bg1"/>
                </a:solidFill>
                <a:latin typeface="Calibri"/>
                <a:cs typeface="Calibri"/>
              </a:rPr>
              <a:t>USB 1.0 </a:t>
            </a:r>
            <a:r>
              <a:rPr lang="en-GB" sz="2400" dirty="0">
                <a:solidFill>
                  <a:schemeClr val="bg1"/>
                </a:solidFill>
                <a:latin typeface="Calibri"/>
                <a:cs typeface="Calibri"/>
              </a:rPr>
              <a:t>transfer data at </a:t>
            </a:r>
            <a:r>
              <a:rPr lang="en-GB" sz="2400" b="1" dirty="0">
                <a:solidFill>
                  <a:schemeClr val="bg1"/>
                </a:solidFill>
                <a:latin typeface="Calibri"/>
                <a:cs typeface="Calibri"/>
              </a:rPr>
              <a:t>12 Mbps </a:t>
            </a:r>
          </a:p>
          <a:p>
            <a:pPr marL="1610995" marR="215900" lvl="2" indent="-227329">
              <a:lnSpc>
                <a:spcPts val="2590"/>
              </a:lnSpc>
              <a:spcBef>
                <a:spcPts val="615"/>
              </a:spcBef>
              <a:buFont typeface="Arial MT"/>
              <a:buChar char="•"/>
              <a:tabLst>
                <a:tab pos="1155065" algn="l"/>
              </a:tabLst>
            </a:pPr>
            <a:r>
              <a:rPr lang="en-GB" sz="2400" b="1" dirty="0">
                <a:solidFill>
                  <a:schemeClr val="bg1"/>
                </a:solidFill>
                <a:latin typeface="Calibri"/>
                <a:cs typeface="Calibri"/>
              </a:rPr>
              <a:t>USB 2.0 </a:t>
            </a:r>
            <a:r>
              <a:rPr lang="en-GB" sz="2400" dirty="0">
                <a:solidFill>
                  <a:schemeClr val="bg1"/>
                </a:solidFill>
                <a:latin typeface="Calibri"/>
                <a:cs typeface="Calibri"/>
              </a:rPr>
              <a:t>transfer data at </a:t>
            </a:r>
            <a:r>
              <a:rPr lang="en-GB" sz="2400" b="1" dirty="0" smtClean="0">
                <a:solidFill>
                  <a:schemeClr val="bg1"/>
                </a:solidFill>
                <a:latin typeface="Calibri"/>
                <a:cs typeface="Calibri"/>
              </a:rPr>
              <a:t>480 Mbps</a:t>
            </a:r>
            <a:endParaRPr lang="en-GB" sz="2400" b="1" dirty="0">
              <a:solidFill>
                <a:schemeClr val="bg1"/>
              </a:solidFill>
              <a:latin typeface="Calibri"/>
              <a:cs typeface="Calibri"/>
            </a:endParaRPr>
          </a:p>
          <a:p>
            <a:pPr marL="1153795" marR="215900" lvl="1" indent="-227329">
              <a:lnSpc>
                <a:spcPts val="2590"/>
              </a:lnSpc>
              <a:spcBef>
                <a:spcPts val="615"/>
              </a:spcBef>
              <a:buFont typeface="Arial MT"/>
              <a:buChar char="•"/>
              <a:tabLst>
                <a:tab pos="1155065" algn="l"/>
              </a:tabLst>
            </a:pPr>
            <a:r>
              <a:rPr lang="en-GB" sz="2600" dirty="0">
                <a:solidFill>
                  <a:schemeClr val="bg1"/>
                </a:solidFill>
                <a:latin typeface="Calibri"/>
                <a:cs typeface="Calibri"/>
              </a:rPr>
              <a:t>Newest standards (also called SuperSpeed USB) are much faster </a:t>
            </a:r>
          </a:p>
          <a:p>
            <a:pPr marL="1610995" marR="215900" lvl="2" indent="-227329">
              <a:lnSpc>
                <a:spcPts val="2590"/>
              </a:lnSpc>
              <a:spcBef>
                <a:spcPts val="615"/>
              </a:spcBef>
              <a:buFont typeface="Arial MT"/>
              <a:buChar char="•"/>
              <a:tabLst>
                <a:tab pos="1155065" algn="l"/>
              </a:tabLst>
            </a:pPr>
            <a:r>
              <a:rPr lang="en-GB" sz="2400" b="1" dirty="0">
                <a:solidFill>
                  <a:schemeClr val="bg1"/>
                </a:solidFill>
                <a:latin typeface="Calibri"/>
                <a:cs typeface="Calibri"/>
              </a:rPr>
              <a:t>USB 3.0</a:t>
            </a:r>
            <a:r>
              <a:rPr lang="en-GB" sz="2400" dirty="0">
                <a:solidFill>
                  <a:schemeClr val="bg1"/>
                </a:solidFill>
                <a:latin typeface="Calibri"/>
                <a:cs typeface="Calibri"/>
              </a:rPr>
              <a:t> transfer data at </a:t>
            </a:r>
            <a:r>
              <a:rPr lang="en-GB" sz="2400" b="1" dirty="0">
                <a:solidFill>
                  <a:schemeClr val="bg1"/>
                </a:solidFill>
                <a:latin typeface="Calibri"/>
                <a:cs typeface="Calibri"/>
              </a:rPr>
              <a:t>5 Gbps </a:t>
            </a:r>
          </a:p>
          <a:p>
            <a:pPr marL="1610995" marR="215900" lvl="2" indent="-227329">
              <a:lnSpc>
                <a:spcPts val="2590"/>
              </a:lnSpc>
              <a:spcBef>
                <a:spcPts val="615"/>
              </a:spcBef>
              <a:buFont typeface="Arial MT"/>
              <a:buChar char="•"/>
              <a:tabLst>
                <a:tab pos="1155065" algn="l"/>
              </a:tabLst>
            </a:pPr>
            <a:r>
              <a:rPr lang="en-GB" sz="2400" b="1" dirty="0">
                <a:solidFill>
                  <a:schemeClr val="bg1"/>
                </a:solidFill>
                <a:latin typeface="Calibri"/>
                <a:cs typeface="Calibri"/>
              </a:rPr>
              <a:t>USB 3.1 </a:t>
            </a:r>
            <a:r>
              <a:rPr lang="en-GB" sz="2400" dirty="0">
                <a:solidFill>
                  <a:schemeClr val="bg1"/>
                </a:solidFill>
                <a:latin typeface="Calibri"/>
                <a:cs typeface="Calibri"/>
              </a:rPr>
              <a:t>transfer data at </a:t>
            </a:r>
            <a:r>
              <a:rPr lang="en-GB" sz="2400" b="1" dirty="0">
                <a:solidFill>
                  <a:schemeClr val="bg1"/>
                </a:solidFill>
                <a:latin typeface="Calibri"/>
                <a:cs typeface="Calibri"/>
              </a:rPr>
              <a:t>10 Gbps</a:t>
            </a:r>
          </a:p>
          <a:p>
            <a:pPr marL="1610995" marR="215900" lvl="2" indent="-227329">
              <a:lnSpc>
                <a:spcPts val="2590"/>
              </a:lnSpc>
              <a:spcBef>
                <a:spcPts val="615"/>
              </a:spcBef>
              <a:buFont typeface="Arial MT"/>
              <a:buChar char="•"/>
              <a:tabLst>
                <a:tab pos="1155065" algn="l"/>
              </a:tabLst>
            </a:pPr>
            <a:r>
              <a:rPr lang="en-GB" sz="2400" dirty="0">
                <a:solidFill>
                  <a:schemeClr val="bg1"/>
                </a:solidFill>
                <a:latin typeface="Calibri"/>
                <a:cs typeface="Calibri"/>
              </a:rPr>
              <a:t>USB 3 also supports faster and more powerful charging</a:t>
            </a:r>
          </a:p>
          <a:p>
            <a:pPr marL="1610995" marR="215900" lvl="2" indent="-227329">
              <a:lnSpc>
                <a:spcPts val="2590"/>
              </a:lnSpc>
              <a:spcBef>
                <a:spcPts val="615"/>
              </a:spcBef>
              <a:buFont typeface="Arial MT"/>
              <a:buChar char="•"/>
              <a:tabLst>
                <a:tab pos="1155065" algn="l"/>
              </a:tabLst>
            </a:pPr>
            <a:r>
              <a:rPr lang="en-GB" sz="2400" dirty="0">
                <a:solidFill>
                  <a:schemeClr val="bg1"/>
                </a:solidFill>
                <a:latin typeface="Calibri"/>
                <a:cs typeface="Calibri"/>
              </a:rPr>
              <a:t>Identify USB 3 ports, they are </a:t>
            </a:r>
            <a:r>
              <a:rPr lang="en-GB" sz="2400" dirty="0" smtClean="0">
                <a:solidFill>
                  <a:schemeClr val="bg1"/>
                </a:solidFill>
                <a:latin typeface="Calibri"/>
                <a:cs typeface="Calibri"/>
              </a:rPr>
              <a:t>coloured </a:t>
            </a:r>
            <a:r>
              <a:rPr lang="en-GB" sz="2400" dirty="0">
                <a:solidFill>
                  <a:schemeClr val="bg1"/>
                </a:solidFill>
                <a:latin typeface="Calibri"/>
                <a:cs typeface="Calibri"/>
              </a:rPr>
              <a:t>blue</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40</a:t>
            </a:fld>
            <a:endParaRPr lang="en-GB" spc="-25" dirty="0">
              <a:solidFill>
                <a:schemeClr val="bg1"/>
              </a:solidFill>
            </a:endParaRPr>
          </a:p>
        </p:txBody>
      </p:sp>
    </p:spTree>
    <p:extLst>
      <p:ext uri="{BB962C8B-B14F-4D97-AF65-F5344CB8AC3E}">
        <p14:creationId xmlns:p14="http://schemas.microsoft.com/office/powerpoint/2010/main" val="233420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38655"/>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3" name="object 3"/>
          <p:cNvSpPr txBox="1">
            <a:spLocks noGrp="1"/>
          </p:cNvSpPr>
          <p:nvPr>
            <p:ph idx="1"/>
          </p:nvPr>
        </p:nvSpPr>
        <p:spPr>
          <a:xfrm>
            <a:off x="688761" y="1465852"/>
            <a:ext cx="10716260" cy="4072269"/>
          </a:xfrm>
          <a:prstGeom prst="rect">
            <a:avLst/>
          </a:prstGeom>
        </p:spPr>
        <p:txBody>
          <a:bodyPr vert="horz" wrap="square" lIns="0" tIns="85725" rIns="0" bIns="0" rtlCol="0">
            <a:spAutoFit/>
          </a:bodyPr>
          <a:lstStyle/>
          <a:p>
            <a:pPr marL="12700" indent="0">
              <a:spcBef>
                <a:spcPts val="675"/>
              </a:spcBef>
              <a:buNone/>
              <a:tabLst>
                <a:tab pos="355600" algn="l"/>
              </a:tabLst>
            </a:pPr>
            <a:r>
              <a:rPr lang="en-US" sz="2600" b="1" spc="-20" dirty="0" smtClean="0">
                <a:solidFill>
                  <a:schemeClr val="bg1"/>
                </a:solidFill>
              </a:rPr>
              <a:t>9. </a:t>
            </a:r>
            <a:r>
              <a:rPr sz="2600" b="1" spc="-20" dirty="0" smtClean="0">
                <a:solidFill>
                  <a:schemeClr val="bg1"/>
                </a:solidFill>
              </a:rPr>
              <a:t>Port</a:t>
            </a:r>
            <a:r>
              <a:rPr lang="en-US" sz="2600" b="1" spc="-20" dirty="0" smtClean="0">
                <a:solidFill>
                  <a:schemeClr val="bg1"/>
                </a:solidFill>
              </a:rPr>
              <a:t> and Connectors</a:t>
            </a:r>
            <a:endParaRPr sz="2600" b="1" spc="-20" dirty="0">
              <a:solidFill>
                <a:schemeClr val="bg1"/>
              </a:solidFill>
            </a:endParaRPr>
          </a:p>
          <a:p>
            <a:pPr marL="754380" marR="58419" lvl="1" indent="-285115">
              <a:spcBef>
                <a:spcPts val="575"/>
              </a:spcBef>
              <a:buFont typeface="Arial MT"/>
              <a:buChar char="–"/>
              <a:tabLst>
                <a:tab pos="756285" algn="l"/>
              </a:tabLst>
            </a:pPr>
            <a:r>
              <a:rPr lang="en-US" sz="2600" b="1" dirty="0">
                <a:solidFill>
                  <a:schemeClr val="bg1"/>
                </a:solidFill>
                <a:latin typeface="Calibri"/>
                <a:cs typeface="Calibri"/>
              </a:rPr>
              <a:t>C</a:t>
            </a:r>
            <a:r>
              <a:rPr sz="2600" b="1" dirty="0">
                <a:solidFill>
                  <a:schemeClr val="bg1"/>
                </a:solidFill>
                <a:latin typeface="Calibri"/>
                <a:cs typeface="Calibri"/>
              </a:rPr>
              <a:t>onnector</a:t>
            </a:r>
            <a:r>
              <a:rPr lang="en-US" sz="2600" b="1" dirty="0">
                <a:solidFill>
                  <a:schemeClr val="bg1"/>
                </a:solidFill>
                <a:latin typeface="Calibri"/>
                <a:cs typeface="Calibri"/>
              </a:rPr>
              <a:t>s </a:t>
            </a:r>
            <a:r>
              <a:rPr lang="en-US" sz="2600" dirty="0">
                <a:solidFill>
                  <a:schemeClr val="bg1"/>
                </a:solidFill>
                <a:latin typeface="Calibri"/>
                <a:cs typeface="Calibri"/>
              </a:rPr>
              <a:t>located</a:t>
            </a:r>
            <a:r>
              <a:rPr sz="2600" spc="-30" dirty="0">
                <a:solidFill>
                  <a:schemeClr val="bg1"/>
                </a:solidFill>
                <a:latin typeface="Calibri"/>
                <a:cs typeface="Calibri"/>
              </a:rPr>
              <a:t> </a:t>
            </a:r>
            <a:r>
              <a:rPr sz="2600" dirty="0">
                <a:solidFill>
                  <a:schemeClr val="bg1"/>
                </a:solidFill>
                <a:latin typeface="Calibri"/>
                <a:cs typeface="Calibri"/>
              </a:rPr>
              <a:t>on</a:t>
            </a:r>
            <a:r>
              <a:rPr sz="2600" spc="-35" dirty="0">
                <a:solidFill>
                  <a:schemeClr val="bg1"/>
                </a:solidFill>
                <a:latin typeface="Calibri"/>
                <a:cs typeface="Calibri"/>
              </a:rPr>
              <a:t> </a:t>
            </a:r>
            <a:r>
              <a:rPr sz="2600" dirty="0">
                <a:solidFill>
                  <a:schemeClr val="bg1"/>
                </a:solidFill>
                <a:latin typeface="Calibri"/>
                <a:cs typeface="Calibri"/>
              </a:rPr>
              <a:t>the</a:t>
            </a:r>
            <a:r>
              <a:rPr sz="2600" spc="-30" dirty="0">
                <a:solidFill>
                  <a:schemeClr val="bg1"/>
                </a:solidFill>
                <a:latin typeface="Calibri"/>
                <a:cs typeface="Calibri"/>
              </a:rPr>
              <a:t> </a:t>
            </a:r>
            <a:r>
              <a:rPr sz="2600" spc="-10" dirty="0">
                <a:solidFill>
                  <a:schemeClr val="bg1"/>
                </a:solidFill>
                <a:latin typeface="Calibri"/>
                <a:cs typeface="Calibri"/>
              </a:rPr>
              <a:t>exterior</a:t>
            </a:r>
            <a:r>
              <a:rPr sz="2600" spc="-65" dirty="0">
                <a:solidFill>
                  <a:schemeClr val="bg1"/>
                </a:solidFill>
                <a:latin typeface="Calibri"/>
                <a:cs typeface="Calibri"/>
              </a:rPr>
              <a:t> </a:t>
            </a:r>
            <a:r>
              <a:rPr sz="2600" dirty="0">
                <a:solidFill>
                  <a:schemeClr val="bg1"/>
                </a:solidFill>
                <a:latin typeface="Calibri"/>
                <a:cs typeface="Calibri"/>
              </a:rPr>
              <a:t>of</a:t>
            </a:r>
            <a:r>
              <a:rPr sz="2600" spc="-35" dirty="0">
                <a:solidFill>
                  <a:schemeClr val="bg1"/>
                </a:solidFill>
                <a:latin typeface="Calibri"/>
                <a:cs typeface="Calibri"/>
              </a:rPr>
              <a:t> </a:t>
            </a:r>
            <a:r>
              <a:rPr sz="2600" dirty="0">
                <a:solidFill>
                  <a:schemeClr val="bg1"/>
                </a:solidFill>
                <a:latin typeface="Calibri"/>
                <a:cs typeface="Calibri"/>
              </a:rPr>
              <a:t>a</a:t>
            </a:r>
            <a:r>
              <a:rPr sz="2600" spc="-30" dirty="0">
                <a:solidFill>
                  <a:schemeClr val="bg1"/>
                </a:solidFill>
                <a:latin typeface="Calibri"/>
                <a:cs typeface="Calibri"/>
              </a:rPr>
              <a:t> </a:t>
            </a:r>
            <a:r>
              <a:rPr sz="2600" spc="-10" dirty="0">
                <a:solidFill>
                  <a:schemeClr val="bg1"/>
                </a:solidFill>
                <a:latin typeface="Calibri"/>
                <a:cs typeface="Calibri"/>
              </a:rPr>
              <a:t>computer’s</a:t>
            </a:r>
            <a:r>
              <a:rPr sz="2600" spc="-55" dirty="0">
                <a:solidFill>
                  <a:schemeClr val="bg1"/>
                </a:solidFill>
                <a:latin typeface="Calibri"/>
                <a:cs typeface="Calibri"/>
              </a:rPr>
              <a:t> </a:t>
            </a:r>
            <a:r>
              <a:rPr sz="2600" spc="-10" dirty="0">
                <a:solidFill>
                  <a:schemeClr val="bg1"/>
                </a:solidFill>
                <a:latin typeface="Calibri"/>
                <a:cs typeface="Calibri"/>
              </a:rPr>
              <a:t>system</a:t>
            </a:r>
            <a:r>
              <a:rPr sz="2600" spc="-40" dirty="0">
                <a:solidFill>
                  <a:schemeClr val="bg1"/>
                </a:solidFill>
                <a:latin typeface="Calibri"/>
                <a:cs typeface="Calibri"/>
              </a:rPr>
              <a:t> </a:t>
            </a:r>
            <a:r>
              <a:rPr sz="2600" dirty="0">
                <a:solidFill>
                  <a:schemeClr val="bg1"/>
                </a:solidFill>
                <a:latin typeface="Calibri"/>
                <a:cs typeface="Calibri"/>
              </a:rPr>
              <a:t>unit</a:t>
            </a:r>
            <a:r>
              <a:rPr sz="2600" spc="-35" dirty="0">
                <a:solidFill>
                  <a:schemeClr val="bg1"/>
                </a:solidFill>
                <a:latin typeface="Calibri"/>
                <a:cs typeface="Calibri"/>
              </a:rPr>
              <a:t> </a:t>
            </a:r>
            <a:r>
              <a:rPr lang="en-GB" sz="2600" spc="-25" dirty="0">
                <a:solidFill>
                  <a:schemeClr val="bg1"/>
                </a:solidFill>
                <a:latin typeface="Calibri"/>
                <a:cs typeface="Calibri"/>
              </a:rPr>
              <a:t>that are used to connect external hardware devices</a:t>
            </a:r>
          </a:p>
          <a:p>
            <a:pPr marL="754380" marR="58419" lvl="1" indent="-285115">
              <a:spcBef>
                <a:spcPts val="575"/>
              </a:spcBef>
              <a:buFont typeface="Arial MT"/>
              <a:buChar char="–"/>
              <a:tabLst>
                <a:tab pos="756285" algn="l"/>
              </a:tabLst>
            </a:pPr>
            <a:r>
              <a:rPr lang="en-GB" sz="2600" dirty="0">
                <a:solidFill>
                  <a:schemeClr val="bg1"/>
                </a:solidFill>
                <a:latin typeface="Calibri"/>
                <a:cs typeface="Calibri"/>
              </a:rPr>
              <a:t>Each </a:t>
            </a:r>
            <a:r>
              <a:rPr lang="en-GB" sz="2600" b="1" dirty="0">
                <a:solidFill>
                  <a:schemeClr val="bg1"/>
                </a:solidFill>
                <a:latin typeface="Calibri"/>
                <a:cs typeface="Calibri"/>
              </a:rPr>
              <a:t>port</a:t>
            </a:r>
            <a:r>
              <a:rPr lang="en-GB" sz="2600" dirty="0">
                <a:solidFill>
                  <a:schemeClr val="bg1"/>
                </a:solidFill>
                <a:latin typeface="Calibri"/>
                <a:cs typeface="Calibri"/>
              </a:rPr>
              <a:t> is attached to the appropriate bus on the motherboard so that when device is plugged into a port, the device can communicate with CPU and other computer components</a:t>
            </a:r>
            <a:endParaRPr sz="2600" dirty="0">
              <a:solidFill>
                <a:schemeClr val="bg1"/>
              </a:solidFill>
              <a:latin typeface="Calibri"/>
              <a:cs typeface="Calibri"/>
            </a:endParaRPr>
          </a:p>
          <a:p>
            <a:pPr marL="755015" lvl="1" indent="-285115">
              <a:spcBef>
                <a:spcPts val="580"/>
              </a:spcBef>
              <a:buFont typeface="Arial MT"/>
              <a:buChar char="–"/>
              <a:tabLst>
                <a:tab pos="755015" algn="l"/>
              </a:tabLst>
            </a:pPr>
            <a:r>
              <a:rPr lang="en-GB" sz="2600" spc="-10" dirty="0">
                <a:solidFill>
                  <a:schemeClr val="bg1"/>
                </a:solidFill>
                <a:latin typeface="Calibri"/>
                <a:cs typeface="Calibri"/>
              </a:rPr>
              <a:t>Ports often found on a desktop or notebook computer</a:t>
            </a:r>
          </a:p>
          <a:p>
            <a:pPr marL="1154430" lvl="2" indent="-227329">
              <a:spcBef>
                <a:spcPts val="575"/>
              </a:spcBef>
              <a:buFont typeface="Arial MT"/>
              <a:buChar char="•"/>
              <a:tabLst>
                <a:tab pos="1154430" algn="l"/>
              </a:tabLst>
            </a:pPr>
            <a:r>
              <a:rPr lang="en-GB" sz="2600" spc="-20" dirty="0">
                <a:solidFill>
                  <a:schemeClr val="bg1"/>
                </a:solidFill>
                <a:latin typeface="Calibri"/>
                <a:cs typeface="Calibri"/>
              </a:rPr>
              <a:t>USB, </a:t>
            </a:r>
            <a:r>
              <a:rPr lang="en-GB" sz="2600" dirty="0">
                <a:solidFill>
                  <a:schemeClr val="bg1"/>
                </a:solidFill>
              </a:rPr>
              <a:t>Audio,</a:t>
            </a:r>
            <a:r>
              <a:rPr lang="en-GB" sz="2600" spc="-65" dirty="0">
                <a:solidFill>
                  <a:schemeClr val="bg1"/>
                </a:solidFill>
              </a:rPr>
              <a:t> </a:t>
            </a:r>
            <a:r>
              <a:rPr lang="en-GB" sz="2600" dirty="0">
                <a:solidFill>
                  <a:schemeClr val="bg1"/>
                </a:solidFill>
              </a:rPr>
              <a:t>and</a:t>
            </a:r>
            <a:r>
              <a:rPr lang="en-GB" sz="2600" spc="-70" dirty="0">
                <a:solidFill>
                  <a:schemeClr val="bg1"/>
                </a:solidFill>
              </a:rPr>
              <a:t> </a:t>
            </a:r>
            <a:r>
              <a:rPr lang="en-GB" sz="2600" spc="-20" dirty="0">
                <a:solidFill>
                  <a:schemeClr val="bg1"/>
                </a:solidFill>
              </a:rPr>
              <a:t>HDMI, Network, Flash memory card slot, DisplayPort</a:t>
            </a:r>
          </a:p>
          <a:p>
            <a:pPr marL="755015" lvl="1" indent="-285115">
              <a:spcBef>
                <a:spcPts val="580"/>
              </a:spcBef>
              <a:buFont typeface="Arial MT"/>
              <a:buChar char="–"/>
              <a:tabLst>
                <a:tab pos="755015" algn="l"/>
              </a:tabLst>
            </a:pPr>
            <a:r>
              <a:rPr lang="en-GB" sz="2600" dirty="0">
                <a:solidFill>
                  <a:schemeClr val="bg1"/>
                </a:solidFill>
                <a:latin typeface="Calibri"/>
                <a:cs typeface="Calibri"/>
              </a:rPr>
              <a:t>Mobile devices often use smaller versions, such as micro-USB and micro-HDMI</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41</a:t>
            </a:fld>
            <a:endParaRPr lang="en-GB" spc="-25" dirty="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386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Ports</a:t>
            </a:r>
            <a:r>
              <a:rPr b="1" spc="-95" dirty="0">
                <a:solidFill>
                  <a:schemeClr val="bg1"/>
                </a:solidFill>
              </a:rPr>
              <a:t> </a:t>
            </a:r>
            <a:r>
              <a:rPr b="1" dirty="0">
                <a:solidFill>
                  <a:schemeClr val="bg1"/>
                </a:solidFill>
              </a:rPr>
              <a:t>and</a:t>
            </a:r>
            <a:r>
              <a:rPr b="1" spc="-75" dirty="0">
                <a:solidFill>
                  <a:schemeClr val="bg1"/>
                </a:solidFill>
              </a:rPr>
              <a:t> </a:t>
            </a:r>
            <a:r>
              <a:rPr b="1" spc="-10" dirty="0">
                <a:solidFill>
                  <a:schemeClr val="bg1"/>
                </a:solidFill>
              </a:rPr>
              <a:t>Connectors</a:t>
            </a:r>
          </a:p>
        </p:txBody>
      </p:sp>
      <p:sp>
        <p:nvSpPr>
          <p:cNvPr id="6" name="object 3">
            <a:extLst>
              <a:ext uri="{FF2B5EF4-FFF2-40B4-BE49-F238E27FC236}">
                <a16:creationId xmlns:a16="http://schemas.microsoft.com/office/drawing/2014/main" id="{B9298271-D0C8-8EFB-A954-B6B921BFB4BA}"/>
              </a:ext>
            </a:extLst>
          </p:cNvPr>
          <p:cNvSpPr txBox="1">
            <a:spLocks noGrp="1"/>
          </p:cNvSpPr>
          <p:nvPr>
            <p:ph idx="1"/>
          </p:nvPr>
        </p:nvSpPr>
        <p:spPr>
          <a:xfrm>
            <a:off x="688761" y="1465852"/>
            <a:ext cx="10716260" cy="446661"/>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lang="en-US" sz="2600" b="1" dirty="0">
                <a:solidFill>
                  <a:schemeClr val="bg1"/>
                </a:solidFill>
                <a:latin typeface="Calibri"/>
                <a:cs typeface="Calibri"/>
              </a:rPr>
              <a:t>Typical Ports</a:t>
            </a:r>
            <a:endParaRPr sz="2600" b="1" dirty="0">
              <a:solidFill>
                <a:schemeClr val="bg1"/>
              </a:solidFill>
              <a:latin typeface="Calibri"/>
              <a:cs typeface="Calibri"/>
            </a:endParaRPr>
          </a:p>
        </p:txBody>
      </p:sp>
      <p:pic>
        <p:nvPicPr>
          <p:cNvPr id="5" name="Picture 4">
            <a:extLst>
              <a:ext uri="{FF2B5EF4-FFF2-40B4-BE49-F238E27FC236}">
                <a16:creationId xmlns:a16="http://schemas.microsoft.com/office/drawing/2014/main" id="{45EC58C5-D3CC-6B6A-DE13-0FE28D022865}"/>
              </a:ext>
            </a:extLst>
          </p:cNvPr>
          <p:cNvPicPr>
            <a:picLocks noChangeAspect="1"/>
          </p:cNvPicPr>
          <p:nvPr/>
        </p:nvPicPr>
        <p:blipFill>
          <a:blip r:embed="rId2"/>
          <a:stretch>
            <a:fillRect/>
          </a:stretch>
        </p:blipFill>
        <p:spPr>
          <a:xfrm>
            <a:off x="3200400" y="1974647"/>
            <a:ext cx="6353175" cy="4162425"/>
          </a:xfrm>
          <a:prstGeom prst="rect">
            <a:avLst/>
          </a:prstGeom>
        </p:spPr>
      </p:pic>
      <p:sp>
        <p:nvSpPr>
          <p:cNvPr id="3" name="Slide Number Placeholder 2"/>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42</a:t>
            </a:fld>
            <a:endParaRPr lang="en-GB" spc="-25" dirty="0">
              <a:solidFill>
                <a:schemeClr val="bg1"/>
              </a:solidFill>
            </a:endParaRPr>
          </a:p>
        </p:txBody>
      </p:sp>
    </p:spTree>
    <p:extLst>
      <p:ext uri="{BB962C8B-B14F-4D97-AF65-F5344CB8AC3E}">
        <p14:creationId xmlns:p14="http://schemas.microsoft.com/office/powerpoint/2010/main" val="1776580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386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Ports</a:t>
            </a:r>
            <a:r>
              <a:rPr b="1" spc="-95" dirty="0">
                <a:solidFill>
                  <a:schemeClr val="bg1"/>
                </a:solidFill>
              </a:rPr>
              <a:t> </a:t>
            </a:r>
            <a:r>
              <a:rPr b="1" dirty="0">
                <a:solidFill>
                  <a:schemeClr val="bg1"/>
                </a:solidFill>
              </a:rPr>
              <a:t>and</a:t>
            </a:r>
            <a:r>
              <a:rPr b="1" spc="-75" dirty="0">
                <a:solidFill>
                  <a:schemeClr val="bg1"/>
                </a:solidFill>
              </a:rPr>
              <a:t> </a:t>
            </a:r>
            <a:r>
              <a:rPr b="1" spc="-10" dirty="0">
                <a:solidFill>
                  <a:schemeClr val="bg1"/>
                </a:solidFill>
              </a:rPr>
              <a:t>Connectors</a:t>
            </a:r>
          </a:p>
        </p:txBody>
      </p:sp>
      <p:sp>
        <p:nvSpPr>
          <p:cNvPr id="6" name="object 3">
            <a:extLst>
              <a:ext uri="{FF2B5EF4-FFF2-40B4-BE49-F238E27FC236}">
                <a16:creationId xmlns:a16="http://schemas.microsoft.com/office/drawing/2014/main" id="{37C379DA-E0D7-8A66-3A78-7BFAD84F1764}"/>
              </a:ext>
            </a:extLst>
          </p:cNvPr>
          <p:cNvSpPr txBox="1">
            <a:spLocks noGrp="1"/>
          </p:cNvSpPr>
          <p:nvPr>
            <p:ph idx="1"/>
          </p:nvPr>
        </p:nvSpPr>
        <p:spPr>
          <a:xfrm>
            <a:off x="688761" y="1465852"/>
            <a:ext cx="10716260" cy="446661"/>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lang="en-US" sz="2600" b="1" dirty="0">
                <a:solidFill>
                  <a:schemeClr val="bg1"/>
                </a:solidFill>
                <a:latin typeface="Calibri"/>
                <a:cs typeface="Calibri"/>
              </a:rPr>
              <a:t>Typical Connectors</a:t>
            </a:r>
            <a:endParaRPr sz="2600" b="1" dirty="0">
              <a:solidFill>
                <a:schemeClr val="bg1"/>
              </a:solidFill>
              <a:latin typeface="Calibri"/>
              <a:cs typeface="Calibri"/>
            </a:endParaRPr>
          </a:p>
        </p:txBody>
      </p:sp>
      <p:pic>
        <p:nvPicPr>
          <p:cNvPr id="4" name="Picture 3">
            <a:extLst>
              <a:ext uri="{FF2B5EF4-FFF2-40B4-BE49-F238E27FC236}">
                <a16:creationId xmlns:a16="http://schemas.microsoft.com/office/drawing/2014/main" id="{EBC3518F-A3B9-084C-4752-E29D76C1F2E3}"/>
              </a:ext>
            </a:extLst>
          </p:cNvPr>
          <p:cNvPicPr>
            <a:picLocks noChangeAspect="1"/>
          </p:cNvPicPr>
          <p:nvPr/>
        </p:nvPicPr>
        <p:blipFill>
          <a:blip r:embed="rId2"/>
          <a:stretch>
            <a:fillRect/>
          </a:stretch>
        </p:blipFill>
        <p:spPr>
          <a:xfrm>
            <a:off x="4578141" y="1447800"/>
            <a:ext cx="3035718" cy="5029200"/>
          </a:xfrm>
          <a:prstGeom prst="rect">
            <a:avLst/>
          </a:prstGeom>
        </p:spPr>
      </p:pic>
      <p:sp>
        <p:nvSpPr>
          <p:cNvPr id="3" name="Slide Number Placeholder 2"/>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43</a:t>
            </a:fld>
            <a:endParaRPr lang="en-GB" spc="-25" dirty="0">
              <a:solidFill>
                <a:schemeClr val="bg1"/>
              </a:solidFill>
            </a:endParaRPr>
          </a:p>
        </p:txBody>
      </p:sp>
    </p:spTree>
    <p:extLst>
      <p:ext uri="{BB962C8B-B14F-4D97-AF65-F5344CB8AC3E}">
        <p14:creationId xmlns:p14="http://schemas.microsoft.com/office/powerpoint/2010/main" val="667759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38655"/>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3" name="object 3"/>
          <p:cNvSpPr txBox="1">
            <a:spLocks noGrp="1"/>
          </p:cNvSpPr>
          <p:nvPr>
            <p:ph idx="1"/>
          </p:nvPr>
        </p:nvSpPr>
        <p:spPr>
          <a:xfrm>
            <a:off x="688761" y="1465852"/>
            <a:ext cx="10716260" cy="5153590"/>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lang="en-GB" sz="2600" b="1" dirty="0">
                <a:solidFill>
                  <a:schemeClr val="bg1"/>
                </a:solidFill>
                <a:latin typeface="Calibri"/>
                <a:cs typeface="Calibri"/>
              </a:rPr>
              <a:t>Various types of ports</a:t>
            </a:r>
          </a:p>
          <a:p>
            <a:pPr marL="812800" lvl="1" indent="-342900">
              <a:spcBef>
                <a:spcPts val="675"/>
              </a:spcBef>
              <a:buFont typeface="Calibri" panose="020F0502020204030204" pitchFamily="34" charset="0"/>
              <a:buChar char="―"/>
              <a:tabLst>
                <a:tab pos="355600" algn="l"/>
              </a:tabLst>
            </a:pPr>
            <a:r>
              <a:rPr lang="en-GB" sz="2400" b="1" dirty="0">
                <a:solidFill>
                  <a:schemeClr val="bg1"/>
                </a:solidFill>
                <a:latin typeface="Calibri"/>
                <a:cs typeface="Calibri"/>
              </a:rPr>
              <a:t>Monitor ports</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Used to connect a monitor to a computer via an HDMI (High-Definition Multimedia Interface)</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Additional monitor to a tablet or other mobile device, a Mini-HDMI port or even smaller Micro-HDMI </a:t>
            </a:r>
          </a:p>
          <a:p>
            <a:pPr marL="812800" lvl="1" indent="-342900">
              <a:spcBef>
                <a:spcPts val="675"/>
              </a:spcBef>
              <a:buFont typeface="Calibri" panose="020F0502020204030204" pitchFamily="34" charset="0"/>
              <a:buChar char="―"/>
              <a:tabLst>
                <a:tab pos="355600" algn="l"/>
              </a:tabLst>
            </a:pPr>
            <a:r>
              <a:rPr lang="en-GB" sz="2400" b="1" dirty="0">
                <a:solidFill>
                  <a:schemeClr val="bg1"/>
                </a:solidFill>
                <a:latin typeface="Calibri"/>
                <a:cs typeface="Calibri"/>
              </a:rPr>
              <a:t>Network ports </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Used to connect a computer to a computer network via a networking cable—typically a cable using an RJ-45 connector</a:t>
            </a:r>
          </a:p>
          <a:p>
            <a:pPr marL="812800" lvl="1" indent="-342900">
              <a:spcBef>
                <a:spcPts val="675"/>
              </a:spcBef>
              <a:buFont typeface="Calibri" panose="020F0502020204030204" pitchFamily="34" charset="0"/>
              <a:buChar char="―"/>
              <a:tabLst>
                <a:tab pos="355600" algn="l"/>
              </a:tabLst>
            </a:pPr>
            <a:r>
              <a:rPr lang="en-GB" sz="2400" b="1" dirty="0">
                <a:solidFill>
                  <a:schemeClr val="bg1"/>
                </a:solidFill>
                <a:latin typeface="Calibri"/>
                <a:cs typeface="Calibri"/>
              </a:rPr>
              <a:t>USB ports </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Used to connect USB devices (such as keyboards, mice, printers, hard drives, and digital cameras) </a:t>
            </a:r>
          </a:p>
          <a:p>
            <a:pPr marL="812800" lvl="1" indent="-342900">
              <a:spcBef>
                <a:spcPts val="675"/>
              </a:spcBef>
              <a:buFont typeface="Calibri" panose="020F0502020204030204" pitchFamily="34" charset="0"/>
              <a:buChar char="―"/>
              <a:tabLst>
                <a:tab pos="355600" algn="l"/>
              </a:tabLst>
            </a:pPr>
            <a:endParaRPr lang="en-GB"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44</a:t>
            </a:fld>
            <a:endParaRPr lang="en-GB" spc="-25" dirty="0">
              <a:solidFill>
                <a:schemeClr val="bg1"/>
              </a:solidFill>
            </a:endParaRPr>
          </a:p>
        </p:txBody>
      </p:sp>
    </p:spTree>
    <p:extLst>
      <p:ext uri="{BB962C8B-B14F-4D97-AF65-F5344CB8AC3E}">
        <p14:creationId xmlns:p14="http://schemas.microsoft.com/office/powerpoint/2010/main" val="821811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38655"/>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3" name="object 3"/>
          <p:cNvSpPr txBox="1">
            <a:spLocks noGrp="1"/>
          </p:cNvSpPr>
          <p:nvPr>
            <p:ph idx="1"/>
          </p:nvPr>
        </p:nvSpPr>
        <p:spPr>
          <a:xfrm>
            <a:off x="688761" y="1465852"/>
            <a:ext cx="10716260" cy="3949158"/>
          </a:xfrm>
          <a:prstGeom prst="rect">
            <a:avLst/>
          </a:prstGeom>
        </p:spPr>
        <p:txBody>
          <a:bodyPr vert="horz" wrap="square" lIns="0" tIns="85725" rIns="0" bIns="0" rtlCol="0">
            <a:spAutoFit/>
          </a:bodyPr>
          <a:lstStyle/>
          <a:p>
            <a:pPr marL="812800" lvl="1" indent="-342900">
              <a:spcBef>
                <a:spcPts val="675"/>
              </a:spcBef>
              <a:buFont typeface="Calibri" panose="020F0502020204030204" pitchFamily="34" charset="0"/>
              <a:buChar char="―"/>
              <a:tabLst>
                <a:tab pos="355600" algn="l"/>
              </a:tabLst>
            </a:pPr>
            <a:r>
              <a:rPr lang="en-GB" sz="2400" b="1" dirty="0">
                <a:solidFill>
                  <a:schemeClr val="bg1"/>
                </a:solidFill>
                <a:latin typeface="Calibri"/>
                <a:cs typeface="Calibri"/>
              </a:rPr>
              <a:t> IrDA (Infrared Data Association) and Bluetooth ports</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Used to receive </a:t>
            </a:r>
            <a:r>
              <a:rPr lang="en-GB" sz="2400" b="1" dirty="0">
                <a:solidFill>
                  <a:schemeClr val="bg1"/>
                </a:solidFill>
                <a:latin typeface="Calibri"/>
                <a:cs typeface="Calibri"/>
              </a:rPr>
              <a:t>wireless transmissions </a:t>
            </a:r>
            <a:r>
              <a:rPr lang="en-GB" sz="2400" dirty="0">
                <a:solidFill>
                  <a:schemeClr val="bg1"/>
                </a:solidFill>
                <a:latin typeface="Calibri"/>
                <a:cs typeface="Calibri"/>
              </a:rPr>
              <a:t>from devices</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 IrDA ports are commonly used to “beam” data from a portable computer or mobile device to a computer</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Bluetooth ports are most often used with wireless keyboards, mice, speakers, and headsets</a:t>
            </a:r>
          </a:p>
          <a:p>
            <a:pPr marL="812800" lvl="1" indent="-342900">
              <a:spcBef>
                <a:spcPts val="675"/>
              </a:spcBef>
              <a:buFont typeface="Calibri" panose="020F0502020204030204" pitchFamily="34" charset="0"/>
              <a:buChar char="―"/>
              <a:tabLst>
                <a:tab pos="355600" algn="l"/>
              </a:tabLst>
            </a:pPr>
            <a:r>
              <a:rPr lang="en-GB" sz="2400" b="1" dirty="0">
                <a:solidFill>
                  <a:schemeClr val="bg1"/>
                </a:solidFill>
                <a:latin typeface="Calibri"/>
                <a:cs typeface="Calibri"/>
              </a:rPr>
              <a:t>Flash memory card slots </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Used to connect flash memory cards or other hardware using a flash memory card interface</a:t>
            </a:r>
          </a:p>
          <a:p>
            <a:pPr marL="469900" lvl="1">
              <a:spcBef>
                <a:spcPts val="675"/>
              </a:spcBef>
              <a:tabLst>
                <a:tab pos="355600" algn="l"/>
              </a:tabLst>
            </a:pPr>
            <a:endParaRPr lang="en-GB"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45</a:t>
            </a:fld>
            <a:endParaRPr lang="en-GB" spc="-25" dirty="0">
              <a:solidFill>
                <a:schemeClr val="bg1"/>
              </a:solidFill>
            </a:endParaRPr>
          </a:p>
        </p:txBody>
      </p:sp>
    </p:spTree>
    <p:extLst>
      <p:ext uri="{BB962C8B-B14F-4D97-AF65-F5344CB8AC3E}">
        <p14:creationId xmlns:p14="http://schemas.microsoft.com/office/powerpoint/2010/main" val="3251041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38655"/>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3" name="object 3"/>
          <p:cNvSpPr txBox="1">
            <a:spLocks noGrp="1"/>
          </p:cNvSpPr>
          <p:nvPr>
            <p:ph idx="1"/>
          </p:nvPr>
        </p:nvSpPr>
        <p:spPr>
          <a:xfrm>
            <a:off x="688761" y="1465852"/>
            <a:ext cx="10716260" cy="4883260"/>
          </a:xfrm>
          <a:prstGeom prst="rect">
            <a:avLst/>
          </a:prstGeom>
        </p:spPr>
        <p:txBody>
          <a:bodyPr vert="horz" wrap="square" lIns="0" tIns="85725" rIns="0" bIns="0" rtlCol="0">
            <a:spAutoFit/>
          </a:bodyPr>
          <a:lstStyle/>
          <a:p>
            <a:pPr marL="812800" lvl="1" indent="-342900">
              <a:spcBef>
                <a:spcPts val="675"/>
              </a:spcBef>
              <a:buFont typeface="Calibri" panose="020F0502020204030204" pitchFamily="34" charset="0"/>
              <a:buChar char="―"/>
              <a:tabLst>
                <a:tab pos="355600" algn="l"/>
              </a:tabLst>
            </a:pPr>
            <a:r>
              <a:rPr lang="en-GB" sz="2400" b="1" dirty="0">
                <a:solidFill>
                  <a:schemeClr val="bg1"/>
                </a:solidFill>
                <a:latin typeface="Calibri"/>
                <a:cs typeface="Calibri"/>
              </a:rPr>
              <a:t>Audio ports </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Used to connect speakers, headphones, or a microphone to the computer</a:t>
            </a:r>
          </a:p>
          <a:p>
            <a:pPr marL="812800" lvl="1" indent="-342900">
              <a:spcBef>
                <a:spcPts val="675"/>
              </a:spcBef>
              <a:buFont typeface="Calibri" panose="020F0502020204030204" pitchFamily="34" charset="0"/>
              <a:buChar char="―"/>
              <a:tabLst>
                <a:tab pos="355600" algn="l"/>
              </a:tabLst>
            </a:pPr>
            <a:r>
              <a:rPr lang="en-GB" sz="2400" b="1" dirty="0" err="1">
                <a:solidFill>
                  <a:schemeClr val="bg1"/>
                </a:solidFill>
                <a:latin typeface="Calibri"/>
                <a:cs typeface="Calibri"/>
              </a:rPr>
              <a:t>eSATA</a:t>
            </a:r>
            <a:r>
              <a:rPr lang="en-GB" sz="2400" b="1" dirty="0">
                <a:solidFill>
                  <a:schemeClr val="bg1"/>
                </a:solidFill>
                <a:latin typeface="Calibri"/>
                <a:cs typeface="Calibri"/>
              </a:rPr>
              <a:t> (external SATA) ports</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Used to connect external SATA devices (external hard drive)</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External hard drives that connect via </a:t>
            </a:r>
            <a:r>
              <a:rPr lang="en-GB" sz="2400" dirty="0" err="1">
                <a:solidFill>
                  <a:schemeClr val="bg1"/>
                </a:solidFill>
                <a:latin typeface="Calibri"/>
                <a:cs typeface="Calibri"/>
              </a:rPr>
              <a:t>eSATA</a:t>
            </a:r>
            <a:r>
              <a:rPr lang="en-GB" sz="2400" dirty="0">
                <a:solidFill>
                  <a:schemeClr val="bg1"/>
                </a:solidFill>
                <a:latin typeface="Calibri"/>
                <a:cs typeface="Calibri"/>
              </a:rPr>
              <a:t> are </a:t>
            </a:r>
            <a:r>
              <a:rPr lang="en-GB" sz="2400" b="1" dirty="0">
                <a:solidFill>
                  <a:schemeClr val="bg1"/>
                </a:solidFill>
                <a:latin typeface="Calibri"/>
                <a:cs typeface="Calibri"/>
              </a:rPr>
              <a:t>much faster </a:t>
            </a:r>
            <a:r>
              <a:rPr lang="en-GB" sz="2400" dirty="0">
                <a:solidFill>
                  <a:schemeClr val="bg1"/>
                </a:solidFill>
                <a:latin typeface="Calibri"/>
                <a:cs typeface="Calibri"/>
              </a:rPr>
              <a:t>than external hard drives that connect via a USB</a:t>
            </a:r>
          </a:p>
          <a:p>
            <a:pPr marL="812800" lvl="1" indent="-342900">
              <a:spcBef>
                <a:spcPts val="675"/>
              </a:spcBef>
              <a:buFont typeface="Calibri" panose="020F0502020204030204" pitchFamily="34" charset="0"/>
              <a:buChar char="―"/>
              <a:tabLst>
                <a:tab pos="355600" algn="l"/>
              </a:tabLst>
            </a:pPr>
            <a:r>
              <a:rPr lang="en-GB" sz="2400" b="1" dirty="0">
                <a:solidFill>
                  <a:schemeClr val="bg1"/>
                </a:solidFill>
                <a:latin typeface="Calibri"/>
                <a:cs typeface="Calibri"/>
              </a:rPr>
              <a:t>Thunderbolt ports</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Available primarily on some </a:t>
            </a:r>
            <a:r>
              <a:rPr lang="en-GB" sz="2400" b="1" dirty="0">
                <a:solidFill>
                  <a:schemeClr val="bg1"/>
                </a:solidFill>
                <a:latin typeface="Calibri"/>
                <a:cs typeface="Calibri"/>
              </a:rPr>
              <a:t>Apple devices</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Used to connect peripheral devices (such as storage devices and monitors) via Thunderbolt cables</a:t>
            </a:r>
          </a:p>
          <a:p>
            <a:pPr marL="1270000" lvl="2"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Latest version of Thunderbolt, </a:t>
            </a:r>
            <a:r>
              <a:rPr lang="en-GB" sz="2400" b="1" dirty="0">
                <a:solidFill>
                  <a:schemeClr val="bg1"/>
                </a:solidFill>
                <a:latin typeface="Calibri"/>
                <a:cs typeface="Calibri"/>
              </a:rPr>
              <a:t>Thunderbolt 3</a:t>
            </a:r>
            <a:r>
              <a:rPr lang="en-GB" sz="2400" dirty="0">
                <a:solidFill>
                  <a:schemeClr val="bg1"/>
                </a:solidFill>
                <a:latin typeface="Calibri"/>
                <a:cs typeface="Calibri"/>
              </a:rPr>
              <a:t>, is extremely fast, 40 Gbps</a:t>
            </a:r>
          </a:p>
          <a:p>
            <a:pPr marL="469900" lvl="1">
              <a:spcBef>
                <a:spcPts val="675"/>
              </a:spcBef>
              <a:tabLst>
                <a:tab pos="355600" algn="l"/>
              </a:tabLst>
            </a:pPr>
            <a:endParaRPr lang="en-GB"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46</a:t>
            </a:fld>
            <a:endParaRPr lang="en-GB" spc="-25" dirty="0">
              <a:solidFill>
                <a:schemeClr val="bg1"/>
              </a:solidFill>
            </a:endParaRPr>
          </a:p>
        </p:txBody>
      </p:sp>
    </p:spTree>
    <p:extLst>
      <p:ext uri="{BB962C8B-B14F-4D97-AF65-F5344CB8AC3E}">
        <p14:creationId xmlns:p14="http://schemas.microsoft.com/office/powerpoint/2010/main" val="37751841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38655"/>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b="1" spc="-10" dirty="0">
              <a:solidFill>
                <a:schemeClr val="bg1"/>
              </a:solidFill>
            </a:endParaRPr>
          </a:p>
        </p:txBody>
      </p:sp>
      <p:sp>
        <p:nvSpPr>
          <p:cNvPr id="3" name="object 3"/>
          <p:cNvSpPr txBox="1">
            <a:spLocks noGrp="1"/>
          </p:cNvSpPr>
          <p:nvPr>
            <p:ph idx="1"/>
          </p:nvPr>
        </p:nvSpPr>
        <p:spPr>
          <a:xfrm>
            <a:off x="688761" y="1465852"/>
            <a:ext cx="10716260" cy="4482124"/>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lang="en-GB" sz="2600" dirty="0">
                <a:solidFill>
                  <a:schemeClr val="bg1"/>
                </a:solidFill>
                <a:latin typeface="Calibri"/>
                <a:cs typeface="Calibri"/>
              </a:rPr>
              <a:t>Most computers today support the </a:t>
            </a:r>
            <a:r>
              <a:rPr lang="en-GB" sz="2600" b="1" dirty="0">
                <a:solidFill>
                  <a:schemeClr val="bg1"/>
                </a:solidFill>
                <a:latin typeface="Calibri"/>
                <a:cs typeface="Calibri"/>
              </a:rPr>
              <a:t>Plug and Play standard</a:t>
            </a:r>
          </a:p>
          <a:p>
            <a:pPr marL="812800" lvl="1"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Computer automatically configures new devices as soon as they are installed and the computer is powered up</a:t>
            </a:r>
          </a:p>
          <a:p>
            <a:pPr marL="469900" indent="-457200">
              <a:spcBef>
                <a:spcPts val="675"/>
              </a:spcBef>
              <a:buFont typeface="Arial" panose="020B0604020202020204" pitchFamily="34" charset="0"/>
              <a:buChar char="•"/>
              <a:tabLst>
                <a:tab pos="355600" algn="l"/>
              </a:tabLst>
            </a:pPr>
            <a:r>
              <a:rPr lang="en-GB" sz="2600" b="1" dirty="0">
                <a:solidFill>
                  <a:schemeClr val="bg1"/>
                </a:solidFill>
                <a:latin typeface="Calibri"/>
                <a:cs typeface="Calibri"/>
              </a:rPr>
              <a:t>Tablets</a:t>
            </a:r>
            <a:r>
              <a:rPr lang="en-GB" sz="2600" dirty="0">
                <a:solidFill>
                  <a:schemeClr val="bg1"/>
                </a:solidFill>
                <a:latin typeface="Calibri"/>
                <a:cs typeface="Calibri"/>
              </a:rPr>
              <a:t> have ports similar to desktop and notebook computers, but they often have </a:t>
            </a:r>
            <a:r>
              <a:rPr lang="en-GB" sz="2600" b="1" dirty="0">
                <a:solidFill>
                  <a:schemeClr val="bg1"/>
                </a:solidFill>
                <a:latin typeface="Calibri"/>
                <a:cs typeface="Calibri"/>
              </a:rPr>
              <a:t>fewer</a:t>
            </a:r>
            <a:r>
              <a:rPr lang="en-GB" sz="2600" dirty="0">
                <a:solidFill>
                  <a:schemeClr val="bg1"/>
                </a:solidFill>
                <a:latin typeface="Calibri"/>
                <a:cs typeface="Calibri"/>
              </a:rPr>
              <a:t> of them</a:t>
            </a:r>
          </a:p>
          <a:p>
            <a:pPr marL="469900" indent="-457200">
              <a:spcBef>
                <a:spcPts val="675"/>
              </a:spcBef>
              <a:buFont typeface="Arial" panose="020B0604020202020204" pitchFamily="34" charset="0"/>
              <a:buChar char="•"/>
              <a:tabLst>
                <a:tab pos="355600" algn="l"/>
              </a:tabLst>
            </a:pPr>
            <a:r>
              <a:rPr lang="en-GB" sz="2600" b="1" dirty="0">
                <a:solidFill>
                  <a:schemeClr val="bg1"/>
                </a:solidFill>
                <a:latin typeface="Calibri"/>
                <a:cs typeface="Calibri"/>
              </a:rPr>
              <a:t>Smartphones</a:t>
            </a:r>
            <a:r>
              <a:rPr lang="en-GB" sz="2600" dirty="0">
                <a:solidFill>
                  <a:schemeClr val="bg1"/>
                </a:solidFill>
                <a:latin typeface="Calibri"/>
                <a:cs typeface="Calibri"/>
              </a:rPr>
              <a:t> tend to have a more limited amount of expandability</a:t>
            </a:r>
          </a:p>
          <a:p>
            <a:pPr marL="812800" lvl="1"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Have a USB port</a:t>
            </a:r>
          </a:p>
          <a:p>
            <a:pPr marL="812800" lvl="1"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Flash memory card slot</a:t>
            </a:r>
          </a:p>
          <a:p>
            <a:pPr marL="812800" lvl="1" indent="-342900">
              <a:spcBef>
                <a:spcPts val="675"/>
              </a:spcBef>
              <a:buFont typeface="Calibri" panose="020F0502020204030204" pitchFamily="34" charset="0"/>
              <a:buChar char="―"/>
              <a:tabLst>
                <a:tab pos="355600" algn="l"/>
              </a:tabLst>
            </a:pPr>
            <a:r>
              <a:rPr lang="en-GB" sz="2400" dirty="0">
                <a:solidFill>
                  <a:schemeClr val="bg1"/>
                </a:solidFill>
                <a:latin typeface="Calibri"/>
                <a:cs typeface="Calibri"/>
              </a:rPr>
              <a:t>Subscriber Identify Module (SIM) slot to hold a SIM card used to connect that device to a mobile phone network</a:t>
            </a:r>
          </a:p>
          <a:p>
            <a:pPr marL="812800" lvl="1" indent="-342900">
              <a:spcBef>
                <a:spcPts val="675"/>
              </a:spcBef>
              <a:buFont typeface="Calibri" panose="020F0502020204030204" pitchFamily="34" charset="0"/>
              <a:buChar char="―"/>
              <a:tabLst>
                <a:tab pos="355600" algn="l"/>
              </a:tabLst>
            </a:pPr>
            <a:endParaRPr lang="en-GB"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47</a:t>
            </a:fld>
            <a:endParaRPr lang="en-GB" spc="-25" dirty="0">
              <a:solidFill>
                <a:schemeClr val="bg1"/>
              </a:solidFill>
            </a:endParaRPr>
          </a:p>
        </p:txBody>
      </p:sp>
    </p:spTree>
    <p:extLst>
      <p:ext uri="{BB962C8B-B14F-4D97-AF65-F5344CB8AC3E}">
        <p14:creationId xmlns:p14="http://schemas.microsoft.com/office/powerpoint/2010/main" val="2684131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38655"/>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6" name="object 3">
            <a:extLst>
              <a:ext uri="{FF2B5EF4-FFF2-40B4-BE49-F238E27FC236}">
                <a16:creationId xmlns:a16="http://schemas.microsoft.com/office/drawing/2014/main" id="{05853A8F-245D-0F76-A09D-8A65EFC9480A}"/>
              </a:ext>
            </a:extLst>
          </p:cNvPr>
          <p:cNvSpPr txBox="1">
            <a:spLocks noGrp="1"/>
          </p:cNvSpPr>
          <p:nvPr>
            <p:ph idx="1"/>
          </p:nvPr>
        </p:nvSpPr>
        <p:spPr>
          <a:xfrm>
            <a:off x="688761" y="1465852"/>
            <a:ext cx="3349839" cy="2066591"/>
          </a:xfrm>
          <a:prstGeom prst="rect">
            <a:avLst/>
          </a:prstGeom>
        </p:spPr>
        <p:txBody>
          <a:bodyPr vert="horz" wrap="square" lIns="0" tIns="85725" rIns="0" bIns="0" rtlCol="0">
            <a:spAutoFit/>
          </a:bodyPr>
          <a:lstStyle/>
          <a:p>
            <a:pPr marL="0" indent="0">
              <a:spcBef>
                <a:spcPts val="675"/>
              </a:spcBef>
              <a:buNone/>
              <a:tabLst>
                <a:tab pos="355600" algn="l"/>
              </a:tabLst>
            </a:pPr>
            <a:r>
              <a:rPr lang="en-GB" sz="2600" b="1" dirty="0">
                <a:solidFill>
                  <a:schemeClr val="bg1"/>
                </a:solidFill>
                <a:latin typeface="Calibri"/>
                <a:cs typeface="Calibri"/>
              </a:rPr>
              <a:t>USB hubs</a:t>
            </a:r>
          </a:p>
          <a:p>
            <a:pPr marL="12700">
              <a:spcBef>
                <a:spcPts val="675"/>
              </a:spcBef>
              <a:tabLst>
                <a:tab pos="355600" algn="l"/>
              </a:tabLst>
            </a:pPr>
            <a:r>
              <a:rPr lang="en-GB" sz="2600" dirty="0">
                <a:solidFill>
                  <a:schemeClr val="bg1"/>
                </a:solidFill>
                <a:latin typeface="Calibri"/>
                <a:cs typeface="Calibri"/>
              </a:rPr>
              <a:t>This USB hub is used to connect multiple USB-A and USB-C devices to a</a:t>
            </a:r>
          </a:p>
          <a:p>
            <a:pPr marL="12700">
              <a:spcBef>
                <a:spcPts val="675"/>
              </a:spcBef>
              <a:tabLst>
                <a:tab pos="355600" algn="l"/>
              </a:tabLst>
            </a:pPr>
            <a:r>
              <a:rPr lang="en-GB" sz="2600" dirty="0">
                <a:solidFill>
                  <a:schemeClr val="bg1"/>
                </a:solidFill>
                <a:latin typeface="Calibri"/>
                <a:cs typeface="Calibri"/>
              </a:rPr>
              <a:t>single USB-C port</a:t>
            </a:r>
            <a:endParaRPr sz="2600" dirty="0">
              <a:solidFill>
                <a:schemeClr val="bg1"/>
              </a:solidFill>
              <a:latin typeface="Calibri"/>
              <a:cs typeface="Calibri"/>
            </a:endParaRPr>
          </a:p>
        </p:txBody>
      </p:sp>
      <p:pic>
        <p:nvPicPr>
          <p:cNvPr id="5" name="Picture 4">
            <a:extLst>
              <a:ext uri="{FF2B5EF4-FFF2-40B4-BE49-F238E27FC236}">
                <a16:creationId xmlns:a16="http://schemas.microsoft.com/office/drawing/2014/main" id="{49F12DD2-6670-FE7D-F40C-17AD3C9E1BC6}"/>
              </a:ext>
            </a:extLst>
          </p:cNvPr>
          <p:cNvPicPr>
            <a:picLocks noChangeAspect="1"/>
          </p:cNvPicPr>
          <p:nvPr/>
        </p:nvPicPr>
        <p:blipFill>
          <a:blip r:embed="rId2"/>
          <a:stretch>
            <a:fillRect/>
          </a:stretch>
        </p:blipFill>
        <p:spPr>
          <a:xfrm>
            <a:off x="4267200" y="1524000"/>
            <a:ext cx="6143625" cy="4867275"/>
          </a:xfrm>
          <a:prstGeom prst="rect">
            <a:avLst/>
          </a:prstGeom>
        </p:spPr>
      </p:pic>
      <p:sp>
        <p:nvSpPr>
          <p:cNvPr id="3" name="Slide Number Placeholder 2"/>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48</a:t>
            </a:fld>
            <a:endParaRPr lang="en-GB" spc="-25" dirty="0">
              <a:solidFill>
                <a:schemeClr val="bg1"/>
              </a:solidFill>
            </a:endParaRPr>
          </a:p>
        </p:txBody>
      </p:sp>
    </p:spTree>
    <p:extLst>
      <p:ext uri="{BB962C8B-B14F-4D97-AF65-F5344CB8AC3E}">
        <p14:creationId xmlns:p14="http://schemas.microsoft.com/office/powerpoint/2010/main" val="239653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38655"/>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Inside</a:t>
            </a:r>
            <a:r>
              <a:rPr lang="en-US" b="1" spc="-90" dirty="0">
                <a:solidFill>
                  <a:schemeClr val="bg1"/>
                </a:solidFill>
              </a:rPr>
              <a:t> </a:t>
            </a:r>
            <a:r>
              <a:rPr lang="en-US" b="1" dirty="0">
                <a:solidFill>
                  <a:schemeClr val="bg1"/>
                </a:solidFill>
              </a:rPr>
              <a:t>the</a:t>
            </a:r>
            <a:r>
              <a:rPr lang="en-US" b="1" spc="-90" dirty="0">
                <a:solidFill>
                  <a:schemeClr val="bg1"/>
                </a:solidFill>
              </a:rPr>
              <a:t> </a:t>
            </a:r>
            <a:r>
              <a:rPr lang="en-US" b="1" dirty="0">
                <a:solidFill>
                  <a:schemeClr val="bg1"/>
                </a:solidFill>
              </a:rPr>
              <a:t>System</a:t>
            </a:r>
            <a:r>
              <a:rPr lang="en-US" b="1" spc="-95" dirty="0">
                <a:solidFill>
                  <a:schemeClr val="bg1"/>
                </a:solidFill>
              </a:rPr>
              <a:t> </a:t>
            </a:r>
            <a:r>
              <a:rPr lang="en-US" b="1" spc="-20" dirty="0">
                <a:solidFill>
                  <a:schemeClr val="bg1"/>
                </a:solidFill>
              </a:rPr>
              <a:t>Unit</a:t>
            </a:r>
            <a:endParaRPr spc="-10" dirty="0">
              <a:solidFill>
                <a:schemeClr val="bg1"/>
              </a:solidFill>
            </a:endParaRPr>
          </a:p>
        </p:txBody>
      </p:sp>
      <p:sp>
        <p:nvSpPr>
          <p:cNvPr id="6" name="object 3">
            <a:extLst>
              <a:ext uri="{FF2B5EF4-FFF2-40B4-BE49-F238E27FC236}">
                <a16:creationId xmlns:a16="http://schemas.microsoft.com/office/drawing/2014/main" id="{05853A8F-245D-0F76-A09D-8A65EFC9480A}"/>
              </a:ext>
            </a:extLst>
          </p:cNvPr>
          <p:cNvSpPr txBox="1">
            <a:spLocks noGrp="1"/>
          </p:cNvSpPr>
          <p:nvPr>
            <p:ph idx="1"/>
          </p:nvPr>
        </p:nvSpPr>
        <p:spPr>
          <a:xfrm>
            <a:off x="688761" y="1465852"/>
            <a:ext cx="6550239" cy="446661"/>
          </a:xfrm>
          <a:prstGeom prst="rect">
            <a:avLst/>
          </a:prstGeom>
        </p:spPr>
        <p:txBody>
          <a:bodyPr vert="horz" wrap="square" lIns="0" tIns="85725" rIns="0" bIns="0" rtlCol="0">
            <a:spAutoFit/>
          </a:bodyPr>
          <a:lstStyle/>
          <a:p>
            <a:pPr marL="0" indent="0">
              <a:spcBef>
                <a:spcPts val="675"/>
              </a:spcBef>
              <a:buNone/>
              <a:tabLst>
                <a:tab pos="355600" algn="l"/>
              </a:tabLst>
            </a:pPr>
            <a:r>
              <a:rPr lang="en-GB" sz="2600" b="1" dirty="0">
                <a:solidFill>
                  <a:schemeClr val="bg1"/>
                </a:solidFill>
                <a:latin typeface="Calibri"/>
                <a:cs typeface="Calibri"/>
              </a:rPr>
              <a:t>Typical ports for tablets and tablet docks</a:t>
            </a:r>
          </a:p>
        </p:txBody>
      </p:sp>
      <p:pic>
        <p:nvPicPr>
          <p:cNvPr id="4" name="Picture 3">
            <a:extLst>
              <a:ext uri="{FF2B5EF4-FFF2-40B4-BE49-F238E27FC236}">
                <a16:creationId xmlns:a16="http://schemas.microsoft.com/office/drawing/2014/main" id="{A622B827-51BD-124F-66AE-C1C33BFF00C9}"/>
              </a:ext>
            </a:extLst>
          </p:cNvPr>
          <p:cNvPicPr>
            <a:picLocks noChangeAspect="1"/>
          </p:cNvPicPr>
          <p:nvPr/>
        </p:nvPicPr>
        <p:blipFill>
          <a:blip r:embed="rId2"/>
          <a:stretch>
            <a:fillRect/>
          </a:stretch>
        </p:blipFill>
        <p:spPr>
          <a:xfrm>
            <a:off x="1905000" y="2362200"/>
            <a:ext cx="7386370" cy="3057525"/>
          </a:xfrm>
          <a:prstGeom prst="rect">
            <a:avLst/>
          </a:prstGeom>
        </p:spPr>
      </p:pic>
      <p:sp>
        <p:nvSpPr>
          <p:cNvPr id="3" name="Slide Number Placeholder 2"/>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49</a:t>
            </a:fld>
            <a:endParaRPr lang="en-GB" spc="-25" dirty="0">
              <a:solidFill>
                <a:schemeClr val="bg1"/>
              </a:solidFill>
            </a:endParaRPr>
          </a:p>
        </p:txBody>
      </p:sp>
    </p:spTree>
    <p:extLst>
      <p:ext uri="{BB962C8B-B14F-4D97-AF65-F5344CB8AC3E}">
        <p14:creationId xmlns:p14="http://schemas.microsoft.com/office/powerpoint/2010/main" val="275035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68244" y="3386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Representing</a:t>
            </a:r>
            <a:r>
              <a:rPr b="1" spc="-165" dirty="0">
                <a:solidFill>
                  <a:schemeClr val="bg1"/>
                </a:solidFill>
              </a:rPr>
              <a:t> </a:t>
            </a:r>
            <a:r>
              <a:rPr b="1" dirty="0">
                <a:solidFill>
                  <a:schemeClr val="bg1"/>
                </a:solidFill>
              </a:rPr>
              <a:t>Numerical</a:t>
            </a:r>
            <a:r>
              <a:rPr b="1" spc="-160" dirty="0">
                <a:solidFill>
                  <a:schemeClr val="bg1"/>
                </a:solidFill>
              </a:rPr>
              <a:t> </a:t>
            </a:r>
            <a:r>
              <a:rPr b="1" spc="-20" dirty="0">
                <a:solidFill>
                  <a:schemeClr val="bg1"/>
                </a:solidFill>
              </a:rPr>
              <a:t>Data</a:t>
            </a:r>
          </a:p>
        </p:txBody>
      </p:sp>
      <p:sp>
        <p:nvSpPr>
          <p:cNvPr id="3" name="object 3"/>
          <p:cNvSpPr txBox="1"/>
          <p:nvPr/>
        </p:nvSpPr>
        <p:spPr>
          <a:xfrm>
            <a:off x="768244" y="1461262"/>
            <a:ext cx="10966555" cy="4395434"/>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sz="2400" dirty="0">
                <a:solidFill>
                  <a:schemeClr val="bg1"/>
                </a:solidFill>
                <a:latin typeface="Calibri"/>
                <a:cs typeface="Calibri"/>
              </a:rPr>
              <a:t>Numbering</a:t>
            </a:r>
            <a:r>
              <a:rPr sz="2400" spc="-35" dirty="0">
                <a:solidFill>
                  <a:schemeClr val="bg1"/>
                </a:solidFill>
                <a:latin typeface="Calibri"/>
                <a:cs typeface="Calibri"/>
              </a:rPr>
              <a:t> </a:t>
            </a:r>
            <a:r>
              <a:rPr sz="2400" spc="-10" dirty="0">
                <a:solidFill>
                  <a:schemeClr val="bg1"/>
                </a:solidFill>
                <a:latin typeface="Calibri"/>
                <a:cs typeface="Calibri"/>
              </a:rPr>
              <a:t>System</a:t>
            </a:r>
            <a:endParaRPr lang="en-US" sz="2400" spc="-10" dirty="0">
              <a:solidFill>
                <a:schemeClr val="bg1"/>
              </a:solidFill>
              <a:latin typeface="Calibri"/>
              <a:cs typeface="Calibri"/>
            </a:endParaRPr>
          </a:p>
          <a:p>
            <a:pPr marL="755015" lvl="1" indent="-285115">
              <a:spcBef>
                <a:spcPts val="575"/>
              </a:spcBef>
              <a:buFont typeface="Arial MT"/>
              <a:buChar char="–"/>
              <a:tabLst>
                <a:tab pos="755015" algn="l"/>
              </a:tabLst>
            </a:pPr>
            <a:r>
              <a:rPr lang="en-GB" sz="2400" dirty="0">
                <a:solidFill>
                  <a:schemeClr val="bg1"/>
                </a:solidFill>
                <a:latin typeface="Calibri"/>
                <a:cs typeface="Calibri"/>
              </a:rPr>
              <a:t>A</a:t>
            </a:r>
            <a:r>
              <a:rPr lang="en-GB" sz="2400" spc="-60" dirty="0">
                <a:solidFill>
                  <a:schemeClr val="bg1"/>
                </a:solidFill>
                <a:latin typeface="Calibri"/>
                <a:cs typeface="Calibri"/>
              </a:rPr>
              <a:t> </a:t>
            </a:r>
            <a:r>
              <a:rPr lang="en-GB" sz="2400" dirty="0">
                <a:solidFill>
                  <a:schemeClr val="bg1"/>
                </a:solidFill>
                <a:latin typeface="Calibri"/>
                <a:cs typeface="Calibri"/>
              </a:rPr>
              <a:t>way</a:t>
            </a:r>
            <a:r>
              <a:rPr lang="en-GB" sz="2400" spc="-50" dirty="0">
                <a:solidFill>
                  <a:schemeClr val="bg1"/>
                </a:solidFill>
                <a:latin typeface="Calibri"/>
                <a:cs typeface="Calibri"/>
              </a:rPr>
              <a:t> </a:t>
            </a:r>
            <a:r>
              <a:rPr lang="en-GB" sz="2400" dirty="0">
                <a:solidFill>
                  <a:schemeClr val="bg1"/>
                </a:solidFill>
                <a:latin typeface="Calibri"/>
                <a:cs typeface="Calibri"/>
              </a:rPr>
              <a:t>of</a:t>
            </a:r>
            <a:r>
              <a:rPr lang="en-GB" sz="2400" spc="-50" dirty="0">
                <a:solidFill>
                  <a:schemeClr val="bg1"/>
                </a:solidFill>
                <a:latin typeface="Calibri"/>
                <a:cs typeface="Calibri"/>
              </a:rPr>
              <a:t> </a:t>
            </a:r>
            <a:r>
              <a:rPr lang="en-GB" sz="2400" spc="-10" dirty="0">
                <a:solidFill>
                  <a:schemeClr val="bg1"/>
                </a:solidFill>
                <a:latin typeface="Calibri"/>
                <a:cs typeface="Calibri"/>
              </a:rPr>
              <a:t>representing</a:t>
            </a:r>
            <a:r>
              <a:rPr lang="en-GB" sz="2400" spc="-40" dirty="0">
                <a:solidFill>
                  <a:schemeClr val="bg1"/>
                </a:solidFill>
                <a:latin typeface="Calibri"/>
                <a:cs typeface="Calibri"/>
              </a:rPr>
              <a:t> </a:t>
            </a:r>
            <a:r>
              <a:rPr lang="en-GB" sz="2400" spc="-10" dirty="0">
                <a:solidFill>
                  <a:schemeClr val="bg1"/>
                </a:solidFill>
                <a:latin typeface="Calibri"/>
                <a:cs typeface="Calibri"/>
              </a:rPr>
              <a:t>numbers</a:t>
            </a:r>
            <a:endParaRPr lang="en-GB" sz="2400" dirty="0">
              <a:solidFill>
                <a:schemeClr val="bg1"/>
              </a:solidFill>
              <a:latin typeface="Calibri"/>
              <a:cs typeface="Calibri"/>
            </a:endParaRPr>
          </a:p>
          <a:p>
            <a:pPr marL="755015" lvl="1" indent="-285115">
              <a:spcBef>
                <a:spcPts val="580"/>
              </a:spcBef>
              <a:buFont typeface="Arial MT"/>
              <a:buChar char="–"/>
              <a:tabLst>
                <a:tab pos="755015" algn="l"/>
              </a:tabLst>
            </a:pPr>
            <a:r>
              <a:rPr sz="2400" b="1" dirty="0">
                <a:solidFill>
                  <a:schemeClr val="bg1"/>
                </a:solidFill>
                <a:latin typeface="Calibri"/>
                <a:cs typeface="Calibri"/>
              </a:rPr>
              <a:t>Decimal</a:t>
            </a:r>
            <a:r>
              <a:rPr sz="2400" b="1" spc="-20" dirty="0">
                <a:solidFill>
                  <a:schemeClr val="bg1"/>
                </a:solidFill>
                <a:latin typeface="Calibri"/>
                <a:cs typeface="Calibri"/>
              </a:rPr>
              <a:t> </a:t>
            </a:r>
            <a:r>
              <a:rPr sz="2400" b="1" dirty="0">
                <a:solidFill>
                  <a:schemeClr val="bg1"/>
                </a:solidFill>
                <a:latin typeface="Calibri"/>
                <a:cs typeface="Calibri"/>
              </a:rPr>
              <a:t>numbering</a:t>
            </a:r>
            <a:r>
              <a:rPr sz="2400" b="1" spc="-20" dirty="0">
                <a:solidFill>
                  <a:schemeClr val="bg1"/>
                </a:solidFill>
                <a:latin typeface="Calibri"/>
                <a:cs typeface="Calibri"/>
              </a:rPr>
              <a:t> </a:t>
            </a:r>
            <a:r>
              <a:rPr sz="2400" b="1" spc="-10" dirty="0">
                <a:solidFill>
                  <a:schemeClr val="bg1"/>
                </a:solidFill>
                <a:latin typeface="Calibri"/>
                <a:cs typeface="Calibri"/>
              </a:rPr>
              <a:t>system</a:t>
            </a:r>
            <a:endParaRPr sz="2400" b="1" dirty="0">
              <a:solidFill>
                <a:schemeClr val="bg1"/>
              </a:solidFill>
              <a:latin typeface="Calibri"/>
              <a:cs typeface="Calibri"/>
            </a:endParaRPr>
          </a:p>
          <a:p>
            <a:pPr marL="1153795" lvl="2" indent="-227329">
              <a:spcBef>
                <a:spcPts val="575"/>
              </a:spcBef>
              <a:buFont typeface="Arial MT"/>
              <a:buChar char="•"/>
              <a:tabLst>
                <a:tab pos="1153795" algn="l"/>
              </a:tabLst>
            </a:pPr>
            <a:r>
              <a:rPr sz="2400" dirty="0">
                <a:solidFill>
                  <a:schemeClr val="bg1"/>
                </a:solidFill>
                <a:latin typeface="Calibri"/>
                <a:cs typeface="Calibri"/>
              </a:rPr>
              <a:t>Uses</a:t>
            </a:r>
            <a:r>
              <a:rPr sz="2400" spc="-40" dirty="0">
                <a:solidFill>
                  <a:schemeClr val="bg1"/>
                </a:solidFill>
                <a:latin typeface="Calibri"/>
                <a:cs typeface="Calibri"/>
              </a:rPr>
              <a:t> </a:t>
            </a:r>
            <a:r>
              <a:rPr sz="2400" dirty="0">
                <a:solidFill>
                  <a:schemeClr val="bg1"/>
                </a:solidFill>
                <a:latin typeface="Calibri"/>
                <a:cs typeface="Calibri"/>
              </a:rPr>
              <a:t>10</a:t>
            </a:r>
            <a:r>
              <a:rPr sz="2400" spc="-45" dirty="0">
                <a:solidFill>
                  <a:schemeClr val="bg1"/>
                </a:solidFill>
                <a:latin typeface="Calibri"/>
                <a:cs typeface="Calibri"/>
              </a:rPr>
              <a:t> </a:t>
            </a:r>
            <a:r>
              <a:rPr sz="2400" dirty="0">
                <a:solidFill>
                  <a:schemeClr val="bg1"/>
                </a:solidFill>
                <a:latin typeface="Calibri"/>
                <a:cs typeface="Calibri"/>
              </a:rPr>
              <a:t>symbols</a:t>
            </a:r>
            <a:r>
              <a:rPr sz="2400" spc="-40" dirty="0">
                <a:solidFill>
                  <a:schemeClr val="bg1"/>
                </a:solidFill>
                <a:latin typeface="Calibri"/>
                <a:cs typeface="Calibri"/>
              </a:rPr>
              <a:t> </a:t>
            </a:r>
            <a:r>
              <a:rPr sz="2400" spc="-10" dirty="0">
                <a:solidFill>
                  <a:schemeClr val="bg1"/>
                </a:solidFill>
                <a:latin typeface="Calibri"/>
                <a:cs typeface="Calibri"/>
              </a:rPr>
              <a:t>(0-</a:t>
            </a:r>
            <a:r>
              <a:rPr sz="2400" spc="-25" dirty="0">
                <a:solidFill>
                  <a:schemeClr val="bg1"/>
                </a:solidFill>
                <a:latin typeface="Calibri"/>
                <a:cs typeface="Calibri"/>
              </a:rPr>
              <a:t>9)</a:t>
            </a:r>
            <a:endParaRPr sz="2400" dirty="0">
              <a:solidFill>
                <a:schemeClr val="bg1"/>
              </a:solidFill>
              <a:latin typeface="Calibri"/>
              <a:cs typeface="Calibri"/>
            </a:endParaRPr>
          </a:p>
          <a:p>
            <a:pPr marL="755015" lvl="1" indent="-285115">
              <a:spcBef>
                <a:spcPts val="575"/>
              </a:spcBef>
              <a:buFont typeface="Arial MT"/>
              <a:buChar char="–"/>
              <a:tabLst>
                <a:tab pos="755015" algn="l"/>
              </a:tabLst>
            </a:pPr>
            <a:r>
              <a:rPr sz="2400" b="1" dirty="0">
                <a:solidFill>
                  <a:schemeClr val="bg1"/>
                </a:solidFill>
                <a:latin typeface="Calibri"/>
                <a:cs typeface="Calibri"/>
              </a:rPr>
              <a:t>Binary</a:t>
            </a:r>
            <a:r>
              <a:rPr sz="2400" b="1" spc="-55" dirty="0">
                <a:solidFill>
                  <a:schemeClr val="bg1"/>
                </a:solidFill>
                <a:latin typeface="Calibri"/>
                <a:cs typeface="Calibri"/>
              </a:rPr>
              <a:t> </a:t>
            </a:r>
            <a:r>
              <a:rPr sz="2400" b="1" dirty="0">
                <a:solidFill>
                  <a:schemeClr val="bg1"/>
                </a:solidFill>
                <a:latin typeface="Calibri"/>
                <a:cs typeface="Calibri"/>
              </a:rPr>
              <a:t>numbering</a:t>
            </a:r>
            <a:r>
              <a:rPr sz="2400" b="1" spc="-30" dirty="0">
                <a:solidFill>
                  <a:schemeClr val="bg1"/>
                </a:solidFill>
                <a:latin typeface="Calibri"/>
                <a:cs typeface="Calibri"/>
              </a:rPr>
              <a:t> </a:t>
            </a:r>
            <a:r>
              <a:rPr sz="2400" b="1" spc="-10" dirty="0">
                <a:solidFill>
                  <a:schemeClr val="bg1"/>
                </a:solidFill>
                <a:latin typeface="Calibri"/>
                <a:cs typeface="Calibri"/>
              </a:rPr>
              <a:t>system</a:t>
            </a:r>
            <a:endParaRPr sz="2400" b="1" dirty="0">
              <a:solidFill>
                <a:schemeClr val="bg1"/>
              </a:solidFill>
              <a:latin typeface="Calibri"/>
              <a:cs typeface="Calibri"/>
            </a:endParaRPr>
          </a:p>
          <a:p>
            <a:pPr marL="1154430" lvl="2" indent="-227329">
              <a:spcBef>
                <a:spcPts val="580"/>
              </a:spcBef>
              <a:buFont typeface="Arial MT"/>
              <a:buChar char="•"/>
              <a:tabLst>
                <a:tab pos="1154430" algn="l"/>
              </a:tabLst>
            </a:pPr>
            <a:r>
              <a:rPr sz="2400" dirty="0">
                <a:solidFill>
                  <a:schemeClr val="bg1"/>
                </a:solidFill>
                <a:latin typeface="Calibri"/>
                <a:cs typeface="Calibri"/>
              </a:rPr>
              <a:t>Uses</a:t>
            </a:r>
            <a:r>
              <a:rPr sz="2400" spc="-40" dirty="0">
                <a:solidFill>
                  <a:schemeClr val="bg1"/>
                </a:solidFill>
                <a:latin typeface="Calibri"/>
                <a:cs typeface="Calibri"/>
              </a:rPr>
              <a:t> </a:t>
            </a:r>
            <a:r>
              <a:rPr sz="2400" dirty="0">
                <a:solidFill>
                  <a:schemeClr val="bg1"/>
                </a:solidFill>
                <a:latin typeface="Calibri"/>
                <a:cs typeface="Calibri"/>
              </a:rPr>
              <a:t>only</a:t>
            </a:r>
            <a:r>
              <a:rPr sz="2400" spc="-35" dirty="0">
                <a:solidFill>
                  <a:schemeClr val="bg1"/>
                </a:solidFill>
                <a:latin typeface="Calibri"/>
                <a:cs typeface="Calibri"/>
              </a:rPr>
              <a:t> </a:t>
            </a:r>
            <a:r>
              <a:rPr sz="2400" dirty="0">
                <a:solidFill>
                  <a:schemeClr val="bg1"/>
                </a:solidFill>
                <a:latin typeface="Calibri"/>
                <a:cs typeface="Calibri"/>
              </a:rPr>
              <a:t>two</a:t>
            </a:r>
            <a:r>
              <a:rPr sz="2400" spc="-55" dirty="0">
                <a:solidFill>
                  <a:schemeClr val="bg1"/>
                </a:solidFill>
                <a:latin typeface="Calibri"/>
                <a:cs typeface="Calibri"/>
              </a:rPr>
              <a:t> </a:t>
            </a:r>
            <a:r>
              <a:rPr sz="2400" dirty="0">
                <a:solidFill>
                  <a:schemeClr val="bg1"/>
                </a:solidFill>
                <a:latin typeface="Calibri"/>
                <a:cs typeface="Calibri"/>
              </a:rPr>
              <a:t>symbols</a:t>
            </a:r>
            <a:r>
              <a:rPr sz="2400" spc="-45" dirty="0">
                <a:solidFill>
                  <a:schemeClr val="bg1"/>
                </a:solidFill>
                <a:latin typeface="Calibri"/>
                <a:cs typeface="Calibri"/>
              </a:rPr>
              <a:t> </a:t>
            </a:r>
            <a:r>
              <a:rPr sz="2400" dirty="0">
                <a:solidFill>
                  <a:schemeClr val="bg1"/>
                </a:solidFill>
                <a:latin typeface="Calibri"/>
                <a:cs typeface="Calibri"/>
              </a:rPr>
              <a:t>(1</a:t>
            </a:r>
            <a:r>
              <a:rPr sz="2400" spc="-55" dirty="0">
                <a:solidFill>
                  <a:schemeClr val="bg1"/>
                </a:solidFill>
                <a:latin typeface="Calibri"/>
                <a:cs typeface="Calibri"/>
              </a:rPr>
              <a:t> </a:t>
            </a:r>
            <a:r>
              <a:rPr sz="2400" dirty="0">
                <a:solidFill>
                  <a:schemeClr val="bg1"/>
                </a:solidFill>
                <a:latin typeface="Calibri"/>
                <a:cs typeface="Calibri"/>
              </a:rPr>
              <a:t>and</a:t>
            </a:r>
            <a:r>
              <a:rPr sz="2400" spc="-40" dirty="0">
                <a:solidFill>
                  <a:schemeClr val="bg1"/>
                </a:solidFill>
                <a:latin typeface="Calibri"/>
                <a:cs typeface="Calibri"/>
              </a:rPr>
              <a:t> </a:t>
            </a:r>
            <a:r>
              <a:rPr sz="2400" dirty="0">
                <a:solidFill>
                  <a:schemeClr val="bg1"/>
                </a:solidFill>
                <a:latin typeface="Calibri"/>
                <a:cs typeface="Calibri"/>
              </a:rPr>
              <a:t>0)</a:t>
            </a:r>
            <a:r>
              <a:rPr sz="2400" spc="-40" dirty="0">
                <a:solidFill>
                  <a:schemeClr val="bg1"/>
                </a:solidFill>
                <a:latin typeface="Calibri"/>
                <a:cs typeface="Calibri"/>
              </a:rPr>
              <a:t> </a:t>
            </a:r>
            <a:r>
              <a:rPr sz="2400" dirty="0">
                <a:solidFill>
                  <a:schemeClr val="bg1"/>
                </a:solidFill>
                <a:latin typeface="Calibri"/>
                <a:cs typeface="Calibri"/>
              </a:rPr>
              <a:t>to</a:t>
            </a:r>
            <a:r>
              <a:rPr sz="2400" spc="-55" dirty="0">
                <a:solidFill>
                  <a:schemeClr val="bg1"/>
                </a:solidFill>
                <a:latin typeface="Calibri"/>
                <a:cs typeface="Calibri"/>
              </a:rPr>
              <a:t> </a:t>
            </a:r>
            <a:r>
              <a:rPr sz="2400" spc="-10" dirty="0">
                <a:solidFill>
                  <a:schemeClr val="bg1"/>
                </a:solidFill>
                <a:latin typeface="Calibri"/>
                <a:cs typeface="Calibri"/>
              </a:rPr>
              <a:t>represent</a:t>
            </a:r>
            <a:r>
              <a:rPr sz="2400" spc="-35" dirty="0">
                <a:solidFill>
                  <a:schemeClr val="bg1"/>
                </a:solidFill>
                <a:latin typeface="Calibri"/>
                <a:cs typeface="Calibri"/>
              </a:rPr>
              <a:t> </a:t>
            </a:r>
            <a:r>
              <a:rPr sz="2400" spc="-25" dirty="0">
                <a:solidFill>
                  <a:schemeClr val="bg1"/>
                </a:solidFill>
                <a:latin typeface="Calibri"/>
                <a:cs typeface="Calibri"/>
              </a:rPr>
              <a:t>all</a:t>
            </a:r>
            <a:r>
              <a:rPr lang="en-US" sz="2400" spc="-25" dirty="0">
                <a:solidFill>
                  <a:schemeClr val="bg1"/>
                </a:solidFill>
                <a:latin typeface="Calibri"/>
                <a:cs typeface="Calibri"/>
              </a:rPr>
              <a:t> possible numbers</a:t>
            </a:r>
            <a:endParaRPr sz="2400" dirty="0">
              <a:solidFill>
                <a:schemeClr val="bg1"/>
              </a:solidFill>
              <a:latin typeface="Calibri"/>
              <a:cs typeface="Calibri"/>
            </a:endParaRPr>
          </a:p>
          <a:p>
            <a:pPr marL="754380" marR="5080" lvl="1" indent="-285115">
              <a:spcBef>
                <a:spcPts val="575"/>
              </a:spcBef>
              <a:buFont typeface="Arial MT"/>
              <a:buChar char="–"/>
              <a:tabLst>
                <a:tab pos="756285" algn="l"/>
              </a:tabLst>
            </a:pPr>
            <a:r>
              <a:rPr sz="2400" dirty="0">
                <a:solidFill>
                  <a:schemeClr val="bg1"/>
                </a:solidFill>
                <a:latin typeface="Calibri"/>
                <a:cs typeface="Calibri"/>
              </a:rPr>
              <a:t>In</a:t>
            </a:r>
            <a:r>
              <a:rPr sz="2400" spc="-45" dirty="0">
                <a:solidFill>
                  <a:schemeClr val="bg1"/>
                </a:solidFill>
                <a:latin typeface="Calibri"/>
                <a:cs typeface="Calibri"/>
              </a:rPr>
              <a:t> </a:t>
            </a:r>
            <a:r>
              <a:rPr sz="2400" dirty="0">
                <a:solidFill>
                  <a:schemeClr val="bg1"/>
                </a:solidFill>
                <a:latin typeface="Calibri"/>
                <a:cs typeface="Calibri"/>
              </a:rPr>
              <a:t>both</a:t>
            </a:r>
            <a:r>
              <a:rPr sz="2400" spc="-45" dirty="0">
                <a:solidFill>
                  <a:schemeClr val="bg1"/>
                </a:solidFill>
                <a:latin typeface="Calibri"/>
                <a:cs typeface="Calibri"/>
              </a:rPr>
              <a:t> </a:t>
            </a:r>
            <a:r>
              <a:rPr sz="2400" spc="-10" dirty="0">
                <a:solidFill>
                  <a:schemeClr val="bg1"/>
                </a:solidFill>
                <a:latin typeface="Calibri"/>
                <a:cs typeface="Calibri"/>
              </a:rPr>
              <a:t>systems,</a:t>
            </a:r>
            <a:r>
              <a:rPr sz="2400" spc="-55" dirty="0">
                <a:solidFill>
                  <a:schemeClr val="bg1"/>
                </a:solidFill>
                <a:latin typeface="Calibri"/>
                <a:cs typeface="Calibri"/>
              </a:rPr>
              <a:t> </a:t>
            </a:r>
            <a:r>
              <a:rPr sz="2400" dirty="0">
                <a:solidFill>
                  <a:schemeClr val="bg1"/>
                </a:solidFill>
                <a:latin typeface="Calibri"/>
                <a:cs typeface="Calibri"/>
              </a:rPr>
              <a:t>the</a:t>
            </a:r>
            <a:r>
              <a:rPr sz="2400" spc="-40" dirty="0">
                <a:solidFill>
                  <a:schemeClr val="bg1"/>
                </a:solidFill>
                <a:latin typeface="Calibri"/>
                <a:cs typeface="Calibri"/>
              </a:rPr>
              <a:t> </a:t>
            </a:r>
            <a:r>
              <a:rPr sz="2400" dirty="0">
                <a:solidFill>
                  <a:schemeClr val="bg1"/>
                </a:solidFill>
                <a:latin typeface="Calibri"/>
                <a:cs typeface="Calibri"/>
              </a:rPr>
              <a:t>position</a:t>
            </a:r>
            <a:r>
              <a:rPr sz="2400" spc="-40" dirty="0">
                <a:solidFill>
                  <a:schemeClr val="bg1"/>
                </a:solidFill>
                <a:latin typeface="Calibri"/>
                <a:cs typeface="Calibri"/>
              </a:rPr>
              <a:t> </a:t>
            </a:r>
            <a:r>
              <a:rPr sz="2400" dirty="0">
                <a:solidFill>
                  <a:schemeClr val="bg1"/>
                </a:solidFill>
                <a:latin typeface="Calibri"/>
                <a:cs typeface="Calibri"/>
              </a:rPr>
              <a:t>of</a:t>
            </a:r>
            <a:r>
              <a:rPr sz="2400" spc="-55" dirty="0">
                <a:solidFill>
                  <a:schemeClr val="bg1"/>
                </a:solidFill>
                <a:latin typeface="Calibri"/>
                <a:cs typeface="Calibri"/>
              </a:rPr>
              <a:t> </a:t>
            </a:r>
            <a:r>
              <a:rPr sz="2400" dirty="0">
                <a:solidFill>
                  <a:schemeClr val="bg1"/>
                </a:solidFill>
                <a:latin typeface="Calibri"/>
                <a:cs typeface="Calibri"/>
              </a:rPr>
              <a:t>the</a:t>
            </a:r>
            <a:r>
              <a:rPr sz="2400" spc="-35" dirty="0">
                <a:solidFill>
                  <a:schemeClr val="bg1"/>
                </a:solidFill>
                <a:latin typeface="Calibri"/>
                <a:cs typeface="Calibri"/>
              </a:rPr>
              <a:t> </a:t>
            </a:r>
            <a:r>
              <a:rPr sz="2400" dirty="0">
                <a:solidFill>
                  <a:schemeClr val="bg1"/>
                </a:solidFill>
                <a:latin typeface="Calibri"/>
                <a:cs typeface="Calibri"/>
              </a:rPr>
              <a:t>digits</a:t>
            </a:r>
            <a:r>
              <a:rPr sz="2400" spc="-60" dirty="0">
                <a:solidFill>
                  <a:schemeClr val="bg1"/>
                </a:solidFill>
                <a:latin typeface="Calibri"/>
                <a:cs typeface="Calibri"/>
              </a:rPr>
              <a:t> </a:t>
            </a:r>
            <a:r>
              <a:rPr sz="2400" spc="-10" dirty="0">
                <a:solidFill>
                  <a:schemeClr val="bg1"/>
                </a:solidFill>
                <a:latin typeface="Calibri"/>
                <a:cs typeface="Calibri"/>
              </a:rPr>
              <a:t>determines</a:t>
            </a:r>
            <a:r>
              <a:rPr sz="2400" spc="-50" dirty="0">
                <a:solidFill>
                  <a:schemeClr val="bg1"/>
                </a:solidFill>
                <a:latin typeface="Calibri"/>
                <a:cs typeface="Calibri"/>
              </a:rPr>
              <a:t> </a:t>
            </a:r>
            <a:r>
              <a:rPr sz="2400" dirty="0">
                <a:solidFill>
                  <a:schemeClr val="bg1"/>
                </a:solidFill>
                <a:latin typeface="Calibri"/>
                <a:cs typeface="Calibri"/>
              </a:rPr>
              <a:t>power</a:t>
            </a:r>
            <a:r>
              <a:rPr sz="2400" spc="-30" dirty="0">
                <a:solidFill>
                  <a:schemeClr val="bg1"/>
                </a:solidFill>
                <a:latin typeface="Calibri"/>
                <a:cs typeface="Calibri"/>
              </a:rPr>
              <a:t> </a:t>
            </a:r>
            <a:r>
              <a:rPr lang="en-US" sz="2400" spc="-30" dirty="0">
                <a:solidFill>
                  <a:schemeClr val="bg1"/>
                </a:solidFill>
                <a:latin typeface="Calibri"/>
                <a:cs typeface="Calibri"/>
              </a:rPr>
              <a:t>or exponent </a:t>
            </a:r>
            <a:r>
              <a:rPr sz="2400" dirty="0">
                <a:solidFill>
                  <a:schemeClr val="bg1"/>
                </a:solidFill>
                <a:latin typeface="Calibri"/>
                <a:cs typeface="Calibri"/>
              </a:rPr>
              <a:t>to</a:t>
            </a:r>
            <a:r>
              <a:rPr sz="2400" spc="-30" dirty="0">
                <a:solidFill>
                  <a:schemeClr val="bg1"/>
                </a:solidFill>
                <a:latin typeface="Calibri"/>
                <a:cs typeface="Calibri"/>
              </a:rPr>
              <a:t> </a:t>
            </a:r>
            <a:r>
              <a:rPr sz="2400" dirty="0">
                <a:solidFill>
                  <a:schemeClr val="bg1"/>
                </a:solidFill>
                <a:latin typeface="Calibri"/>
                <a:cs typeface="Calibri"/>
              </a:rPr>
              <a:t>which</a:t>
            </a:r>
            <a:r>
              <a:rPr sz="2400" spc="-45" dirty="0">
                <a:solidFill>
                  <a:schemeClr val="bg1"/>
                </a:solidFill>
                <a:latin typeface="Calibri"/>
                <a:cs typeface="Calibri"/>
              </a:rPr>
              <a:t> </a:t>
            </a:r>
            <a:r>
              <a:rPr sz="2400" dirty="0">
                <a:solidFill>
                  <a:schemeClr val="bg1"/>
                </a:solidFill>
                <a:latin typeface="Calibri"/>
                <a:cs typeface="Calibri"/>
              </a:rPr>
              <a:t>base</a:t>
            </a:r>
            <a:r>
              <a:rPr sz="2400" spc="-20" dirty="0">
                <a:solidFill>
                  <a:schemeClr val="bg1"/>
                </a:solidFill>
                <a:latin typeface="Calibri"/>
                <a:cs typeface="Calibri"/>
              </a:rPr>
              <a:t> </a:t>
            </a:r>
            <a:r>
              <a:rPr sz="2400" dirty="0">
                <a:solidFill>
                  <a:schemeClr val="bg1"/>
                </a:solidFill>
                <a:latin typeface="Calibri"/>
                <a:cs typeface="Calibri"/>
              </a:rPr>
              <a:t>number</a:t>
            </a:r>
            <a:r>
              <a:rPr sz="2400" spc="-35" dirty="0">
                <a:solidFill>
                  <a:schemeClr val="bg1"/>
                </a:solidFill>
                <a:latin typeface="Calibri"/>
                <a:cs typeface="Calibri"/>
              </a:rPr>
              <a:t> </a:t>
            </a:r>
            <a:r>
              <a:rPr sz="2400" dirty="0">
                <a:solidFill>
                  <a:schemeClr val="bg1"/>
                </a:solidFill>
                <a:latin typeface="Calibri"/>
                <a:cs typeface="Calibri"/>
              </a:rPr>
              <a:t>is</a:t>
            </a:r>
            <a:r>
              <a:rPr sz="2400" spc="-30" dirty="0">
                <a:solidFill>
                  <a:schemeClr val="bg1"/>
                </a:solidFill>
                <a:latin typeface="Calibri"/>
                <a:cs typeface="Calibri"/>
              </a:rPr>
              <a:t> </a:t>
            </a:r>
            <a:r>
              <a:rPr sz="2400" spc="-10" dirty="0">
                <a:solidFill>
                  <a:schemeClr val="bg1"/>
                </a:solidFill>
                <a:latin typeface="Calibri"/>
                <a:cs typeface="Calibri"/>
              </a:rPr>
              <a:t>raised</a:t>
            </a:r>
            <a:endParaRPr lang="en-US" sz="2400" dirty="0">
              <a:solidFill>
                <a:schemeClr val="bg1"/>
              </a:solidFill>
              <a:latin typeface="Calibri"/>
              <a:cs typeface="Calibri"/>
            </a:endParaRPr>
          </a:p>
          <a:p>
            <a:pPr marL="1154430" lvl="2" indent="-227329">
              <a:spcBef>
                <a:spcPts val="580"/>
              </a:spcBef>
              <a:buFont typeface="Arial MT"/>
              <a:buChar char="•"/>
              <a:tabLst>
                <a:tab pos="1154430" algn="l"/>
              </a:tabLst>
            </a:pPr>
            <a:r>
              <a:rPr lang="en-GB" sz="2400" dirty="0">
                <a:solidFill>
                  <a:schemeClr val="bg1"/>
                </a:solidFill>
                <a:latin typeface="Calibri"/>
                <a:cs typeface="Calibri"/>
              </a:rPr>
              <a:t>10 for decimal</a:t>
            </a:r>
          </a:p>
          <a:p>
            <a:pPr marL="1154430" lvl="2" indent="-227329">
              <a:spcBef>
                <a:spcPts val="580"/>
              </a:spcBef>
              <a:buFont typeface="Arial MT"/>
              <a:buChar char="•"/>
              <a:tabLst>
                <a:tab pos="1154430" algn="l"/>
              </a:tabLst>
            </a:pPr>
            <a:r>
              <a:rPr lang="en-GB" sz="2400" dirty="0">
                <a:solidFill>
                  <a:schemeClr val="bg1"/>
                </a:solidFill>
                <a:latin typeface="Calibri"/>
                <a:cs typeface="Calibri"/>
              </a:rPr>
              <a:t>2 for binary</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5</a:t>
            </a:fld>
            <a:endParaRPr lang="en-GB" spc="-25" dirty="0">
              <a:solidFill>
                <a:schemeClr val="bg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4910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How</a:t>
            </a:r>
            <a:r>
              <a:rPr b="1" spc="-15" dirty="0">
                <a:solidFill>
                  <a:schemeClr val="bg1"/>
                </a:solidFill>
              </a:rPr>
              <a:t> </a:t>
            </a:r>
            <a:r>
              <a:rPr b="1" dirty="0">
                <a:solidFill>
                  <a:schemeClr val="bg1"/>
                </a:solidFill>
              </a:rPr>
              <a:t>the</a:t>
            </a:r>
            <a:r>
              <a:rPr b="1" spc="-15" dirty="0">
                <a:solidFill>
                  <a:schemeClr val="bg1"/>
                </a:solidFill>
              </a:rPr>
              <a:t> </a:t>
            </a:r>
            <a:r>
              <a:rPr b="1" dirty="0">
                <a:solidFill>
                  <a:schemeClr val="bg1"/>
                </a:solidFill>
              </a:rPr>
              <a:t>CPU</a:t>
            </a:r>
            <a:r>
              <a:rPr b="1" spc="-15" dirty="0">
                <a:solidFill>
                  <a:schemeClr val="bg1"/>
                </a:solidFill>
              </a:rPr>
              <a:t> </a:t>
            </a:r>
            <a:r>
              <a:rPr b="1" spc="-10" dirty="0">
                <a:solidFill>
                  <a:schemeClr val="bg1"/>
                </a:solidFill>
              </a:rPr>
              <a:t>Works</a:t>
            </a:r>
          </a:p>
        </p:txBody>
      </p:sp>
      <p:sp>
        <p:nvSpPr>
          <p:cNvPr id="3" name="object 3"/>
          <p:cNvSpPr txBox="1">
            <a:spLocks noGrp="1"/>
          </p:cNvSpPr>
          <p:nvPr>
            <p:ph idx="1"/>
          </p:nvPr>
        </p:nvSpPr>
        <p:spPr>
          <a:xfrm>
            <a:off x="786976" y="1676400"/>
            <a:ext cx="10716260" cy="4336956"/>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b="1" dirty="0">
                <a:solidFill>
                  <a:schemeClr val="bg1"/>
                </a:solidFill>
              </a:rPr>
              <a:t>CPU</a:t>
            </a:r>
            <a:r>
              <a:rPr b="1" spc="-70" dirty="0">
                <a:solidFill>
                  <a:schemeClr val="bg1"/>
                </a:solidFill>
              </a:rPr>
              <a:t> </a:t>
            </a:r>
            <a:r>
              <a:rPr b="1" dirty="0">
                <a:solidFill>
                  <a:schemeClr val="bg1"/>
                </a:solidFill>
              </a:rPr>
              <a:t>(Central</a:t>
            </a:r>
            <a:r>
              <a:rPr b="1" spc="-70" dirty="0">
                <a:solidFill>
                  <a:schemeClr val="bg1"/>
                </a:solidFill>
              </a:rPr>
              <a:t> </a:t>
            </a:r>
            <a:r>
              <a:rPr b="1" dirty="0">
                <a:solidFill>
                  <a:schemeClr val="bg1"/>
                </a:solidFill>
              </a:rPr>
              <a:t>Processing</a:t>
            </a:r>
            <a:r>
              <a:rPr b="1" spc="-65" dirty="0">
                <a:solidFill>
                  <a:schemeClr val="bg1"/>
                </a:solidFill>
              </a:rPr>
              <a:t> </a:t>
            </a:r>
            <a:r>
              <a:rPr b="1" spc="-20" dirty="0">
                <a:solidFill>
                  <a:schemeClr val="bg1"/>
                </a:solidFill>
              </a:rPr>
              <a:t>Unit)</a:t>
            </a:r>
          </a:p>
          <a:p>
            <a:pPr marL="754380" marR="46355" lvl="1" indent="-285115">
              <a:spcBef>
                <a:spcPts val="575"/>
              </a:spcBef>
              <a:buFont typeface="Arial MT"/>
              <a:buChar char="–"/>
              <a:tabLst>
                <a:tab pos="756285" algn="l"/>
              </a:tabLst>
            </a:pPr>
            <a:r>
              <a:rPr sz="2400" dirty="0">
                <a:solidFill>
                  <a:schemeClr val="bg1"/>
                </a:solidFill>
                <a:latin typeface="Calibri"/>
                <a:cs typeface="Calibri"/>
              </a:rPr>
              <a:t>Consists</a:t>
            </a:r>
            <a:r>
              <a:rPr sz="2400" spc="-75" dirty="0">
                <a:solidFill>
                  <a:schemeClr val="bg1"/>
                </a:solidFill>
                <a:latin typeface="Calibri"/>
                <a:cs typeface="Calibri"/>
              </a:rPr>
              <a:t> </a:t>
            </a:r>
            <a:r>
              <a:rPr sz="2400" dirty="0">
                <a:solidFill>
                  <a:schemeClr val="bg1"/>
                </a:solidFill>
                <a:latin typeface="Calibri"/>
                <a:cs typeface="Calibri"/>
              </a:rPr>
              <a:t>of</a:t>
            </a:r>
            <a:r>
              <a:rPr sz="2400" spc="-60" dirty="0">
                <a:solidFill>
                  <a:schemeClr val="bg1"/>
                </a:solidFill>
                <a:latin typeface="Calibri"/>
                <a:cs typeface="Calibri"/>
              </a:rPr>
              <a:t> </a:t>
            </a:r>
            <a:r>
              <a:rPr sz="2400" dirty="0">
                <a:solidFill>
                  <a:schemeClr val="bg1"/>
                </a:solidFill>
                <a:latin typeface="Calibri"/>
                <a:cs typeface="Calibri"/>
              </a:rPr>
              <a:t>a</a:t>
            </a:r>
            <a:r>
              <a:rPr sz="2400" spc="-60" dirty="0">
                <a:solidFill>
                  <a:schemeClr val="bg1"/>
                </a:solidFill>
                <a:latin typeface="Calibri"/>
                <a:cs typeface="Calibri"/>
              </a:rPr>
              <a:t> </a:t>
            </a:r>
            <a:r>
              <a:rPr sz="2400" dirty="0">
                <a:solidFill>
                  <a:schemeClr val="bg1"/>
                </a:solidFill>
                <a:latin typeface="Calibri"/>
                <a:cs typeface="Calibri"/>
              </a:rPr>
              <a:t>variety</a:t>
            </a:r>
            <a:r>
              <a:rPr sz="2400" spc="-70" dirty="0">
                <a:solidFill>
                  <a:schemeClr val="bg1"/>
                </a:solidFill>
                <a:latin typeface="Calibri"/>
                <a:cs typeface="Calibri"/>
              </a:rPr>
              <a:t> </a:t>
            </a:r>
            <a:r>
              <a:rPr sz="2400" dirty="0">
                <a:solidFill>
                  <a:schemeClr val="bg1"/>
                </a:solidFill>
                <a:latin typeface="Calibri"/>
                <a:cs typeface="Calibri"/>
              </a:rPr>
              <a:t>of</a:t>
            </a:r>
            <a:r>
              <a:rPr sz="2400" b="1" spc="-60" dirty="0">
                <a:solidFill>
                  <a:schemeClr val="bg1"/>
                </a:solidFill>
                <a:latin typeface="Calibri"/>
                <a:cs typeface="Calibri"/>
              </a:rPr>
              <a:t> </a:t>
            </a:r>
            <a:r>
              <a:rPr sz="2400" b="1" dirty="0">
                <a:solidFill>
                  <a:schemeClr val="bg1"/>
                </a:solidFill>
                <a:latin typeface="Calibri"/>
                <a:cs typeface="Calibri"/>
              </a:rPr>
              <a:t>circuitry</a:t>
            </a:r>
            <a:r>
              <a:rPr sz="2400" b="1" spc="-85" dirty="0">
                <a:solidFill>
                  <a:schemeClr val="bg1"/>
                </a:solidFill>
                <a:latin typeface="Calibri"/>
                <a:cs typeface="Calibri"/>
              </a:rPr>
              <a:t> </a:t>
            </a:r>
            <a:r>
              <a:rPr sz="2400" dirty="0">
                <a:solidFill>
                  <a:schemeClr val="bg1"/>
                </a:solidFill>
                <a:latin typeface="Calibri"/>
                <a:cs typeface="Calibri"/>
              </a:rPr>
              <a:t>and</a:t>
            </a:r>
            <a:r>
              <a:rPr sz="2400" spc="-55" dirty="0">
                <a:solidFill>
                  <a:schemeClr val="bg1"/>
                </a:solidFill>
                <a:latin typeface="Calibri"/>
                <a:cs typeface="Calibri"/>
              </a:rPr>
              <a:t> </a:t>
            </a:r>
            <a:r>
              <a:rPr sz="2400" b="1" dirty="0">
                <a:solidFill>
                  <a:schemeClr val="bg1"/>
                </a:solidFill>
                <a:latin typeface="Calibri"/>
                <a:cs typeface="Calibri"/>
              </a:rPr>
              <a:t>components</a:t>
            </a:r>
            <a:r>
              <a:rPr sz="2400" spc="-60" dirty="0">
                <a:solidFill>
                  <a:schemeClr val="bg1"/>
                </a:solidFill>
                <a:latin typeface="Calibri"/>
                <a:cs typeface="Calibri"/>
              </a:rPr>
              <a:t> </a:t>
            </a:r>
            <a:r>
              <a:rPr sz="2400" spc="-10" dirty="0">
                <a:solidFill>
                  <a:schemeClr val="bg1"/>
                </a:solidFill>
                <a:latin typeface="Calibri"/>
                <a:cs typeface="Calibri"/>
              </a:rPr>
              <a:t>packaged together</a:t>
            </a:r>
            <a:endParaRPr sz="2400" dirty="0">
              <a:solidFill>
                <a:schemeClr val="bg1"/>
              </a:solidFill>
              <a:latin typeface="Calibri"/>
              <a:cs typeface="Calibri"/>
            </a:endParaRPr>
          </a:p>
          <a:p>
            <a:pPr marL="755015" lvl="1" indent="-285115">
              <a:spcBef>
                <a:spcPts val="580"/>
              </a:spcBef>
              <a:buFont typeface="Arial MT"/>
              <a:buChar char="–"/>
              <a:tabLst>
                <a:tab pos="755015" algn="l"/>
              </a:tabLst>
            </a:pPr>
            <a:r>
              <a:rPr sz="2400" b="1" spc="-25" dirty="0">
                <a:solidFill>
                  <a:schemeClr val="bg1"/>
                </a:solidFill>
                <a:latin typeface="Calibri"/>
                <a:cs typeface="Calibri"/>
              </a:rPr>
              <a:t>Transistor:</a:t>
            </a:r>
            <a:r>
              <a:rPr sz="2400" spc="-60" dirty="0">
                <a:solidFill>
                  <a:schemeClr val="bg1"/>
                </a:solidFill>
                <a:latin typeface="Calibri"/>
                <a:cs typeface="Calibri"/>
              </a:rPr>
              <a:t> </a:t>
            </a:r>
            <a:r>
              <a:rPr sz="2400" dirty="0">
                <a:solidFill>
                  <a:schemeClr val="bg1"/>
                </a:solidFill>
                <a:latin typeface="Calibri"/>
                <a:cs typeface="Calibri"/>
              </a:rPr>
              <a:t>Key</a:t>
            </a:r>
            <a:r>
              <a:rPr sz="2400" spc="-65" dirty="0">
                <a:solidFill>
                  <a:schemeClr val="bg1"/>
                </a:solidFill>
                <a:latin typeface="Calibri"/>
                <a:cs typeface="Calibri"/>
              </a:rPr>
              <a:t> </a:t>
            </a:r>
            <a:r>
              <a:rPr sz="2400" dirty="0">
                <a:solidFill>
                  <a:schemeClr val="bg1"/>
                </a:solidFill>
                <a:latin typeface="Calibri"/>
                <a:cs typeface="Calibri"/>
              </a:rPr>
              <a:t>element</a:t>
            </a:r>
            <a:r>
              <a:rPr sz="2400" spc="-60" dirty="0">
                <a:solidFill>
                  <a:schemeClr val="bg1"/>
                </a:solidFill>
                <a:latin typeface="Calibri"/>
                <a:cs typeface="Calibri"/>
              </a:rPr>
              <a:t> </a:t>
            </a:r>
            <a:r>
              <a:rPr sz="2400" dirty="0">
                <a:solidFill>
                  <a:schemeClr val="bg1"/>
                </a:solidFill>
                <a:latin typeface="Calibri"/>
                <a:cs typeface="Calibri"/>
              </a:rPr>
              <a:t>of</a:t>
            </a:r>
            <a:r>
              <a:rPr sz="2400" spc="-45" dirty="0">
                <a:solidFill>
                  <a:schemeClr val="bg1"/>
                </a:solidFill>
                <a:latin typeface="Calibri"/>
                <a:cs typeface="Calibri"/>
              </a:rPr>
              <a:t> </a:t>
            </a:r>
            <a:r>
              <a:rPr sz="2400" dirty="0">
                <a:solidFill>
                  <a:schemeClr val="bg1"/>
                </a:solidFill>
                <a:latin typeface="Calibri"/>
                <a:cs typeface="Calibri"/>
              </a:rPr>
              <a:t>the</a:t>
            </a:r>
            <a:r>
              <a:rPr sz="2400" spc="-45" dirty="0">
                <a:solidFill>
                  <a:schemeClr val="bg1"/>
                </a:solidFill>
                <a:latin typeface="Calibri"/>
                <a:cs typeface="Calibri"/>
              </a:rPr>
              <a:t> </a:t>
            </a:r>
            <a:r>
              <a:rPr sz="2400" spc="-10" dirty="0">
                <a:solidFill>
                  <a:schemeClr val="bg1"/>
                </a:solidFill>
                <a:latin typeface="Calibri"/>
                <a:cs typeface="Calibri"/>
              </a:rPr>
              <a:t>microprocessor</a:t>
            </a:r>
            <a:endParaRPr sz="2400" dirty="0">
              <a:solidFill>
                <a:schemeClr val="bg1"/>
              </a:solidFill>
              <a:latin typeface="Calibri"/>
              <a:cs typeface="Calibri"/>
            </a:endParaRPr>
          </a:p>
          <a:p>
            <a:pPr marL="1154430" marR="33655" lvl="2" indent="-227329">
              <a:spcBef>
                <a:spcPts val="575"/>
              </a:spcBef>
              <a:buFont typeface="Arial MT"/>
              <a:buChar char="•"/>
              <a:tabLst>
                <a:tab pos="1155700" algn="l"/>
              </a:tabLst>
            </a:pPr>
            <a:r>
              <a:rPr sz="2400" dirty="0">
                <a:solidFill>
                  <a:schemeClr val="bg1"/>
                </a:solidFill>
                <a:latin typeface="Calibri"/>
                <a:cs typeface="Calibri"/>
              </a:rPr>
              <a:t>Made</a:t>
            </a:r>
            <a:r>
              <a:rPr sz="2400" spc="-35" dirty="0">
                <a:solidFill>
                  <a:schemeClr val="bg1"/>
                </a:solidFill>
                <a:latin typeface="Calibri"/>
                <a:cs typeface="Calibri"/>
              </a:rPr>
              <a:t> </a:t>
            </a:r>
            <a:r>
              <a:rPr sz="2400" dirty="0">
                <a:solidFill>
                  <a:schemeClr val="bg1"/>
                </a:solidFill>
                <a:latin typeface="Calibri"/>
                <a:cs typeface="Calibri"/>
              </a:rPr>
              <a:t>of</a:t>
            </a:r>
            <a:r>
              <a:rPr sz="2400" spc="-45" dirty="0">
                <a:solidFill>
                  <a:schemeClr val="bg1"/>
                </a:solidFill>
                <a:latin typeface="Calibri"/>
                <a:cs typeface="Calibri"/>
              </a:rPr>
              <a:t> </a:t>
            </a:r>
            <a:r>
              <a:rPr sz="2400" spc="-10" dirty="0">
                <a:solidFill>
                  <a:schemeClr val="bg1"/>
                </a:solidFill>
                <a:latin typeface="Calibri"/>
                <a:cs typeface="Calibri"/>
              </a:rPr>
              <a:t>semi-</a:t>
            </a:r>
            <a:r>
              <a:rPr sz="2400" dirty="0">
                <a:solidFill>
                  <a:schemeClr val="bg1"/>
                </a:solidFill>
                <a:latin typeface="Calibri"/>
                <a:cs typeface="Calibri"/>
              </a:rPr>
              <a:t>conductor</a:t>
            </a:r>
            <a:r>
              <a:rPr sz="2400" spc="-55" dirty="0">
                <a:solidFill>
                  <a:schemeClr val="bg1"/>
                </a:solidFill>
                <a:latin typeface="Calibri"/>
                <a:cs typeface="Calibri"/>
              </a:rPr>
              <a:t> </a:t>
            </a:r>
            <a:r>
              <a:rPr sz="2400" dirty="0">
                <a:solidFill>
                  <a:schemeClr val="bg1"/>
                </a:solidFill>
                <a:latin typeface="Calibri"/>
                <a:cs typeface="Calibri"/>
              </a:rPr>
              <a:t>material</a:t>
            </a:r>
            <a:r>
              <a:rPr sz="2400" spc="-65" dirty="0">
                <a:solidFill>
                  <a:schemeClr val="bg1"/>
                </a:solidFill>
                <a:latin typeface="Calibri"/>
                <a:cs typeface="Calibri"/>
              </a:rPr>
              <a:t> </a:t>
            </a:r>
            <a:r>
              <a:rPr sz="2400" dirty="0">
                <a:solidFill>
                  <a:schemeClr val="bg1"/>
                </a:solidFill>
                <a:latin typeface="Calibri"/>
                <a:cs typeface="Calibri"/>
              </a:rPr>
              <a:t>that</a:t>
            </a:r>
            <a:r>
              <a:rPr sz="2400" spc="-45" dirty="0">
                <a:solidFill>
                  <a:schemeClr val="bg1"/>
                </a:solidFill>
                <a:latin typeface="Calibri"/>
                <a:cs typeface="Calibri"/>
              </a:rPr>
              <a:t> </a:t>
            </a:r>
            <a:r>
              <a:rPr sz="2400" dirty="0">
                <a:solidFill>
                  <a:schemeClr val="bg1"/>
                </a:solidFill>
                <a:latin typeface="Calibri"/>
                <a:cs typeface="Calibri"/>
              </a:rPr>
              <a:t>acts</a:t>
            </a:r>
            <a:r>
              <a:rPr sz="2400" spc="-60" dirty="0">
                <a:solidFill>
                  <a:schemeClr val="bg1"/>
                </a:solidFill>
                <a:latin typeface="Calibri"/>
                <a:cs typeface="Calibri"/>
              </a:rPr>
              <a:t> </a:t>
            </a:r>
            <a:r>
              <a:rPr sz="2400" dirty="0">
                <a:solidFill>
                  <a:schemeClr val="bg1"/>
                </a:solidFill>
                <a:latin typeface="Calibri"/>
                <a:cs typeface="Calibri"/>
              </a:rPr>
              <a:t>like</a:t>
            </a:r>
            <a:r>
              <a:rPr sz="2400" spc="-45" dirty="0">
                <a:solidFill>
                  <a:schemeClr val="bg1"/>
                </a:solidFill>
                <a:latin typeface="Calibri"/>
                <a:cs typeface="Calibri"/>
              </a:rPr>
              <a:t> </a:t>
            </a:r>
            <a:r>
              <a:rPr sz="2400" dirty="0">
                <a:solidFill>
                  <a:schemeClr val="bg1"/>
                </a:solidFill>
                <a:latin typeface="Calibri"/>
                <a:cs typeface="Calibri"/>
              </a:rPr>
              <a:t>a</a:t>
            </a:r>
            <a:r>
              <a:rPr sz="2400" spc="-45" dirty="0">
                <a:solidFill>
                  <a:schemeClr val="bg1"/>
                </a:solidFill>
                <a:latin typeface="Calibri"/>
                <a:cs typeface="Calibri"/>
              </a:rPr>
              <a:t> </a:t>
            </a:r>
            <a:r>
              <a:rPr sz="2400" spc="-10" dirty="0">
                <a:solidFill>
                  <a:schemeClr val="bg1"/>
                </a:solidFill>
                <a:latin typeface="Calibri"/>
                <a:cs typeface="Calibri"/>
              </a:rPr>
              <a:t>switch </a:t>
            </a:r>
            <a:r>
              <a:rPr sz="2400" dirty="0">
                <a:solidFill>
                  <a:schemeClr val="bg1"/>
                </a:solidFill>
                <a:latin typeface="Calibri"/>
                <a:cs typeface="Calibri"/>
              </a:rPr>
              <a:t>controlling</a:t>
            </a:r>
            <a:r>
              <a:rPr sz="2400" spc="-75" dirty="0">
                <a:solidFill>
                  <a:schemeClr val="bg1"/>
                </a:solidFill>
                <a:latin typeface="Calibri"/>
                <a:cs typeface="Calibri"/>
              </a:rPr>
              <a:t> </a:t>
            </a:r>
            <a:r>
              <a:rPr sz="2400" dirty="0">
                <a:solidFill>
                  <a:schemeClr val="bg1"/>
                </a:solidFill>
                <a:latin typeface="Calibri"/>
                <a:cs typeface="Calibri"/>
              </a:rPr>
              <a:t>the</a:t>
            </a:r>
            <a:r>
              <a:rPr sz="2400" spc="-50" dirty="0">
                <a:solidFill>
                  <a:schemeClr val="bg1"/>
                </a:solidFill>
                <a:latin typeface="Calibri"/>
                <a:cs typeface="Calibri"/>
              </a:rPr>
              <a:t> </a:t>
            </a:r>
            <a:r>
              <a:rPr sz="2400" dirty="0">
                <a:solidFill>
                  <a:schemeClr val="bg1"/>
                </a:solidFill>
                <a:latin typeface="Calibri"/>
                <a:cs typeface="Calibri"/>
              </a:rPr>
              <a:t>flow</a:t>
            </a:r>
            <a:r>
              <a:rPr sz="2400" spc="-45" dirty="0">
                <a:solidFill>
                  <a:schemeClr val="bg1"/>
                </a:solidFill>
                <a:latin typeface="Calibri"/>
                <a:cs typeface="Calibri"/>
              </a:rPr>
              <a:t> </a:t>
            </a:r>
            <a:r>
              <a:rPr sz="2400" dirty="0">
                <a:solidFill>
                  <a:schemeClr val="bg1"/>
                </a:solidFill>
                <a:latin typeface="Calibri"/>
                <a:cs typeface="Calibri"/>
              </a:rPr>
              <a:t>of</a:t>
            </a:r>
            <a:r>
              <a:rPr sz="2400" spc="-60" dirty="0">
                <a:solidFill>
                  <a:schemeClr val="bg1"/>
                </a:solidFill>
                <a:latin typeface="Calibri"/>
                <a:cs typeface="Calibri"/>
              </a:rPr>
              <a:t> </a:t>
            </a:r>
            <a:r>
              <a:rPr sz="2400" dirty="0">
                <a:solidFill>
                  <a:schemeClr val="bg1"/>
                </a:solidFill>
                <a:latin typeface="Calibri"/>
                <a:cs typeface="Calibri"/>
              </a:rPr>
              <a:t>electrons</a:t>
            </a:r>
            <a:r>
              <a:rPr sz="2400" spc="-70" dirty="0">
                <a:solidFill>
                  <a:schemeClr val="bg1"/>
                </a:solidFill>
                <a:latin typeface="Calibri"/>
                <a:cs typeface="Calibri"/>
              </a:rPr>
              <a:t> </a:t>
            </a:r>
            <a:r>
              <a:rPr sz="2400" dirty="0">
                <a:solidFill>
                  <a:schemeClr val="bg1"/>
                </a:solidFill>
                <a:latin typeface="Calibri"/>
                <a:cs typeface="Calibri"/>
              </a:rPr>
              <a:t>inside</a:t>
            </a:r>
            <a:r>
              <a:rPr sz="2400" spc="-50" dirty="0">
                <a:solidFill>
                  <a:schemeClr val="bg1"/>
                </a:solidFill>
                <a:latin typeface="Calibri"/>
                <a:cs typeface="Calibri"/>
              </a:rPr>
              <a:t> </a:t>
            </a:r>
            <a:r>
              <a:rPr sz="2400" dirty="0">
                <a:solidFill>
                  <a:schemeClr val="bg1"/>
                </a:solidFill>
                <a:latin typeface="Calibri"/>
                <a:cs typeface="Calibri"/>
              </a:rPr>
              <a:t>a</a:t>
            </a:r>
            <a:r>
              <a:rPr sz="2400" spc="-55" dirty="0">
                <a:solidFill>
                  <a:schemeClr val="bg1"/>
                </a:solidFill>
                <a:latin typeface="Calibri"/>
                <a:cs typeface="Calibri"/>
              </a:rPr>
              <a:t> </a:t>
            </a:r>
            <a:r>
              <a:rPr sz="2400" spc="-20" dirty="0">
                <a:solidFill>
                  <a:schemeClr val="bg1"/>
                </a:solidFill>
                <a:latin typeface="Calibri"/>
                <a:cs typeface="Calibri"/>
              </a:rPr>
              <a:t>chip</a:t>
            </a:r>
            <a:endParaRPr sz="2400" dirty="0">
              <a:solidFill>
                <a:schemeClr val="bg1"/>
              </a:solidFill>
              <a:latin typeface="Calibri"/>
              <a:cs typeface="Calibri"/>
            </a:endParaRPr>
          </a:p>
          <a:p>
            <a:pPr marL="755015" lvl="1" indent="-285115">
              <a:spcBef>
                <a:spcPts val="575"/>
              </a:spcBef>
              <a:buFont typeface="Arial MT"/>
              <a:buChar char="–"/>
              <a:tabLst>
                <a:tab pos="755015" algn="l"/>
              </a:tabLst>
            </a:pPr>
            <a:r>
              <a:rPr sz="2400" spc="-50" dirty="0">
                <a:solidFill>
                  <a:schemeClr val="bg1"/>
                </a:solidFill>
                <a:latin typeface="Calibri"/>
                <a:cs typeface="Calibri"/>
              </a:rPr>
              <a:t>Today’s</a:t>
            </a:r>
            <a:r>
              <a:rPr sz="2400" spc="-65" dirty="0">
                <a:solidFill>
                  <a:schemeClr val="bg1"/>
                </a:solidFill>
                <a:latin typeface="Calibri"/>
                <a:cs typeface="Calibri"/>
              </a:rPr>
              <a:t> </a:t>
            </a:r>
            <a:r>
              <a:rPr sz="2400" dirty="0">
                <a:solidFill>
                  <a:schemeClr val="bg1"/>
                </a:solidFill>
                <a:latin typeface="Calibri"/>
                <a:cs typeface="Calibri"/>
              </a:rPr>
              <a:t>CPUs</a:t>
            </a:r>
            <a:r>
              <a:rPr sz="2400" spc="-80" dirty="0">
                <a:solidFill>
                  <a:schemeClr val="bg1"/>
                </a:solidFill>
                <a:latin typeface="Calibri"/>
                <a:cs typeface="Calibri"/>
              </a:rPr>
              <a:t> </a:t>
            </a:r>
            <a:r>
              <a:rPr sz="2400" dirty="0">
                <a:solidFill>
                  <a:schemeClr val="bg1"/>
                </a:solidFill>
                <a:latin typeface="Calibri"/>
                <a:cs typeface="Calibri"/>
              </a:rPr>
              <a:t>contain</a:t>
            </a:r>
            <a:r>
              <a:rPr sz="2400" spc="-65" dirty="0">
                <a:solidFill>
                  <a:schemeClr val="bg1"/>
                </a:solidFill>
                <a:latin typeface="Calibri"/>
                <a:cs typeface="Calibri"/>
              </a:rPr>
              <a:t> </a:t>
            </a:r>
            <a:r>
              <a:rPr sz="2400" b="1" dirty="0">
                <a:solidFill>
                  <a:schemeClr val="bg1"/>
                </a:solidFill>
                <a:latin typeface="Calibri"/>
                <a:cs typeface="Calibri"/>
              </a:rPr>
              <a:t>hundreds</a:t>
            </a:r>
            <a:r>
              <a:rPr sz="2400" b="1" spc="-55" dirty="0">
                <a:solidFill>
                  <a:schemeClr val="bg1"/>
                </a:solidFill>
                <a:latin typeface="Calibri"/>
                <a:cs typeface="Calibri"/>
              </a:rPr>
              <a:t> </a:t>
            </a:r>
            <a:r>
              <a:rPr sz="2400" b="1" dirty="0">
                <a:solidFill>
                  <a:schemeClr val="bg1"/>
                </a:solidFill>
                <a:latin typeface="Calibri"/>
                <a:cs typeface="Calibri"/>
              </a:rPr>
              <a:t>of</a:t>
            </a:r>
            <a:r>
              <a:rPr sz="2400" b="1" spc="-65" dirty="0">
                <a:solidFill>
                  <a:schemeClr val="bg1"/>
                </a:solidFill>
                <a:latin typeface="Calibri"/>
                <a:cs typeface="Calibri"/>
              </a:rPr>
              <a:t> </a:t>
            </a:r>
            <a:r>
              <a:rPr sz="2400" b="1" dirty="0">
                <a:solidFill>
                  <a:schemeClr val="bg1"/>
                </a:solidFill>
                <a:latin typeface="Calibri"/>
                <a:cs typeface="Calibri"/>
              </a:rPr>
              <a:t>millions</a:t>
            </a:r>
            <a:r>
              <a:rPr sz="2400" b="1" spc="-80" dirty="0">
                <a:solidFill>
                  <a:schemeClr val="bg1"/>
                </a:solidFill>
                <a:latin typeface="Calibri"/>
                <a:cs typeface="Calibri"/>
              </a:rPr>
              <a:t> </a:t>
            </a:r>
            <a:r>
              <a:rPr sz="2400" b="1" dirty="0">
                <a:solidFill>
                  <a:schemeClr val="bg1"/>
                </a:solidFill>
                <a:latin typeface="Calibri"/>
                <a:cs typeface="Calibri"/>
              </a:rPr>
              <a:t>of</a:t>
            </a:r>
            <a:r>
              <a:rPr sz="2400" b="1" spc="-65" dirty="0">
                <a:solidFill>
                  <a:schemeClr val="bg1"/>
                </a:solidFill>
                <a:latin typeface="Calibri"/>
                <a:cs typeface="Calibri"/>
              </a:rPr>
              <a:t> </a:t>
            </a:r>
            <a:r>
              <a:rPr sz="2400" b="1" spc="-10" dirty="0">
                <a:solidFill>
                  <a:schemeClr val="bg1"/>
                </a:solidFill>
                <a:latin typeface="Calibri"/>
                <a:cs typeface="Calibri"/>
              </a:rPr>
              <a:t>transistors</a:t>
            </a:r>
            <a:endParaRPr lang="en-US" sz="2400" b="1" spc="-10" dirty="0">
              <a:solidFill>
                <a:schemeClr val="bg1"/>
              </a:solidFill>
              <a:latin typeface="Calibri"/>
              <a:cs typeface="Calibri"/>
            </a:endParaRPr>
          </a:p>
          <a:p>
            <a:pPr marL="755015" lvl="1" indent="-285115">
              <a:spcBef>
                <a:spcPts val="575"/>
              </a:spcBef>
              <a:buFont typeface="Arial MT"/>
              <a:buChar char="–"/>
              <a:tabLst>
                <a:tab pos="755015" algn="l"/>
              </a:tabLst>
            </a:pPr>
            <a:r>
              <a:rPr lang="en-GB" sz="2400" b="1" dirty="0">
                <a:solidFill>
                  <a:schemeClr val="bg1"/>
                </a:solidFill>
                <a:latin typeface="Calibri"/>
                <a:cs typeface="Calibri"/>
              </a:rPr>
              <a:t>Moore’s Law </a:t>
            </a:r>
            <a:r>
              <a:rPr lang="en-US" sz="2400" dirty="0">
                <a:solidFill>
                  <a:schemeClr val="bg1"/>
                </a:solidFill>
              </a:rPr>
              <a:t>N</a:t>
            </a:r>
            <a:r>
              <a:rPr sz="2400" dirty="0">
                <a:solidFill>
                  <a:schemeClr val="bg1"/>
                </a:solidFill>
              </a:rPr>
              <a:t>umber</a:t>
            </a:r>
            <a:r>
              <a:rPr sz="2400" spc="-75" dirty="0">
                <a:solidFill>
                  <a:schemeClr val="bg1"/>
                </a:solidFill>
              </a:rPr>
              <a:t> </a:t>
            </a:r>
            <a:r>
              <a:rPr sz="2400" dirty="0">
                <a:solidFill>
                  <a:schemeClr val="bg1"/>
                </a:solidFill>
              </a:rPr>
              <a:t>doubles</a:t>
            </a:r>
            <a:r>
              <a:rPr sz="2400" spc="-55" dirty="0">
                <a:solidFill>
                  <a:schemeClr val="bg1"/>
                </a:solidFill>
              </a:rPr>
              <a:t> </a:t>
            </a:r>
            <a:r>
              <a:rPr sz="2400" dirty="0">
                <a:solidFill>
                  <a:schemeClr val="bg1"/>
                </a:solidFill>
              </a:rPr>
              <a:t>about</a:t>
            </a:r>
            <a:r>
              <a:rPr sz="2400" spc="-65" dirty="0">
                <a:solidFill>
                  <a:schemeClr val="bg1"/>
                </a:solidFill>
              </a:rPr>
              <a:t> </a:t>
            </a:r>
            <a:r>
              <a:rPr sz="2400" dirty="0">
                <a:solidFill>
                  <a:schemeClr val="bg1"/>
                </a:solidFill>
              </a:rPr>
              <a:t>every</a:t>
            </a:r>
            <a:r>
              <a:rPr sz="2400" spc="-60" dirty="0">
                <a:solidFill>
                  <a:schemeClr val="bg1"/>
                </a:solidFill>
              </a:rPr>
              <a:t> </a:t>
            </a:r>
            <a:r>
              <a:rPr sz="2400" dirty="0">
                <a:solidFill>
                  <a:schemeClr val="bg1"/>
                </a:solidFill>
              </a:rPr>
              <a:t>18</a:t>
            </a:r>
            <a:r>
              <a:rPr sz="2400" spc="-65" dirty="0">
                <a:solidFill>
                  <a:schemeClr val="bg1"/>
                </a:solidFill>
              </a:rPr>
              <a:t> </a:t>
            </a:r>
            <a:r>
              <a:rPr sz="2400" dirty="0">
                <a:solidFill>
                  <a:schemeClr val="bg1"/>
                </a:solidFill>
              </a:rPr>
              <a:t>months</a:t>
            </a:r>
            <a:r>
              <a:rPr sz="2400" spc="-80" dirty="0">
                <a:solidFill>
                  <a:schemeClr val="bg1"/>
                </a:solidFill>
              </a:rPr>
              <a:t> </a:t>
            </a:r>
            <a:endParaRPr lang="en-US" sz="2400" spc="-80" dirty="0">
              <a:solidFill>
                <a:schemeClr val="bg1"/>
              </a:solidFill>
            </a:endParaRPr>
          </a:p>
          <a:p>
            <a:pPr marL="1212215" lvl="2" indent="-285115">
              <a:spcBef>
                <a:spcPts val="575"/>
              </a:spcBef>
              <a:buFont typeface="Arial MT"/>
              <a:buChar char="–"/>
              <a:tabLst>
                <a:tab pos="755015" algn="l"/>
              </a:tabLst>
            </a:pPr>
            <a:r>
              <a:rPr lang="en-GB" sz="2400" spc="-20" dirty="0">
                <a:solidFill>
                  <a:schemeClr val="bg1"/>
                </a:solidFill>
              </a:rPr>
              <a:t>In 1965, Gordon Moore predicted that the number of transistors per square inch on chips had doubled every two years and that trend </a:t>
            </a:r>
            <a:r>
              <a:rPr lang="en-GB" sz="2400" spc="-20" dirty="0" smtClean="0">
                <a:solidFill>
                  <a:schemeClr val="bg1"/>
                </a:solidFill>
              </a:rPr>
              <a:t>would continue</a:t>
            </a:r>
            <a:endParaRPr lang="en-GB" sz="2400" spc="-20" dirty="0">
              <a:solidFill>
                <a:schemeClr val="bg1"/>
              </a:solidFill>
            </a:endParaRPr>
          </a:p>
          <a:p>
            <a:pPr marL="1212215" lvl="2" indent="-285115">
              <a:spcBef>
                <a:spcPts val="575"/>
              </a:spcBef>
              <a:buFont typeface="Arial MT"/>
              <a:buChar char="–"/>
              <a:tabLst>
                <a:tab pos="755015" algn="l"/>
              </a:tabLst>
            </a:pPr>
            <a:r>
              <a:rPr lang="en-GB" sz="2400" spc="-20" dirty="0">
                <a:solidFill>
                  <a:schemeClr val="bg1"/>
                </a:solidFill>
              </a:rPr>
              <a:t>Moore’s Law is still relevant today for processors as well as other computer components</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50</a:t>
            </a:fld>
            <a:endParaRPr lang="en-GB" spc="-25" dirty="0">
              <a:solidFill>
                <a:schemeClr val="bg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910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How</a:t>
            </a:r>
            <a:r>
              <a:rPr b="1" spc="-15" dirty="0">
                <a:solidFill>
                  <a:schemeClr val="bg1"/>
                </a:solidFill>
              </a:rPr>
              <a:t> </a:t>
            </a:r>
            <a:r>
              <a:rPr b="1" dirty="0">
                <a:solidFill>
                  <a:schemeClr val="bg1"/>
                </a:solidFill>
              </a:rPr>
              <a:t>the</a:t>
            </a:r>
            <a:r>
              <a:rPr b="1" spc="-15" dirty="0">
                <a:solidFill>
                  <a:schemeClr val="bg1"/>
                </a:solidFill>
              </a:rPr>
              <a:t> </a:t>
            </a:r>
            <a:r>
              <a:rPr b="1" dirty="0">
                <a:solidFill>
                  <a:schemeClr val="bg1"/>
                </a:solidFill>
              </a:rPr>
              <a:t>CPU</a:t>
            </a:r>
            <a:r>
              <a:rPr b="1" spc="-15" dirty="0">
                <a:solidFill>
                  <a:schemeClr val="bg1"/>
                </a:solidFill>
              </a:rPr>
              <a:t> </a:t>
            </a:r>
            <a:r>
              <a:rPr b="1" spc="-10" dirty="0">
                <a:solidFill>
                  <a:schemeClr val="bg1"/>
                </a:solidFill>
              </a:rPr>
              <a:t>Works</a:t>
            </a:r>
          </a:p>
        </p:txBody>
      </p:sp>
      <p:sp>
        <p:nvSpPr>
          <p:cNvPr id="3" name="object 3"/>
          <p:cNvSpPr txBox="1"/>
          <p:nvPr/>
        </p:nvSpPr>
        <p:spPr>
          <a:xfrm>
            <a:off x="561339" y="1618252"/>
            <a:ext cx="10894908" cy="4019690"/>
          </a:xfrm>
          <a:prstGeom prst="rect">
            <a:avLst/>
          </a:prstGeom>
        </p:spPr>
        <p:txBody>
          <a:bodyPr vert="horz" wrap="square" lIns="0" tIns="48895" rIns="0" bIns="0" rtlCol="0">
            <a:spAutoFit/>
          </a:bodyPr>
          <a:lstStyle/>
          <a:p>
            <a:pPr marL="355600" indent="-342900">
              <a:spcBef>
                <a:spcPts val="385"/>
              </a:spcBef>
              <a:buFont typeface="Arial MT"/>
              <a:buChar char="•"/>
              <a:tabLst>
                <a:tab pos="355600" algn="l"/>
              </a:tabLst>
            </a:pPr>
            <a:r>
              <a:rPr sz="2400" b="1" spc="-10" dirty="0">
                <a:solidFill>
                  <a:schemeClr val="bg1"/>
                </a:solidFill>
                <a:latin typeface="Calibri"/>
                <a:cs typeface="Calibri"/>
              </a:rPr>
              <a:t>Typical</a:t>
            </a:r>
            <a:r>
              <a:rPr sz="2400" b="1" spc="-40" dirty="0">
                <a:solidFill>
                  <a:schemeClr val="bg1"/>
                </a:solidFill>
                <a:latin typeface="Calibri"/>
                <a:cs typeface="Calibri"/>
              </a:rPr>
              <a:t> </a:t>
            </a:r>
            <a:r>
              <a:rPr sz="2400" b="1" dirty="0">
                <a:solidFill>
                  <a:schemeClr val="bg1"/>
                </a:solidFill>
                <a:latin typeface="Calibri"/>
                <a:cs typeface="Calibri"/>
              </a:rPr>
              <a:t>CPU</a:t>
            </a:r>
            <a:r>
              <a:rPr sz="2400" b="1" spc="-55" dirty="0">
                <a:solidFill>
                  <a:schemeClr val="bg1"/>
                </a:solidFill>
                <a:latin typeface="Calibri"/>
                <a:cs typeface="Calibri"/>
              </a:rPr>
              <a:t> </a:t>
            </a:r>
            <a:r>
              <a:rPr sz="2400" b="1" spc="-10" dirty="0">
                <a:solidFill>
                  <a:schemeClr val="bg1"/>
                </a:solidFill>
                <a:latin typeface="Calibri"/>
                <a:cs typeface="Calibri"/>
              </a:rPr>
              <a:t>Components</a:t>
            </a:r>
            <a:endParaRPr sz="2400" b="1" dirty="0">
              <a:solidFill>
                <a:schemeClr val="bg1"/>
              </a:solidFill>
              <a:latin typeface="Calibri"/>
              <a:cs typeface="Calibri"/>
            </a:endParaRPr>
          </a:p>
          <a:p>
            <a:pPr marL="755015" lvl="1" indent="-285115">
              <a:spcBef>
                <a:spcPts val="290"/>
              </a:spcBef>
              <a:buFont typeface="Arial MT"/>
              <a:buChar char="–"/>
              <a:tabLst>
                <a:tab pos="755015" algn="l"/>
              </a:tabLst>
            </a:pPr>
            <a:r>
              <a:rPr sz="2400" b="1" dirty="0">
                <a:solidFill>
                  <a:schemeClr val="bg1"/>
                </a:solidFill>
                <a:latin typeface="Calibri"/>
                <a:cs typeface="Calibri"/>
              </a:rPr>
              <a:t>Arithmetic/Logic</a:t>
            </a:r>
            <a:r>
              <a:rPr sz="2400" b="1" spc="-40" dirty="0">
                <a:solidFill>
                  <a:schemeClr val="bg1"/>
                </a:solidFill>
                <a:latin typeface="Calibri"/>
                <a:cs typeface="Calibri"/>
              </a:rPr>
              <a:t> </a:t>
            </a:r>
            <a:r>
              <a:rPr sz="2400" b="1" dirty="0">
                <a:solidFill>
                  <a:schemeClr val="bg1"/>
                </a:solidFill>
                <a:latin typeface="Calibri"/>
                <a:cs typeface="Calibri"/>
              </a:rPr>
              <a:t>Unit</a:t>
            </a:r>
            <a:r>
              <a:rPr sz="2400" b="1" spc="-20" dirty="0">
                <a:solidFill>
                  <a:schemeClr val="bg1"/>
                </a:solidFill>
                <a:latin typeface="Calibri"/>
                <a:cs typeface="Calibri"/>
              </a:rPr>
              <a:t> (ALU)</a:t>
            </a:r>
            <a:endParaRPr sz="2400" b="1" dirty="0">
              <a:solidFill>
                <a:schemeClr val="bg1"/>
              </a:solidFill>
              <a:latin typeface="Calibri"/>
              <a:cs typeface="Calibri"/>
            </a:endParaRPr>
          </a:p>
          <a:p>
            <a:pPr marL="1154430" marR="591820" lvl="2" indent="-227329">
              <a:lnSpc>
                <a:spcPts val="2590"/>
              </a:lnSpc>
              <a:spcBef>
                <a:spcPts val="615"/>
              </a:spcBef>
              <a:buFont typeface="Arial MT"/>
              <a:buChar char="•"/>
              <a:tabLst>
                <a:tab pos="1155700" algn="l"/>
              </a:tabLst>
            </a:pPr>
            <a:r>
              <a:rPr sz="2400" spc="-10" dirty="0">
                <a:solidFill>
                  <a:schemeClr val="bg1"/>
                </a:solidFill>
                <a:latin typeface="Calibri"/>
                <a:cs typeface="Calibri"/>
              </a:rPr>
              <a:t>Performs</a:t>
            </a:r>
            <a:r>
              <a:rPr sz="2400" spc="-90" dirty="0">
                <a:solidFill>
                  <a:schemeClr val="bg1"/>
                </a:solidFill>
                <a:latin typeface="Calibri"/>
                <a:cs typeface="Calibri"/>
              </a:rPr>
              <a:t> </a:t>
            </a:r>
            <a:r>
              <a:rPr sz="2400" dirty="0">
                <a:solidFill>
                  <a:schemeClr val="bg1"/>
                </a:solidFill>
                <a:latin typeface="Calibri"/>
                <a:cs typeface="Calibri"/>
              </a:rPr>
              <a:t>arithmetic</a:t>
            </a:r>
            <a:r>
              <a:rPr sz="2400" spc="-95" dirty="0">
                <a:solidFill>
                  <a:schemeClr val="bg1"/>
                </a:solidFill>
                <a:latin typeface="Calibri"/>
                <a:cs typeface="Calibri"/>
              </a:rPr>
              <a:t> </a:t>
            </a:r>
            <a:r>
              <a:rPr sz="2400" dirty="0">
                <a:solidFill>
                  <a:schemeClr val="bg1"/>
                </a:solidFill>
                <a:latin typeface="Calibri"/>
                <a:cs typeface="Calibri"/>
              </a:rPr>
              <a:t>involving</a:t>
            </a:r>
            <a:r>
              <a:rPr sz="2400" spc="-75" dirty="0">
                <a:solidFill>
                  <a:schemeClr val="bg1"/>
                </a:solidFill>
                <a:latin typeface="Calibri"/>
                <a:cs typeface="Calibri"/>
              </a:rPr>
              <a:t> </a:t>
            </a:r>
            <a:r>
              <a:rPr sz="2400" spc="-10" dirty="0">
                <a:solidFill>
                  <a:schemeClr val="bg1"/>
                </a:solidFill>
                <a:latin typeface="Calibri"/>
                <a:cs typeface="Calibri"/>
              </a:rPr>
              <a:t>integers</a:t>
            </a:r>
            <a:r>
              <a:rPr sz="2400" spc="-75" dirty="0">
                <a:solidFill>
                  <a:schemeClr val="bg1"/>
                </a:solidFill>
                <a:latin typeface="Calibri"/>
                <a:cs typeface="Calibri"/>
              </a:rPr>
              <a:t> </a:t>
            </a:r>
            <a:r>
              <a:rPr sz="2400" dirty="0">
                <a:solidFill>
                  <a:schemeClr val="bg1"/>
                </a:solidFill>
                <a:latin typeface="Calibri"/>
                <a:cs typeface="Calibri"/>
              </a:rPr>
              <a:t>and</a:t>
            </a:r>
            <a:r>
              <a:rPr sz="2400" spc="-80" dirty="0">
                <a:solidFill>
                  <a:schemeClr val="bg1"/>
                </a:solidFill>
                <a:latin typeface="Calibri"/>
                <a:cs typeface="Calibri"/>
              </a:rPr>
              <a:t> </a:t>
            </a:r>
            <a:r>
              <a:rPr sz="2400" spc="-10" dirty="0">
                <a:solidFill>
                  <a:schemeClr val="bg1"/>
                </a:solidFill>
                <a:latin typeface="Calibri"/>
                <a:cs typeface="Calibri"/>
              </a:rPr>
              <a:t>logical 	operations</a:t>
            </a:r>
            <a:endParaRPr sz="2400" dirty="0">
              <a:solidFill>
                <a:schemeClr val="bg1"/>
              </a:solidFill>
              <a:latin typeface="Calibri"/>
              <a:cs typeface="Calibri"/>
            </a:endParaRPr>
          </a:p>
          <a:p>
            <a:pPr marL="755015" lvl="1" indent="-285115">
              <a:spcBef>
                <a:spcPts val="254"/>
              </a:spcBef>
              <a:buFont typeface="Arial MT"/>
              <a:buChar char="–"/>
              <a:tabLst>
                <a:tab pos="755015" algn="l"/>
              </a:tabLst>
            </a:pPr>
            <a:r>
              <a:rPr sz="2400" b="1" dirty="0">
                <a:solidFill>
                  <a:schemeClr val="bg1"/>
                </a:solidFill>
                <a:latin typeface="Calibri"/>
                <a:cs typeface="Calibri"/>
              </a:rPr>
              <a:t>Floating</a:t>
            </a:r>
            <a:r>
              <a:rPr sz="2400" b="1" spc="-65" dirty="0">
                <a:solidFill>
                  <a:schemeClr val="bg1"/>
                </a:solidFill>
                <a:latin typeface="Calibri"/>
                <a:cs typeface="Calibri"/>
              </a:rPr>
              <a:t> </a:t>
            </a:r>
            <a:r>
              <a:rPr sz="2400" b="1" dirty="0">
                <a:solidFill>
                  <a:schemeClr val="bg1"/>
                </a:solidFill>
                <a:latin typeface="Calibri"/>
                <a:cs typeface="Calibri"/>
              </a:rPr>
              <a:t>Point</a:t>
            </a:r>
            <a:r>
              <a:rPr sz="2400" b="1" spc="-50" dirty="0">
                <a:solidFill>
                  <a:schemeClr val="bg1"/>
                </a:solidFill>
                <a:latin typeface="Calibri"/>
                <a:cs typeface="Calibri"/>
              </a:rPr>
              <a:t> </a:t>
            </a:r>
            <a:r>
              <a:rPr sz="2400" b="1" dirty="0">
                <a:solidFill>
                  <a:schemeClr val="bg1"/>
                </a:solidFill>
                <a:latin typeface="Calibri"/>
                <a:cs typeface="Calibri"/>
              </a:rPr>
              <a:t>Unit</a:t>
            </a:r>
            <a:r>
              <a:rPr sz="2400" b="1" spc="-45" dirty="0">
                <a:solidFill>
                  <a:schemeClr val="bg1"/>
                </a:solidFill>
                <a:latin typeface="Calibri"/>
                <a:cs typeface="Calibri"/>
              </a:rPr>
              <a:t> </a:t>
            </a:r>
            <a:r>
              <a:rPr sz="2400" b="1" spc="-10" dirty="0">
                <a:solidFill>
                  <a:schemeClr val="bg1"/>
                </a:solidFill>
                <a:latin typeface="Calibri"/>
                <a:cs typeface="Calibri"/>
              </a:rPr>
              <a:t>(FPU)</a:t>
            </a:r>
            <a:endParaRPr sz="2400" b="1" dirty="0">
              <a:solidFill>
                <a:schemeClr val="bg1"/>
              </a:solidFill>
              <a:latin typeface="Calibri"/>
              <a:cs typeface="Calibri"/>
            </a:endParaRPr>
          </a:p>
          <a:p>
            <a:pPr marL="1154430" lvl="2" indent="-227329">
              <a:spcBef>
                <a:spcPts val="290"/>
              </a:spcBef>
              <a:buFont typeface="Arial MT"/>
              <a:buChar char="•"/>
              <a:tabLst>
                <a:tab pos="1154430" algn="l"/>
              </a:tabLst>
            </a:pPr>
            <a:r>
              <a:rPr sz="2400" spc="-10" dirty="0">
                <a:solidFill>
                  <a:schemeClr val="bg1"/>
                </a:solidFill>
                <a:latin typeface="Calibri"/>
                <a:cs typeface="Calibri"/>
              </a:rPr>
              <a:t>Performs</a:t>
            </a:r>
            <a:r>
              <a:rPr sz="2400" spc="-75" dirty="0">
                <a:solidFill>
                  <a:schemeClr val="bg1"/>
                </a:solidFill>
                <a:latin typeface="Calibri"/>
                <a:cs typeface="Calibri"/>
              </a:rPr>
              <a:t> </a:t>
            </a:r>
            <a:r>
              <a:rPr sz="2400" dirty="0">
                <a:solidFill>
                  <a:schemeClr val="bg1"/>
                </a:solidFill>
                <a:latin typeface="Calibri"/>
                <a:cs typeface="Calibri"/>
              </a:rPr>
              <a:t>decimal</a:t>
            </a:r>
            <a:r>
              <a:rPr sz="2400" spc="-60" dirty="0">
                <a:solidFill>
                  <a:schemeClr val="bg1"/>
                </a:solidFill>
                <a:latin typeface="Calibri"/>
                <a:cs typeface="Calibri"/>
              </a:rPr>
              <a:t> </a:t>
            </a:r>
            <a:r>
              <a:rPr sz="2400" spc="-10" dirty="0">
                <a:solidFill>
                  <a:schemeClr val="bg1"/>
                </a:solidFill>
                <a:latin typeface="Calibri"/>
                <a:cs typeface="Calibri"/>
              </a:rPr>
              <a:t>arithmetic</a:t>
            </a:r>
            <a:endParaRPr sz="2400" dirty="0">
              <a:solidFill>
                <a:schemeClr val="bg1"/>
              </a:solidFill>
              <a:latin typeface="Calibri"/>
              <a:cs typeface="Calibri"/>
            </a:endParaRPr>
          </a:p>
          <a:p>
            <a:pPr marL="755015" lvl="1" indent="-285115">
              <a:spcBef>
                <a:spcPts val="285"/>
              </a:spcBef>
              <a:buFont typeface="Arial MT"/>
              <a:buChar char="–"/>
              <a:tabLst>
                <a:tab pos="755015" algn="l"/>
              </a:tabLst>
            </a:pPr>
            <a:r>
              <a:rPr sz="2400" b="1" dirty="0">
                <a:solidFill>
                  <a:schemeClr val="bg1"/>
                </a:solidFill>
                <a:latin typeface="Calibri"/>
                <a:cs typeface="Calibri"/>
              </a:rPr>
              <a:t>Control</a:t>
            </a:r>
            <a:r>
              <a:rPr sz="2400" b="1" spc="-90" dirty="0">
                <a:solidFill>
                  <a:schemeClr val="bg1"/>
                </a:solidFill>
                <a:latin typeface="Calibri"/>
                <a:cs typeface="Calibri"/>
              </a:rPr>
              <a:t> </a:t>
            </a:r>
            <a:r>
              <a:rPr sz="2400" b="1" spc="-20" dirty="0" smtClean="0">
                <a:solidFill>
                  <a:schemeClr val="bg1"/>
                </a:solidFill>
                <a:latin typeface="Calibri"/>
                <a:cs typeface="Calibri"/>
              </a:rPr>
              <a:t>Unit</a:t>
            </a:r>
            <a:r>
              <a:rPr lang="en-US" sz="2400" b="1" spc="-20" dirty="0" smtClean="0">
                <a:solidFill>
                  <a:schemeClr val="bg1"/>
                </a:solidFill>
                <a:latin typeface="Calibri"/>
                <a:cs typeface="Calibri"/>
              </a:rPr>
              <a:t> (CU)</a:t>
            </a:r>
            <a:endParaRPr sz="2400" b="1" dirty="0">
              <a:solidFill>
                <a:schemeClr val="bg1"/>
              </a:solidFill>
              <a:latin typeface="Calibri"/>
              <a:cs typeface="Calibri"/>
            </a:endParaRPr>
          </a:p>
          <a:p>
            <a:pPr marL="1154430" lvl="2" indent="-227329">
              <a:spcBef>
                <a:spcPts val="290"/>
              </a:spcBef>
              <a:buFont typeface="Arial MT"/>
              <a:buChar char="•"/>
              <a:tabLst>
                <a:tab pos="1154430" algn="l"/>
              </a:tabLst>
            </a:pPr>
            <a:r>
              <a:rPr sz="2400" spc="-10" dirty="0">
                <a:solidFill>
                  <a:schemeClr val="bg1"/>
                </a:solidFill>
                <a:latin typeface="Calibri"/>
                <a:cs typeface="Calibri"/>
              </a:rPr>
              <a:t>Coordinates</a:t>
            </a:r>
            <a:r>
              <a:rPr sz="2400" spc="-50" dirty="0">
                <a:solidFill>
                  <a:schemeClr val="bg1"/>
                </a:solidFill>
                <a:latin typeface="Calibri"/>
                <a:cs typeface="Calibri"/>
              </a:rPr>
              <a:t> </a:t>
            </a:r>
            <a:r>
              <a:rPr sz="2400" dirty="0">
                <a:solidFill>
                  <a:schemeClr val="bg1"/>
                </a:solidFill>
                <a:latin typeface="Calibri"/>
                <a:cs typeface="Calibri"/>
              </a:rPr>
              <a:t>and</a:t>
            </a:r>
            <a:r>
              <a:rPr sz="2400" spc="-40" dirty="0">
                <a:solidFill>
                  <a:schemeClr val="bg1"/>
                </a:solidFill>
                <a:latin typeface="Calibri"/>
                <a:cs typeface="Calibri"/>
              </a:rPr>
              <a:t> </a:t>
            </a:r>
            <a:r>
              <a:rPr sz="2400" dirty="0">
                <a:solidFill>
                  <a:schemeClr val="bg1"/>
                </a:solidFill>
                <a:latin typeface="Calibri"/>
                <a:cs typeface="Calibri"/>
              </a:rPr>
              <a:t>controls</a:t>
            </a:r>
            <a:r>
              <a:rPr sz="2400" spc="-40" dirty="0">
                <a:solidFill>
                  <a:schemeClr val="bg1"/>
                </a:solidFill>
                <a:latin typeface="Calibri"/>
                <a:cs typeface="Calibri"/>
              </a:rPr>
              <a:t> </a:t>
            </a:r>
            <a:r>
              <a:rPr sz="2400" dirty="0">
                <a:solidFill>
                  <a:schemeClr val="bg1"/>
                </a:solidFill>
                <a:latin typeface="Calibri"/>
                <a:cs typeface="Calibri"/>
              </a:rPr>
              <a:t>activities</a:t>
            </a:r>
            <a:r>
              <a:rPr sz="2400" spc="-65" dirty="0">
                <a:solidFill>
                  <a:schemeClr val="bg1"/>
                </a:solidFill>
                <a:latin typeface="Calibri"/>
                <a:cs typeface="Calibri"/>
              </a:rPr>
              <a:t> </a:t>
            </a:r>
            <a:r>
              <a:rPr sz="2400" dirty="0">
                <a:solidFill>
                  <a:schemeClr val="bg1"/>
                </a:solidFill>
                <a:latin typeface="Calibri"/>
                <a:cs typeface="Calibri"/>
              </a:rPr>
              <a:t>within</a:t>
            </a:r>
            <a:r>
              <a:rPr sz="2400" spc="-50" dirty="0">
                <a:solidFill>
                  <a:schemeClr val="bg1"/>
                </a:solidFill>
                <a:latin typeface="Calibri"/>
                <a:cs typeface="Calibri"/>
              </a:rPr>
              <a:t> </a:t>
            </a:r>
            <a:r>
              <a:rPr sz="2400" dirty="0">
                <a:solidFill>
                  <a:schemeClr val="bg1"/>
                </a:solidFill>
                <a:latin typeface="Calibri"/>
                <a:cs typeface="Calibri"/>
              </a:rPr>
              <a:t>a</a:t>
            </a:r>
            <a:r>
              <a:rPr sz="2400" spc="-45" dirty="0">
                <a:solidFill>
                  <a:schemeClr val="bg1"/>
                </a:solidFill>
                <a:latin typeface="Calibri"/>
                <a:cs typeface="Calibri"/>
              </a:rPr>
              <a:t> </a:t>
            </a:r>
            <a:r>
              <a:rPr sz="2400" dirty="0">
                <a:solidFill>
                  <a:schemeClr val="bg1"/>
                </a:solidFill>
                <a:latin typeface="Calibri"/>
                <a:cs typeface="Calibri"/>
              </a:rPr>
              <a:t>CPU</a:t>
            </a:r>
            <a:r>
              <a:rPr sz="2400" spc="-45" dirty="0">
                <a:solidFill>
                  <a:schemeClr val="bg1"/>
                </a:solidFill>
                <a:latin typeface="Calibri"/>
                <a:cs typeface="Calibri"/>
              </a:rPr>
              <a:t> </a:t>
            </a:r>
            <a:r>
              <a:rPr sz="2400" spc="-20" dirty="0">
                <a:solidFill>
                  <a:schemeClr val="bg1"/>
                </a:solidFill>
                <a:latin typeface="Calibri"/>
                <a:cs typeface="Calibri"/>
              </a:rPr>
              <a:t>core</a:t>
            </a:r>
            <a:endParaRPr sz="2400" dirty="0">
              <a:solidFill>
                <a:schemeClr val="bg1"/>
              </a:solidFill>
              <a:latin typeface="Calibri"/>
              <a:cs typeface="Calibri"/>
            </a:endParaRPr>
          </a:p>
          <a:p>
            <a:pPr marL="755015" lvl="1" indent="-285115">
              <a:spcBef>
                <a:spcPts val="290"/>
              </a:spcBef>
              <a:buFont typeface="Arial MT"/>
              <a:buChar char="–"/>
              <a:tabLst>
                <a:tab pos="755015" algn="l"/>
              </a:tabLst>
            </a:pPr>
            <a:r>
              <a:rPr sz="2400" b="1" spc="-20" dirty="0" err="1">
                <a:solidFill>
                  <a:schemeClr val="bg1"/>
                </a:solidFill>
                <a:latin typeface="Calibri"/>
                <a:cs typeface="Calibri"/>
              </a:rPr>
              <a:t>Prefetch</a:t>
            </a:r>
            <a:r>
              <a:rPr sz="2400" b="1" spc="-60" dirty="0">
                <a:solidFill>
                  <a:schemeClr val="bg1"/>
                </a:solidFill>
                <a:latin typeface="Calibri"/>
                <a:cs typeface="Calibri"/>
              </a:rPr>
              <a:t> </a:t>
            </a:r>
            <a:r>
              <a:rPr sz="2400" b="1" spc="-20" dirty="0" smtClean="0">
                <a:solidFill>
                  <a:schemeClr val="bg1"/>
                </a:solidFill>
                <a:latin typeface="Calibri"/>
                <a:cs typeface="Calibri"/>
              </a:rPr>
              <a:t>Unit</a:t>
            </a:r>
            <a:r>
              <a:rPr lang="en-US" sz="2400" b="1" spc="-20" dirty="0" smtClean="0">
                <a:solidFill>
                  <a:schemeClr val="bg1"/>
                </a:solidFill>
                <a:latin typeface="Calibri"/>
                <a:cs typeface="Calibri"/>
              </a:rPr>
              <a:t> (PU)</a:t>
            </a:r>
            <a:endParaRPr sz="2400" b="1" dirty="0">
              <a:solidFill>
                <a:schemeClr val="bg1"/>
              </a:solidFill>
              <a:latin typeface="Calibri"/>
              <a:cs typeface="Calibri"/>
            </a:endParaRPr>
          </a:p>
          <a:p>
            <a:pPr marL="1154430" marR="5080" lvl="2" indent="-227329">
              <a:lnSpc>
                <a:spcPts val="2590"/>
              </a:lnSpc>
              <a:spcBef>
                <a:spcPts val="615"/>
              </a:spcBef>
              <a:buFont typeface="Arial MT"/>
              <a:buChar char="•"/>
              <a:tabLst>
                <a:tab pos="1155700" algn="l"/>
              </a:tabLst>
            </a:pPr>
            <a:r>
              <a:rPr sz="2400" spc="-20" dirty="0">
                <a:solidFill>
                  <a:schemeClr val="bg1"/>
                </a:solidFill>
                <a:latin typeface="Calibri"/>
                <a:cs typeface="Calibri"/>
              </a:rPr>
              <a:t>Attempts</a:t>
            </a:r>
            <a:r>
              <a:rPr sz="2400" spc="-90" dirty="0">
                <a:solidFill>
                  <a:schemeClr val="bg1"/>
                </a:solidFill>
                <a:latin typeface="Calibri"/>
                <a:cs typeface="Calibri"/>
              </a:rPr>
              <a:t> </a:t>
            </a:r>
            <a:r>
              <a:rPr sz="2400" dirty="0">
                <a:solidFill>
                  <a:schemeClr val="bg1"/>
                </a:solidFill>
                <a:latin typeface="Calibri"/>
                <a:cs typeface="Calibri"/>
              </a:rPr>
              <a:t>to</a:t>
            </a:r>
            <a:r>
              <a:rPr sz="2400" spc="-60" dirty="0">
                <a:solidFill>
                  <a:schemeClr val="bg1"/>
                </a:solidFill>
                <a:latin typeface="Calibri"/>
                <a:cs typeface="Calibri"/>
              </a:rPr>
              <a:t> </a:t>
            </a:r>
            <a:r>
              <a:rPr sz="2400" spc="-10" dirty="0">
                <a:solidFill>
                  <a:schemeClr val="bg1"/>
                </a:solidFill>
                <a:latin typeface="Calibri"/>
                <a:cs typeface="Calibri"/>
              </a:rPr>
              <a:t>retrieve</a:t>
            </a:r>
            <a:r>
              <a:rPr sz="2400" spc="-60" dirty="0">
                <a:solidFill>
                  <a:schemeClr val="bg1"/>
                </a:solidFill>
                <a:latin typeface="Calibri"/>
                <a:cs typeface="Calibri"/>
              </a:rPr>
              <a:t> </a:t>
            </a:r>
            <a:r>
              <a:rPr sz="2400" dirty="0">
                <a:solidFill>
                  <a:schemeClr val="bg1"/>
                </a:solidFill>
                <a:latin typeface="Calibri"/>
                <a:cs typeface="Calibri"/>
              </a:rPr>
              <a:t>data</a:t>
            </a:r>
            <a:r>
              <a:rPr sz="2400" spc="-75" dirty="0">
                <a:solidFill>
                  <a:schemeClr val="bg1"/>
                </a:solidFill>
                <a:latin typeface="Calibri"/>
                <a:cs typeface="Calibri"/>
              </a:rPr>
              <a:t> </a:t>
            </a:r>
            <a:r>
              <a:rPr sz="2400" dirty="0">
                <a:solidFill>
                  <a:schemeClr val="bg1"/>
                </a:solidFill>
                <a:latin typeface="Calibri"/>
                <a:cs typeface="Calibri"/>
              </a:rPr>
              <a:t>and</a:t>
            </a:r>
            <a:r>
              <a:rPr sz="2400" spc="-65" dirty="0">
                <a:solidFill>
                  <a:schemeClr val="bg1"/>
                </a:solidFill>
                <a:latin typeface="Calibri"/>
                <a:cs typeface="Calibri"/>
              </a:rPr>
              <a:t> </a:t>
            </a:r>
            <a:r>
              <a:rPr sz="2400" dirty="0">
                <a:solidFill>
                  <a:schemeClr val="bg1"/>
                </a:solidFill>
                <a:latin typeface="Calibri"/>
                <a:cs typeface="Calibri"/>
              </a:rPr>
              <a:t>instructions</a:t>
            </a:r>
            <a:r>
              <a:rPr sz="2400" spc="-80" dirty="0">
                <a:solidFill>
                  <a:schemeClr val="bg1"/>
                </a:solidFill>
                <a:latin typeface="Calibri"/>
                <a:cs typeface="Calibri"/>
              </a:rPr>
              <a:t> </a:t>
            </a:r>
            <a:r>
              <a:rPr sz="2400" spc="-10" dirty="0">
                <a:solidFill>
                  <a:schemeClr val="bg1"/>
                </a:solidFill>
                <a:latin typeface="Calibri"/>
                <a:cs typeface="Calibri"/>
              </a:rPr>
              <a:t>before</a:t>
            </a:r>
            <a:r>
              <a:rPr sz="2400" spc="-60" dirty="0">
                <a:solidFill>
                  <a:schemeClr val="bg1"/>
                </a:solidFill>
                <a:latin typeface="Calibri"/>
                <a:cs typeface="Calibri"/>
              </a:rPr>
              <a:t> </a:t>
            </a:r>
            <a:r>
              <a:rPr sz="2400" spc="-20" dirty="0">
                <a:solidFill>
                  <a:schemeClr val="bg1"/>
                </a:solidFill>
                <a:latin typeface="Calibri"/>
                <a:cs typeface="Calibri"/>
              </a:rPr>
              <a:t>they </a:t>
            </a:r>
            <a:r>
              <a:rPr sz="2400" dirty="0">
                <a:solidFill>
                  <a:schemeClr val="bg1"/>
                </a:solidFill>
                <a:latin typeface="Calibri"/>
                <a:cs typeface="Calibri"/>
              </a:rPr>
              <a:t>are</a:t>
            </a:r>
            <a:r>
              <a:rPr sz="2400" spc="-65" dirty="0">
                <a:solidFill>
                  <a:schemeClr val="bg1"/>
                </a:solidFill>
                <a:latin typeface="Calibri"/>
                <a:cs typeface="Calibri"/>
              </a:rPr>
              <a:t> </a:t>
            </a:r>
            <a:r>
              <a:rPr sz="2400" dirty="0">
                <a:solidFill>
                  <a:schemeClr val="bg1"/>
                </a:solidFill>
                <a:latin typeface="Calibri"/>
                <a:cs typeface="Calibri"/>
              </a:rPr>
              <a:t>needed</a:t>
            </a:r>
            <a:r>
              <a:rPr sz="2400" spc="-70" dirty="0">
                <a:solidFill>
                  <a:schemeClr val="bg1"/>
                </a:solidFill>
                <a:latin typeface="Calibri"/>
                <a:cs typeface="Calibri"/>
              </a:rPr>
              <a:t> </a:t>
            </a:r>
            <a:r>
              <a:rPr sz="2400" dirty="0">
                <a:solidFill>
                  <a:schemeClr val="bg1"/>
                </a:solidFill>
                <a:latin typeface="Calibri"/>
                <a:cs typeface="Calibri"/>
              </a:rPr>
              <a:t>for</a:t>
            </a:r>
            <a:r>
              <a:rPr lang="en-US" sz="2400" dirty="0">
                <a:solidFill>
                  <a:schemeClr val="bg1"/>
                </a:solidFill>
                <a:latin typeface="Calibri"/>
                <a:cs typeface="Calibri"/>
              </a:rPr>
              <a:t> </a:t>
            </a:r>
            <a:r>
              <a:rPr sz="2400" dirty="0">
                <a:solidFill>
                  <a:schemeClr val="bg1"/>
                </a:solidFill>
                <a:latin typeface="Calibri"/>
                <a:cs typeface="Calibri"/>
              </a:rPr>
              <a:t>processing</a:t>
            </a:r>
            <a:r>
              <a:rPr sz="2400" spc="-80" dirty="0">
                <a:solidFill>
                  <a:schemeClr val="bg1"/>
                </a:solidFill>
                <a:latin typeface="Calibri"/>
                <a:cs typeface="Calibri"/>
              </a:rPr>
              <a:t> </a:t>
            </a:r>
            <a:r>
              <a:rPr sz="2400" dirty="0">
                <a:solidFill>
                  <a:schemeClr val="bg1"/>
                </a:solidFill>
                <a:latin typeface="Calibri"/>
                <a:cs typeface="Calibri"/>
              </a:rPr>
              <a:t>in</a:t>
            </a:r>
            <a:r>
              <a:rPr sz="2400" spc="-70" dirty="0">
                <a:solidFill>
                  <a:schemeClr val="bg1"/>
                </a:solidFill>
                <a:latin typeface="Calibri"/>
                <a:cs typeface="Calibri"/>
              </a:rPr>
              <a:t> </a:t>
            </a:r>
            <a:r>
              <a:rPr sz="2400" dirty="0">
                <a:solidFill>
                  <a:schemeClr val="bg1"/>
                </a:solidFill>
                <a:latin typeface="Calibri"/>
                <a:cs typeface="Calibri"/>
              </a:rPr>
              <a:t>order</a:t>
            </a:r>
            <a:r>
              <a:rPr sz="2400" spc="-60" dirty="0">
                <a:solidFill>
                  <a:schemeClr val="bg1"/>
                </a:solidFill>
                <a:latin typeface="Calibri"/>
                <a:cs typeface="Calibri"/>
              </a:rPr>
              <a:t> </a:t>
            </a:r>
            <a:r>
              <a:rPr sz="2400" dirty="0">
                <a:solidFill>
                  <a:schemeClr val="bg1"/>
                </a:solidFill>
                <a:latin typeface="Calibri"/>
                <a:cs typeface="Calibri"/>
              </a:rPr>
              <a:t>to</a:t>
            </a:r>
            <a:r>
              <a:rPr sz="2400" spc="-65" dirty="0">
                <a:solidFill>
                  <a:schemeClr val="bg1"/>
                </a:solidFill>
                <a:latin typeface="Calibri"/>
                <a:cs typeface="Calibri"/>
              </a:rPr>
              <a:t> </a:t>
            </a:r>
            <a:r>
              <a:rPr sz="2400" dirty="0">
                <a:solidFill>
                  <a:schemeClr val="bg1"/>
                </a:solidFill>
                <a:latin typeface="Calibri"/>
                <a:cs typeface="Calibri"/>
              </a:rPr>
              <a:t>avoid</a:t>
            </a:r>
            <a:r>
              <a:rPr sz="2400" spc="-70" dirty="0">
                <a:solidFill>
                  <a:schemeClr val="bg1"/>
                </a:solidFill>
                <a:latin typeface="Calibri"/>
                <a:cs typeface="Calibri"/>
              </a:rPr>
              <a:t> </a:t>
            </a:r>
            <a:r>
              <a:rPr sz="2400" spc="-10" dirty="0">
                <a:solidFill>
                  <a:schemeClr val="bg1"/>
                </a:solidFill>
                <a:latin typeface="Calibri"/>
                <a:cs typeface="Calibri"/>
              </a:rPr>
              <a:t>delays</a:t>
            </a:r>
            <a:endParaRPr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51</a:t>
            </a:fld>
            <a:endParaRPr lang="en-GB" spc="-25" dirty="0">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35858" y="414855"/>
            <a:ext cx="10618047" cy="836126"/>
          </a:xfrm>
          <a:prstGeom prst="rect">
            <a:avLst/>
          </a:prstGeom>
        </p:spPr>
        <p:txBody>
          <a:bodyPr vert="horz" wrap="square" lIns="0" tIns="224536" rIns="0" bIns="0" rtlCol="0">
            <a:spAutoFit/>
          </a:bodyPr>
          <a:lstStyle/>
          <a:p>
            <a:pPr marL="12700">
              <a:spcBef>
                <a:spcPts val="100"/>
              </a:spcBef>
            </a:pPr>
            <a:r>
              <a:rPr b="1" dirty="0">
                <a:solidFill>
                  <a:schemeClr val="bg1"/>
                </a:solidFill>
              </a:rPr>
              <a:t>How</a:t>
            </a:r>
            <a:r>
              <a:rPr b="1" spc="-15" dirty="0">
                <a:solidFill>
                  <a:schemeClr val="bg1"/>
                </a:solidFill>
              </a:rPr>
              <a:t> </a:t>
            </a:r>
            <a:r>
              <a:rPr b="1" dirty="0">
                <a:solidFill>
                  <a:schemeClr val="bg1"/>
                </a:solidFill>
              </a:rPr>
              <a:t>the</a:t>
            </a:r>
            <a:r>
              <a:rPr b="1" spc="-15" dirty="0">
                <a:solidFill>
                  <a:schemeClr val="bg1"/>
                </a:solidFill>
              </a:rPr>
              <a:t> </a:t>
            </a:r>
            <a:r>
              <a:rPr b="1" dirty="0">
                <a:solidFill>
                  <a:schemeClr val="bg1"/>
                </a:solidFill>
              </a:rPr>
              <a:t>CPU</a:t>
            </a:r>
            <a:r>
              <a:rPr b="1" spc="-15" dirty="0">
                <a:solidFill>
                  <a:schemeClr val="bg1"/>
                </a:solidFill>
              </a:rPr>
              <a:t> </a:t>
            </a:r>
            <a:r>
              <a:rPr b="1" spc="-10" dirty="0">
                <a:solidFill>
                  <a:schemeClr val="bg1"/>
                </a:solidFill>
              </a:rPr>
              <a:t>Works</a:t>
            </a:r>
          </a:p>
        </p:txBody>
      </p:sp>
      <p:sp>
        <p:nvSpPr>
          <p:cNvPr id="3" name="object 3"/>
          <p:cNvSpPr txBox="1"/>
          <p:nvPr/>
        </p:nvSpPr>
        <p:spPr>
          <a:xfrm>
            <a:off x="835858" y="1600200"/>
            <a:ext cx="9984542" cy="3056606"/>
          </a:xfrm>
          <a:prstGeom prst="rect">
            <a:avLst/>
          </a:prstGeom>
        </p:spPr>
        <p:txBody>
          <a:bodyPr vert="horz" wrap="square" lIns="0" tIns="85725" rIns="0" bIns="0" rtlCol="0">
            <a:spAutoFit/>
          </a:bodyPr>
          <a:lstStyle/>
          <a:p>
            <a:pPr marL="297815" indent="-285115">
              <a:spcBef>
                <a:spcPts val="675"/>
              </a:spcBef>
              <a:buFont typeface="Arial MT"/>
              <a:buChar char="–"/>
              <a:tabLst>
                <a:tab pos="297815" algn="l"/>
              </a:tabLst>
            </a:pPr>
            <a:r>
              <a:rPr sz="2400" b="1" dirty="0">
                <a:solidFill>
                  <a:schemeClr val="bg1"/>
                </a:solidFill>
                <a:latin typeface="Calibri"/>
                <a:cs typeface="Calibri"/>
              </a:rPr>
              <a:t>Decode</a:t>
            </a:r>
            <a:r>
              <a:rPr sz="2400" b="1" spc="-90" dirty="0">
                <a:solidFill>
                  <a:schemeClr val="bg1"/>
                </a:solidFill>
                <a:latin typeface="Calibri"/>
                <a:cs typeface="Calibri"/>
              </a:rPr>
              <a:t> </a:t>
            </a:r>
            <a:r>
              <a:rPr sz="2400" b="1" spc="-20" dirty="0">
                <a:solidFill>
                  <a:schemeClr val="bg1"/>
                </a:solidFill>
                <a:latin typeface="Calibri"/>
                <a:cs typeface="Calibri"/>
              </a:rPr>
              <a:t>Unit</a:t>
            </a:r>
            <a:endParaRPr sz="2400" b="1" dirty="0">
              <a:solidFill>
                <a:schemeClr val="bg1"/>
              </a:solidFill>
              <a:latin typeface="Calibri"/>
              <a:cs typeface="Calibri"/>
            </a:endParaRPr>
          </a:p>
          <a:p>
            <a:pPr marL="696595" marR="5080" lvl="1" indent="-227329">
              <a:spcBef>
                <a:spcPts val="575"/>
              </a:spcBef>
              <a:buFont typeface="Arial MT"/>
              <a:buChar char="•"/>
              <a:tabLst>
                <a:tab pos="697865" algn="l"/>
              </a:tabLst>
            </a:pPr>
            <a:r>
              <a:rPr sz="2400" spc="-30" dirty="0">
                <a:solidFill>
                  <a:schemeClr val="bg1"/>
                </a:solidFill>
                <a:latin typeface="Calibri"/>
                <a:cs typeface="Calibri"/>
              </a:rPr>
              <a:t>Translates</a:t>
            </a:r>
            <a:r>
              <a:rPr sz="2400" spc="-45" dirty="0">
                <a:solidFill>
                  <a:schemeClr val="bg1"/>
                </a:solidFill>
                <a:latin typeface="Calibri"/>
                <a:cs typeface="Calibri"/>
              </a:rPr>
              <a:t> </a:t>
            </a:r>
            <a:r>
              <a:rPr sz="2400" dirty="0">
                <a:solidFill>
                  <a:schemeClr val="bg1"/>
                </a:solidFill>
                <a:latin typeface="Calibri"/>
                <a:cs typeface="Calibri"/>
              </a:rPr>
              <a:t>instructions</a:t>
            </a:r>
            <a:r>
              <a:rPr sz="2400" spc="-65" dirty="0">
                <a:solidFill>
                  <a:schemeClr val="bg1"/>
                </a:solidFill>
                <a:latin typeface="Calibri"/>
                <a:cs typeface="Calibri"/>
              </a:rPr>
              <a:t> </a:t>
            </a:r>
            <a:r>
              <a:rPr sz="2400" dirty="0">
                <a:solidFill>
                  <a:schemeClr val="bg1"/>
                </a:solidFill>
                <a:latin typeface="Calibri"/>
                <a:cs typeface="Calibri"/>
              </a:rPr>
              <a:t>from</a:t>
            </a:r>
            <a:r>
              <a:rPr sz="2400" spc="-35" dirty="0">
                <a:solidFill>
                  <a:schemeClr val="bg1"/>
                </a:solidFill>
                <a:latin typeface="Calibri"/>
                <a:cs typeface="Calibri"/>
              </a:rPr>
              <a:t> </a:t>
            </a:r>
            <a:r>
              <a:rPr sz="2400" dirty="0">
                <a:solidFill>
                  <a:schemeClr val="bg1"/>
                </a:solidFill>
                <a:latin typeface="Calibri"/>
                <a:cs typeface="Calibri"/>
              </a:rPr>
              <a:t>the</a:t>
            </a:r>
            <a:r>
              <a:rPr sz="2400" spc="-45" dirty="0">
                <a:solidFill>
                  <a:schemeClr val="bg1"/>
                </a:solidFill>
                <a:latin typeface="Calibri"/>
                <a:cs typeface="Calibri"/>
              </a:rPr>
              <a:t> </a:t>
            </a:r>
            <a:r>
              <a:rPr sz="2400" spc="-20" dirty="0">
                <a:solidFill>
                  <a:schemeClr val="bg1"/>
                </a:solidFill>
                <a:latin typeface="Calibri"/>
                <a:cs typeface="Calibri"/>
              </a:rPr>
              <a:t>prefetch</a:t>
            </a:r>
            <a:r>
              <a:rPr sz="2400" spc="-40" dirty="0">
                <a:solidFill>
                  <a:schemeClr val="bg1"/>
                </a:solidFill>
                <a:latin typeface="Calibri"/>
                <a:cs typeface="Calibri"/>
              </a:rPr>
              <a:t> </a:t>
            </a:r>
            <a:r>
              <a:rPr sz="2400" dirty="0">
                <a:solidFill>
                  <a:schemeClr val="bg1"/>
                </a:solidFill>
                <a:latin typeface="Calibri"/>
                <a:cs typeface="Calibri"/>
              </a:rPr>
              <a:t>unit</a:t>
            </a:r>
            <a:r>
              <a:rPr sz="2400" spc="-40" dirty="0">
                <a:solidFill>
                  <a:schemeClr val="bg1"/>
                </a:solidFill>
                <a:latin typeface="Calibri"/>
                <a:cs typeface="Calibri"/>
              </a:rPr>
              <a:t> </a:t>
            </a:r>
            <a:r>
              <a:rPr sz="2400" dirty="0">
                <a:solidFill>
                  <a:schemeClr val="bg1"/>
                </a:solidFill>
                <a:latin typeface="Calibri"/>
                <a:cs typeface="Calibri"/>
              </a:rPr>
              <a:t>so</a:t>
            </a:r>
            <a:r>
              <a:rPr sz="2400" spc="-50" dirty="0">
                <a:solidFill>
                  <a:schemeClr val="bg1"/>
                </a:solidFill>
                <a:latin typeface="Calibri"/>
                <a:cs typeface="Calibri"/>
              </a:rPr>
              <a:t> </a:t>
            </a:r>
            <a:r>
              <a:rPr sz="2400" spc="-20" dirty="0">
                <a:solidFill>
                  <a:schemeClr val="bg1"/>
                </a:solidFill>
                <a:latin typeface="Calibri"/>
                <a:cs typeface="Calibri"/>
              </a:rPr>
              <a:t>they 	</a:t>
            </a:r>
            <a:r>
              <a:rPr sz="2400" dirty="0">
                <a:solidFill>
                  <a:schemeClr val="bg1"/>
                </a:solidFill>
                <a:latin typeface="Calibri"/>
                <a:cs typeface="Calibri"/>
              </a:rPr>
              <a:t>are</a:t>
            </a:r>
            <a:r>
              <a:rPr sz="2400" spc="-65" dirty="0">
                <a:solidFill>
                  <a:schemeClr val="bg1"/>
                </a:solidFill>
                <a:latin typeface="Calibri"/>
                <a:cs typeface="Calibri"/>
              </a:rPr>
              <a:t> </a:t>
            </a:r>
            <a:r>
              <a:rPr sz="2400" spc="-10" dirty="0">
                <a:solidFill>
                  <a:schemeClr val="bg1"/>
                </a:solidFill>
                <a:latin typeface="Calibri"/>
                <a:cs typeface="Calibri"/>
              </a:rPr>
              <a:t>understood</a:t>
            </a:r>
            <a:r>
              <a:rPr sz="2400" spc="-65" dirty="0">
                <a:solidFill>
                  <a:schemeClr val="bg1"/>
                </a:solidFill>
                <a:latin typeface="Calibri"/>
                <a:cs typeface="Calibri"/>
              </a:rPr>
              <a:t> </a:t>
            </a:r>
            <a:r>
              <a:rPr sz="2400" dirty="0">
                <a:solidFill>
                  <a:schemeClr val="bg1"/>
                </a:solidFill>
                <a:latin typeface="Calibri"/>
                <a:cs typeface="Calibri"/>
              </a:rPr>
              <a:t>by</a:t>
            </a:r>
            <a:r>
              <a:rPr sz="2400" spc="-70" dirty="0">
                <a:solidFill>
                  <a:schemeClr val="bg1"/>
                </a:solidFill>
                <a:latin typeface="Calibri"/>
                <a:cs typeface="Calibri"/>
              </a:rPr>
              <a:t> </a:t>
            </a:r>
            <a:r>
              <a:rPr sz="2400" dirty="0">
                <a:solidFill>
                  <a:schemeClr val="bg1"/>
                </a:solidFill>
                <a:latin typeface="Calibri"/>
                <a:cs typeface="Calibri"/>
              </a:rPr>
              <a:t>the</a:t>
            </a:r>
            <a:r>
              <a:rPr sz="2400" spc="-60" dirty="0">
                <a:solidFill>
                  <a:schemeClr val="bg1"/>
                </a:solidFill>
                <a:latin typeface="Calibri"/>
                <a:cs typeface="Calibri"/>
              </a:rPr>
              <a:t> </a:t>
            </a:r>
            <a:r>
              <a:rPr sz="2400" dirty="0">
                <a:solidFill>
                  <a:schemeClr val="bg1"/>
                </a:solidFill>
                <a:latin typeface="Calibri"/>
                <a:cs typeface="Calibri"/>
              </a:rPr>
              <a:t>control</a:t>
            </a:r>
            <a:r>
              <a:rPr sz="2400" spc="-75" dirty="0">
                <a:solidFill>
                  <a:schemeClr val="bg1"/>
                </a:solidFill>
                <a:latin typeface="Calibri"/>
                <a:cs typeface="Calibri"/>
              </a:rPr>
              <a:t> </a:t>
            </a:r>
            <a:r>
              <a:rPr sz="2400" dirty="0">
                <a:solidFill>
                  <a:schemeClr val="bg1"/>
                </a:solidFill>
                <a:latin typeface="Calibri"/>
                <a:cs typeface="Calibri"/>
              </a:rPr>
              <a:t>unit,</a:t>
            </a:r>
            <a:r>
              <a:rPr sz="2400" spc="-60" dirty="0">
                <a:solidFill>
                  <a:schemeClr val="bg1"/>
                </a:solidFill>
                <a:latin typeface="Calibri"/>
                <a:cs typeface="Calibri"/>
              </a:rPr>
              <a:t> </a:t>
            </a:r>
            <a:r>
              <a:rPr sz="2400" dirty="0">
                <a:solidFill>
                  <a:schemeClr val="bg1"/>
                </a:solidFill>
                <a:latin typeface="Calibri"/>
                <a:cs typeface="Calibri"/>
              </a:rPr>
              <a:t>ALU,</a:t>
            </a:r>
            <a:r>
              <a:rPr sz="2400" spc="-65" dirty="0">
                <a:solidFill>
                  <a:schemeClr val="bg1"/>
                </a:solidFill>
                <a:latin typeface="Calibri"/>
                <a:cs typeface="Calibri"/>
              </a:rPr>
              <a:t> </a:t>
            </a:r>
            <a:r>
              <a:rPr sz="2400" dirty="0">
                <a:solidFill>
                  <a:schemeClr val="bg1"/>
                </a:solidFill>
                <a:latin typeface="Calibri"/>
                <a:cs typeface="Calibri"/>
              </a:rPr>
              <a:t>and</a:t>
            </a:r>
            <a:r>
              <a:rPr sz="2400" spc="-65" dirty="0">
                <a:solidFill>
                  <a:schemeClr val="bg1"/>
                </a:solidFill>
                <a:latin typeface="Calibri"/>
                <a:cs typeface="Calibri"/>
              </a:rPr>
              <a:t> </a:t>
            </a:r>
            <a:r>
              <a:rPr sz="2400" spc="-25" dirty="0">
                <a:solidFill>
                  <a:schemeClr val="bg1"/>
                </a:solidFill>
                <a:latin typeface="Calibri"/>
                <a:cs typeface="Calibri"/>
              </a:rPr>
              <a:t>FPU</a:t>
            </a:r>
            <a:endParaRPr sz="2400" dirty="0">
              <a:solidFill>
                <a:schemeClr val="bg1"/>
              </a:solidFill>
              <a:latin typeface="Calibri"/>
              <a:cs typeface="Calibri"/>
            </a:endParaRPr>
          </a:p>
          <a:p>
            <a:pPr marL="297815" indent="-285115">
              <a:spcBef>
                <a:spcPts val="580"/>
              </a:spcBef>
              <a:buFont typeface="Arial MT"/>
              <a:buChar char="–"/>
              <a:tabLst>
                <a:tab pos="297815" algn="l"/>
              </a:tabLst>
            </a:pPr>
            <a:r>
              <a:rPr sz="2400" b="1" spc="-10" dirty="0">
                <a:solidFill>
                  <a:schemeClr val="bg1"/>
                </a:solidFill>
                <a:latin typeface="Calibri"/>
                <a:cs typeface="Calibri"/>
              </a:rPr>
              <a:t>Registers</a:t>
            </a:r>
            <a:r>
              <a:rPr sz="2400" b="1" spc="-80" dirty="0">
                <a:solidFill>
                  <a:schemeClr val="bg1"/>
                </a:solidFill>
                <a:latin typeface="Calibri"/>
                <a:cs typeface="Calibri"/>
              </a:rPr>
              <a:t> </a:t>
            </a:r>
            <a:r>
              <a:rPr sz="2400" b="1" dirty="0">
                <a:solidFill>
                  <a:schemeClr val="bg1"/>
                </a:solidFill>
                <a:latin typeface="Calibri"/>
                <a:cs typeface="Calibri"/>
              </a:rPr>
              <a:t>and</a:t>
            </a:r>
            <a:r>
              <a:rPr sz="2400" b="1" spc="-45" dirty="0">
                <a:solidFill>
                  <a:schemeClr val="bg1"/>
                </a:solidFill>
                <a:latin typeface="Calibri"/>
                <a:cs typeface="Calibri"/>
              </a:rPr>
              <a:t> </a:t>
            </a:r>
            <a:r>
              <a:rPr sz="2400" b="1" spc="-10" dirty="0">
                <a:solidFill>
                  <a:schemeClr val="bg1"/>
                </a:solidFill>
                <a:latin typeface="Calibri"/>
                <a:cs typeface="Calibri"/>
              </a:rPr>
              <a:t>Internal</a:t>
            </a:r>
            <a:r>
              <a:rPr sz="2400" b="1" spc="-50" dirty="0">
                <a:solidFill>
                  <a:schemeClr val="bg1"/>
                </a:solidFill>
                <a:latin typeface="Calibri"/>
                <a:cs typeface="Calibri"/>
              </a:rPr>
              <a:t> </a:t>
            </a:r>
            <a:r>
              <a:rPr sz="2400" b="1" dirty="0">
                <a:solidFill>
                  <a:schemeClr val="bg1"/>
                </a:solidFill>
                <a:latin typeface="Calibri"/>
                <a:cs typeface="Calibri"/>
              </a:rPr>
              <a:t>Cache</a:t>
            </a:r>
            <a:r>
              <a:rPr sz="2400" b="1" spc="-50" dirty="0">
                <a:solidFill>
                  <a:schemeClr val="bg1"/>
                </a:solidFill>
                <a:latin typeface="Calibri"/>
                <a:cs typeface="Calibri"/>
              </a:rPr>
              <a:t> </a:t>
            </a:r>
            <a:r>
              <a:rPr sz="2400" b="1" spc="-10" dirty="0">
                <a:solidFill>
                  <a:schemeClr val="bg1"/>
                </a:solidFill>
                <a:latin typeface="Calibri"/>
                <a:cs typeface="Calibri"/>
              </a:rPr>
              <a:t>Memory</a:t>
            </a:r>
            <a:endParaRPr sz="2400" b="1" dirty="0">
              <a:solidFill>
                <a:schemeClr val="bg1"/>
              </a:solidFill>
              <a:latin typeface="Calibri"/>
              <a:cs typeface="Calibri"/>
            </a:endParaRPr>
          </a:p>
          <a:p>
            <a:pPr marL="696595" lvl="1" indent="-227329">
              <a:spcBef>
                <a:spcPts val="575"/>
              </a:spcBef>
              <a:buFont typeface="Arial MT"/>
              <a:buChar char="•"/>
              <a:tabLst>
                <a:tab pos="696595" algn="l"/>
              </a:tabLst>
            </a:pPr>
            <a:r>
              <a:rPr sz="2400" dirty="0">
                <a:solidFill>
                  <a:schemeClr val="bg1"/>
                </a:solidFill>
                <a:latin typeface="Calibri"/>
                <a:cs typeface="Calibri"/>
              </a:rPr>
              <a:t>Store</a:t>
            </a:r>
            <a:r>
              <a:rPr sz="2400" spc="-60" dirty="0">
                <a:solidFill>
                  <a:schemeClr val="bg1"/>
                </a:solidFill>
                <a:latin typeface="Calibri"/>
                <a:cs typeface="Calibri"/>
              </a:rPr>
              <a:t> </a:t>
            </a:r>
            <a:r>
              <a:rPr sz="2400" dirty="0">
                <a:solidFill>
                  <a:schemeClr val="bg1"/>
                </a:solidFill>
                <a:latin typeface="Calibri"/>
                <a:cs typeface="Calibri"/>
              </a:rPr>
              <a:t>data</a:t>
            </a:r>
            <a:r>
              <a:rPr sz="2400" spc="-75" dirty="0">
                <a:solidFill>
                  <a:schemeClr val="bg1"/>
                </a:solidFill>
                <a:latin typeface="Calibri"/>
                <a:cs typeface="Calibri"/>
              </a:rPr>
              <a:t> </a:t>
            </a:r>
            <a:r>
              <a:rPr sz="2400" dirty="0">
                <a:solidFill>
                  <a:schemeClr val="bg1"/>
                </a:solidFill>
                <a:latin typeface="Calibri"/>
                <a:cs typeface="Calibri"/>
              </a:rPr>
              <a:t>and</a:t>
            </a:r>
            <a:r>
              <a:rPr sz="2400" spc="-65" dirty="0">
                <a:solidFill>
                  <a:schemeClr val="bg1"/>
                </a:solidFill>
                <a:latin typeface="Calibri"/>
                <a:cs typeface="Calibri"/>
              </a:rPr>
              <a:t> </a:t>
            </a:r>
            <a:r>
              <a:rPr sz="2400" dirty="0">
                <a:solidFill>
                  <a:schemeClr val="bg1"/>
                </a:solidFill>
                <a:latin typeface="Calibri"/>
                <a:cs typeface="Calibri"/>
              </a:rPr>
              <a:t>instructions</a:t>
            </a:r>
            <a:r>
              <a:rPr sz="2400" spc="-90" dirty="0">
                <a:solidFill>
                  <a:schemeClr val="bg1"/>
                </a:solidFill>
                <a:latin typeface="Calibri"/>
                <a:cs typeface="Calibri"/>
              </a:rPr>
              <a:t> </a:t>
            </a:r>
            <a:r>
              <a:rPr sz="2400" dirty="0">
                <a:solidFill>
                  <a:schemeClr val="bg1"/>
                </a:solidFill>
                <a:latin typeface="Calibri"/>
                <a:cs typeface="Calibri"/>
              </a:rPr>
              <a:t>needed</a:t>
            </a:r>
            <a:r>
              <a:rPr sz="2400" spc="-50" dirty="0">
                <a:solidFill>
                  <a:schemeClr val="bg1"/>
                </a:solidFill>
                <a:latin typeface="Calibri"/>
                <a:cs typeface="Calibri"/>
              </a:rPr>
              <a:t> </a:t>
            </a:r>
            <a:r>
              <a:rPr sz="2400" dirty="0">
                <a:solidFill>
                  <a:schemeClr val="bg1"/>
                </a:solidFill>
                <a:latin typeface="Calibri"/>
                <a:cs typeface="Calibri"/>
              </a:rPr>
              <a:t>by</a:t>
            </a:r>
            <a:r>
              <a:rPr sz="2400" spc="-65" dirty="0">
                <a:solidFill>
                  <a:schemeClr val="bg1"/>
                </a:solidFill>
                <a:latin typeface="Calibri"/>
                <a:cs typeface="Calibri"/>
              </a:rPr>
              <a:t> </a:t>
            </a:r>
            <a:r>
              <a:rPr sz="2400" dirty="0">
                <a:solidFill>
                  <a:schemeClr val="bg1"/>
                </a:solidFill>
                <a:latin typeface="Calibri"/>
                <a:cs typeface="Calibri"/>
              </a:rPr>
              <a:t>the</a:t>
            </a:r>
            <a:r>
              <a:rPr sz="2400" spc="-60" dirty="0">
                <a:solidFill>
                  <a:schemeClr val="bg1"/>
                </a:solidFill>
                <a:latin typeface="Calibri"/>
                <a:cs typeface="Calibri"/>
              </a:rPr>
              <a:t> </a:t>
            </a:r>
            <a:r>
              <a:rPr sz="2400" spc="-25" dirty="0">
                <a:solidFill>
                  <a:schemeClr val="bg1"/>
                </a:solidFill>
                <a:latin typeface="Calibri"/>
                <a:cs typeface="Calibri"/>
              </a:rPr>
              <a:t>CPU</a:t>
            </a:r>
            <a:endParaRPr sz="2400" dirty="0">
              <a:solidFill>
                <a:schemeClr val="bg1"/>
              </a:solidFill>
              <a:latin typeface="Calibri"/>
              <a:cs typeface="Calibri"/>
            </a:endParaRPr>
          </a:p>
          <a:p>
            <a:pPr marL="297815" indent="-285115">
              <a:spcBef>
                <a:spcPts val="575"/>
              </a:spcBef>
              <a:buFont typeface="Arial MT"/>
              <a:buChar char="–"/>
              <a:tabLst>
                <a:tab pos="297815" algn="l"/>
              </a:tabLst>
            </a:pPr>
            <a:r>
              <a:rPr sz="2400" b="1" dirty="0">
                <a:solidFill>
                  <a:schemeClr val="bg1"/>
                </a:solidFill>
                <a:latin typeface="Calibri"/>
                <a:cs typeface="Calibri"/>
              </a:rPr>
              <a:t>Bus</a:t>
            </a:r>
            <a:r>
              <a:rPr sz="2400" b="1" spc="-50" dirty="0">
                <a:solidFill>
                  <a:schemeClr val="bg1"/>
                </a:solidFill>
                <a:latin typeface="Calibri"/>
                <a:cs typeface="Calibri"/>
              </a:rPr>
              <a:t> </a:t>
            </a:r>
            <a:r>
              <a:rPr sz="2400" b="1" spc="-10" dirty="0">
                <a:solidFill>
                  <a:schemeClr val="bg1"/>
                </a:solidFill>
                <a:latin typeface="Calibri"/>
                <a:cs typeface="Calibri"/>
              </a:rPr>
              <a:t>Interface</a:t>
            </a:r>
            <a:r>
              <a:rPr sz="2400" b="1" spc="-35" dirty="0">
                <a:solidFill>
                  <a:schemeClr val="bg1"/>
                </a:solidFill>
                <a:latin typeface="Calibri"/>
                <a:cs typeface="Calibri"/>
              </a:rPr>
              <a:t> </a:t>
            </a:r>
            <a:r>
              <a:rPr sz="2400" b="1" spc="-20" dirty="0">
                <a:solidFill>
                  <a:schemeClr val="bg1"/>
                </a:solidFill>
                <a:latin typeface="Calibri"/>
                <a:cs typeface="Calibri"/>
              </a:rPr>
              <a:t>Unit</a:t>
            </a:r>
            <a:endParaRPr sz="2400" b="1" dirty="0">
              <a:solidFill>
                <a:schemeClr val="bg1"/>
              </a:solidFill>
              <a:latin typeface="Calibri"/>
              <a:cs typeface="Calibri"/>
            </a:endParaRPr>
          </a:p>
          <a:p>
            <a:pPr marL="696595" marR="617220" lvl="1" indent="-227329">
              <a:spcBef>
                <a:spcPts val="575"/>
              </a:spcBef>
              <a:buFont typeface="Arial MT"/>
              <a:buChar char="•"/>
              <a:tabLst>
                <a:tab pos="697865" algn="l"/>
              </a:tabLst>
            </a:pPr>
            <a:r>
              <a:rPr sz="2400" dirty="0">
                <a:solidFill>
                  <a:schemeClr val="bg1"/>
                </a:solidFill>
                <a:latin typeface="Calibri"/>
                <a:cs typeface="Calibri"/>
              </a:rPr>
              <a:t>Allows</a:t>
            </a:r>
            <a:r>
              <a:rPr sz="2400" spc="-45" dirty="0">
                <a:solidFill>
                  <a:schemeClr val="bg1"/>
                </a:solidFill>
                <a:latin typeface="Calibri"/>
                <a:cs typeface="Calibri"/>
              </a:rPr>
              <a:t> </a:t>
            </a:r>
            <a:r>
              <a:rPr sz="2400" dirty="0">
                <a:solidFill>
                  <a:schemeClr val="bg1"/>
                </a:solidFill>
                <a:latin typeface="Calibri"/>
                <a:cs typeface="Calibri"/>
              </a:rPr>
              <a:t>the</a:t>
            </a:r>
            <a:r>
              <a:rPr sz="2400" spc="-55" dirty="0">
                <a:solidFill>
                  <a:schemeClr val="bg1"/>
                </a:solidFill>
                <a:latin typeface="Calibri"/>
                <a:cs typeface="Calibri"/>
              </a:rPr>
              <a:t> </a:t>
            </a:r>
            <a:r>
              <a:rPr sz="2400" dirty="0">
                <a:solidFill>
                  <a:schemeClr val="bg1"/>
                </a:solidFill>
                <a:latin typeface="Calibri"/>
                <a:cs typeface="Calibri"/>
              </a:rPr>
              <a:t>core</a:t>
            </a:r>
            <a:r>
              <a:rPr sz="2400" spc="-40" dirty="0">
                <a:solidFill>
                  <a:schemeClr val="bg1"/>
                </a:solidFill>
                <a:latin typeface="Calibri"/>
                <a:cs typeface="Calibri"/>
              </a:rPr>
              <a:t> </a:t>
            </a:r>
            <a:r>
              <a:rPr sz="2400" dirty="0">
                <a:solidFill>
                  <a:schemeClr val="bg1"/>
                </a:solidFill>
                <a:latin typeface="Calibri"/>
                <a:cs typeface="Calibri"/>
              </a:rPr>
              <a:t>to</a:t>
            </a:r>
            <a:r>
              <a:rPr sz="2400" spc="-45" dirty="0">
                <a:solidFill>
                  <a:schemeClr val="bg1"/>
                </a:solidFill>
                <a:latin typeface="Calibri"/>
                <a:cs typeface="Calibri"/>
              </a:rPr>
              <a:t> </a:t>
            </a:r>
            <a:r>
              <a:rPr sz="2400" spc="-10" dirty="0">
                <a:solidFill>
                  <a:schemeClr val="bg1"/>
                </a:solidFill>
                <a:latin typeface="Calibri"/>
                <a:cs typeface="Calibri"/>
              </a:rPr>
              <a:t>communicate</a:t>
            </a:r>
            <a:r>
              <a:rPr sz="2400" spc="-60" dirty="0">
                <a:solidFill>
                  <a:schemeClr val="bg1"/>
                </a:solidFill>
                <a:latin typeface="Calibri"/>
                <a:cs typeface="Calibri"/>
              </a:rPr>
              <a:t> </a:t>
            </a:r>
            <a:r>
              <a:rPr sz="2400" dirty="0">
                <a:solidFill>
                  <a:schemeClr val="bg1"/>
                </a:solidFill>
                <a:latin typeface="Calibri"/>
                <a:cs typeface="Calibri"/>
              </a:rPr>
              <a:t>with</a:t>
            </a:r>
            <a:r>
              <a:rPr sz="2400" spc="-60" dirty="0">
                <a:solidFill>
                  <a:schemeClr val="bg1"/>
                </a:solidFill>
                <a:latin typeface="Calibri"/>
                <a:cs typeface="Calibri"/>
              </a:rPr>
              <a:t> </a:t>
            </a:r>
            <a:r>
              <a:rPr sz="2400" dirty="0">
                <a:solidFill>
                  <a:schemeClr val="bg1"/>
                </a:solidFill>
                <a:latin typeface="Calibri"/>
                <a:cs typeface="Calibri"/>
              </a:rPr>
              <a:t>other</a:t>
            </a:r>
            <a:r>
              <a:rPr sz="2400" spc="-40" dirty="0">
                <a:solidFill>
                  <a:schemeClr val="bg1"/>
                </a:solidFill>
                <a:latin typeface="Calibri"/>
                <a:cs typeface="Calibri"/>
              </a:rPr>
              <a:t> </a:t>
            </a:r>
            <a:r>
              <a:rPr sz="2400" spc="-25" dirty="0">
                <a:solidFill>
                  <a:schemeClr val="bg1"/>
                </a:solidFill>
                <a:latin typeface="Calibri"/>
                <a:cs typeface="Calibri"/>
              </a:rPr>
              <a:t>CPU </a:t>
            </a:r>
            <a:r>
              <a:rPr sz="2400" spc="-10" dirty="0">
                <a:solidFill>
                  <a:schemeClr val="bg1"/>
                </a:solidFill>
                <a:latin typeface="Calibri"/>
                <a:cs typeface="Calibri"/>
              </a:rPr>
              <a:t>components</a:t>
            </a:r>
            <a:endParaRPr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52</a:t>
            </a:fld>
            <a:endParaRPr lang="en-GB" spc="-25" dirty="0">
              <a:solidFill>
                <a:schemeClr val="bg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338655"/>
            <a:ext cx="10439400" cy="836075"/>
          </a:xfrm>
          <a:prstGeom prst="rect">
            <a:avLst/>
          </a:prstGeom>
        </p:spPr>
        <p:txBody>
          <a:bodyPr vert="horz" wrap="square" lIns="0" tIns="224485" rIns="0" bIns="0" rtlCol="0">
            <a:spAutoFit/>
          </a:bodyPr>
          <a:lstStyle/>
          <a:p>
            <a:pPr marL="12700">
              <a:spcBef>
                <a:spcPts val="100"/>
              </a:spcBef>
            </a:pPr>
            <a:r>
              <a:rPr sz="4400" b="1" dirty="0">
                <a:solidFill>
                  <a:schemeClr val="bg1"/>
                </a:solidFill>
              </a:rPr>
              <a:t>How</a:t>
            </a:r>
            <a:r>
              <a:rPr sz="4400" b="1" spc="-40" dirty="0">
                <a:solidFill>
                  <a:schemeClr val="bg1"/>
                </a:solidFill>
              </a:rPr>
              <a:t> </a:t>
            </a:r>
            <a:r>
              <a:rPr sz="4400" b="1" dirty="0">
                <a:solidFill>
                  <a:schemeClr val="bg1"/>
                </a:solidFill>
              </a:rPr>
              <a:t>the</a:t>
            </a:r>
            <a:r>
              <a:rPr sz="4400" b="1" spc="-5" dirty="0">
                <a:solidFill>
                  <a:schemeClr val="bg1"/>
                </a:solidFill>
              </a:rPr>
              <a:t> </a:t>
            </a:r>
            <a:r>
              <a:rPr sz="4400" b="1" dirty="0">
                <a:solidFill>
                  <a:schemeClr val="bg1"/>
                </a:solidFill>
              </a:rPr>
              <a:t>CPU</a:t>
            </a:r>
            <a:r>
              <a:rPr sz="4400" b="1" spc="-20" dirty="0">
                <a:solidFill>
                  <a:schemeClr val="bg1"/>
                </a:solidFill>
              </a:rPr>
              <a:t> </a:t>
            </a:r>
            <a:r>
              <a:rPr sz="4400" b="1" spc="-10" dirty="0">
                <a:solidFill>
                  <a:schemeClr val="bg1"/>
                </a:solidFill>
              </a:rPr>
              <a:t>Works</a:t>
            </a:r>
          </a:p>
        </p:txBody>
      </p:sp>
      <p:pic>
        <p:nvPicPr>
          <p:cNvPr id="6" name="Picture 5">
            <a:extLst>
              <a:ext uri="{FF2B5EF4-FFF2-40B4-BE49-F238E27FC236}">
                <a16:creationId xmlns:a16="http://schemas.microsoft.com/office/drawing/2014/main" id="{EE46711F-3BFC-3E8E-A87F-23AFD7243786}"/>
              </a:ext>
            </a:extLst>
          </p:cNvPr>
          <p:cNvPicPr>
            <a:picLocks noChangeAspect="1"/>
          </p:cNvPicPr>
          <p:nvPr/>
        </p:nvPicPr>
        <p:blipFill>
          <a:blip r:embed="rId2"/>
          <a:stretch>
            <a:fillRect/>
          </a:stretch>
        </p:blipFill>
        <p:spPr>
          <a:xfrm>
            <a:off x="2831908" y="1371600"/>
            <a:ext cx="6528184" cy="5093802"/>
          </a:xfrm>
          <a:prstGeom prst="rect">
            <a:avLst/>
          </a:prstGeom>
        </p:spPr>
      </p:pic>
      <p:sp>
        <p:nvSpPr>
          <p:cNvPr id="3" name="Slide Number Placeholder 2"/>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53</a:t>
            </a:fld>
            <a:endParaRPr lang="en-GB" spc="-25" dirty="0">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15245" y="567255"/>
            <a:ext cx="10618047" cy="622222"/>
          </a:xfrm>
          <a:prstGeom prst="rect">
            <a:avLst/>
          </a:prstGeom>
        </p:spPr>
        <p:txBody>
          <a:bodyPr vert="horz" wrap="square" lIns="0" tIns="12700" rIns="0" bIns="0" rtlCol="0">
            <a:spAutoFit/>
          </a:bodyPr>
          <a:lstStyle/>
          <a:p>
            <a:pPr marL="12700" marR="5080">
              <a:spcBef>
                <a:spcPts val="100"/>
              </a:spcBef>
            </a:pPr>
            <a:r>
              <a:rPr b="1" dirty="0">
                <a:solidFill>
                  <a:schemeClr val="bg1"/>
                </a:solidFill>
              </a:rPr>
              <a:t>The</a:t>
            </a:r>
            <a:r>
              <a:rPr b="1" spc="-50" dirty="0">
                <a:solidFill>
                  <a:schemeClr val="bg1"/>
                </a:solidFill>
              </a:rPr>
              <a:t> </a:t>
            </a:r>
            <a:r>
              <a:rPr b="1" dirty="0">
                <a:solidFill>
                  <a:schemeClr val="bg1"/>
                </a:solidFill>
              </a:rPr>
              <a:t>System</a:t>
            </a:r>
            <a:r>
              <a:rPr b="1" spc="-40" dirty="0">
                <a:solidFill>
                  <a:schemeClr val="bg1"/>
                </a:solidFill>
              </a:rPr>
              <a:t> </a:t>
            </a:r>
            <a:r>
              <a:rPr b="1" dirty="0">
                <a:solidFill>
                  <a:schemeClr val="bg1"/>
                </a:solidFill>
              </a:rPr>
              <a:t>Clock</a:t>
            </a:r>
            <a:r>
              <a:rPr b="1" spc="-45" dirty="0">
                <a:solidFill>
                  <a:schemeClr val="bg1"/>
                </a:solidFill>
              </a:rPr>
              <a:t> </a:t>
            </a:r>
            <a:r>
              <a:rPr b="1" dirty="0">
                <a:solidFill>
                  <a:schemeClr val="bg1"/>
                </a:solidFill>
              </a:rPr>
              <a:t>and</a:t>
            </a:r>
            <a:r>
              <a:rPr b="1" spc="-40" dirty="0">
                <a:solidFill>
                  <a:schemeClr val="bg1"/>
                </a:solidFill>
              </a:rPr>
              <a:t> </a:t>
            </a:r>
            <a:r>
              <a:rPr b="1" dirty="0">
                <a:solidFill>
                  <a:schemeClr val="bg1"/>
                </a:solidFill>
              </a:rPr>
              <a:t>the</a:t>
            </a:r>
            <a:r>
              <a:rPr b="1" spc="-35" dirty="0">
                <a:solidFill>
                  <a:schemeClr val="bg1"/>
                </a:solidFill>
              </a:rPr>
              <a:t> </a:t>
            </a:r>
            <a:r>
              <a:rPr b="1" spc="-10" dirty="0">
                <a:solidFill>
                  <a:schemeClr val="bg1"/>
                </a:solidFill>
              </a:rPr>
              <a:t>Machine Cycle</a:t>
            </a:r>
            <a:endParaRPr b="1" dirty="0">
              <a:solidFill>
                <a:schemeClr val="bg1"/>
              </a:solidFill>
            </a:endParaRPr>
          </a:p>
        </p:txBody>
      </p:sp>
      <p:sp>
        <p:nvSpPr>
          <p:cNvPr id="3" name="object 3"/>
          <p:cNvSpPr txBox="1"/>
          <p:nvPr/>
        </p:nvSpPr>
        <p:spPr>
          <a:xfrm>
            <a:off x="866139" y="1618251"/>
            <a:ext cx="10716261" cy="3502882"/>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sz="2400" b="1" spc="-10" dirty="0">
                <a:solidFill>
                  <a:schemeClr val="bg1"/>
                </a:solidFill>
                <a:latin typeface="Calibri"/>
                <a:cs typeface="Calibri"/>
              </a:rPr>
              <a:t>System</a:t>
            </a:r>
            <a:r>
              <a:rPr sz="2400" b="1" spc="-120" dirty="0">
                <a:solidFill>
                  <a:schemeClr val="bg1"/>
                </a:solidFill>
                <a:latin typeface="Calibri"/>
                <a:cs typeface="Calibri"/>
              </a:rPr>
              <a:t> </a:t>
            </a:r>
            <a:r>
              <a:rPr sz="2400" b="1" spc="-10" dirty="0">
                <a:solidFill>
                  <a:schemeClr val="bg1"/>
                </a:solidFill>
                <a:latin typeface="Calibri"/>
                <a:cs typeface="Calibri"/>
              </a:rPr>
              <a:t>Clock</a:t>
            </a:r>
            <a:endParaRPr sz="2400" b="1" dirty="0">
              <a:solidFill>
                <a:schemeClr val="bg1"/>
              </a:solidFill>
              <a:latin typeface="Calibri"/>
              <a:cs typeface="Calibri"/>
            </a:endParaRPr>
          </a:p>
          <a:p>
            <a:pPr marL="755015" lvl="1" indent="-285115">
              <a:spcBef>
                <a:spcPts val="575"/>
              </a:spcBef>
              <a:buFont typeface="Arial MT"/>
              <a:buChar char="–"/>
              <a:tabLst>
                <a:tab pos="755015" algn="l"/>
              </a:tabLst>
            </a:pPr>
            <a:r>
              <a:rPr sz="2400" dirty="0">
                <a:solidFill>
                  <a:schemeClr val="bg1"/>
                </a:solidFill>
                <a:latin typeface="Calibri"/>
                <a:cs typeface="Calibri"/>
              </a:rPr>
              <a:t>Small</a:t>
            </a:r>
            <a:r>
              <a:rPr sz="2400" spc="-65" dirty="0">
                <a:solidFill>
                  <a:schemeClr val="bg1"/>
                </a:solidFill>
                <a:latin typeface="Calibri"/>
                <a:cs typeface="Calibri"/>
              </a:rPr>
              <a:t> </a:t>
            </a:r>
            <a:r>
              <a:rPr sz="2400" dirty="0">
                <a:solidFill>
                  <a:schemeClr val="bg1"/>
                </a:solidFill>
                <a:latin typeface="Calibri"/>
                <a:cs typeface="Calibri"/>
              </a:rPr>
              <a:t>quartz</a:t>
            </a:r>
            <a:r>
              <a:rPr sz="2400" spc="-45" dirty="0">
                <a:solidFill>
                  <a:schemeClr val="bg1"/>
                </a:solidFill>
                <a:latin typeface="Calibri"/>
                <a:cs typeface="Calibri"/>
              </a:rPr>
              <a:t> </a:t>
            </a:r>
            <a:r>
              <a:rPr sz="2400" dirty="0">
                <a:solidFill>
                  <a:schemeClr val="bg1"/>
                </a:solidFill>
                <a:latin typeface="Calibri"/>
                <a:cs typeface="Calibri"/>
              </a:rPr>
              <a:t>crystal</a:t>
            </a:r>
            <a:r>
              <a:rPr sz="2400" spc="-70" dirty="0">
                <a:solidFill>
                  <a:schemeClr val="bg1"/>
                </a:solidFill>
                <a:latin typeface="Calibri"/>
                <a:cs typeface="Calibri"/>
              </a:rPr>
              <a:t> </a:t>
            </a:r>
            <a:r>
              <a:rPr sz="2400" dirty="0">
                <a:solidFill>
                  <a:schemeClr val="bg1"/>
                </a:solidFill>
                <a:latin typeface="Calibri"/>
                <a:cs typeface="Calibri"/>
              </a:rPr>
              <a:t>on</a:t>
            </a:r>
            <a:r>
              <a:rPr sz="2400" spc="-40" dirty="0">
                <a:solidFill>
                  <a:schemeClr val="bg1"/>
                </a:solidFill>
                <a:latin typeface="Calibri"/>
                <a:cs typeface="Calibri"/>
              </a:rPr>
              <a:t> </a:t>
            </a:r>
            <a:r>
              <a:rPr sz="2400" dirty="0">
                <a:solidFill>
                  <a:schemeClr val="bg1"/>
                </a:solidFill>
                <a:latin typeface="Calibri"/>
                <a:cs typeface="Calibri"/>
              </a:rPr>
              <a:t>the</a:t>
            </a:r>
            <a:r>
              <a:rPr sz="2400" spc="-45" dirty="0">
                <a:solidFill>
                  <a:schemeClr val="bg1"/>
                </a:solidFill>
                <a:latin typeface="Calibri"/>
                <a:cs typeface="Calibri"/>
              </a:rPr>
              <a:t> </a:t>
            </a:r>
            <a:r>
              <a:rPr sz="2400" spc="-10" dirty="0">
                <a:solidFill>
                  <a:schemeClr val="bg1"/>
                </a:solidFill>
                <a:latin typeface="Calibri"/>
                <a:cs typeface="Calibri"/>
              </a:rPr>
              <a:t>motherboard</a:t>
            </a:r>
            <a:endParaRPr sz="2400" dirty="0">
              <a:solidFill>
                <a:schemeClr val="bg1"/>
              </a:solidFill>
              <a:latin typeface="Calibri"/>
              <a:cs typeface="Calibri"/>
            </a:endParaRPr>
          </a:p>
          <a:p>
            <a:pPr marL="754380" marR="377825" lvl="1" indent="-285115">
              <a:spcBef>
                <a:spcPts val="575"/>
              </a:spcBef>
              <a:buFont typeface="Arial MT"/>
              <a:buChar char="–"/>
              <a:tabLst>
                <a:tab pos="756285" algn="l"/>
              </a:tabLst>
            </a:pPr>
            <a:r>
              <a:rPr sz="2400" b="1" dirty="0">
                <a:solidFill>
                  <a:schemeClr val="bg1"/>
                </a:solidFill>
                <a:latin typeface="Calibri"/>
                <a:cs typeface="Calibri"/>
              </a:rPr>
              <a:t>Timing</a:t>
            </a:r>
            <a:r>
              <a:rPr sz="2400" spc="-45" dirty="0">
                <a:solidFill>
                  <a:schemeClr val="bg1"/>
                </a:solidFill>
                <a:latin typeface="Calibri"/>
                <a:cs typeface="Calibri"/>
              </a:rPr>
              <a:t> </a:t>
            </a:r>
            <a:r>
              <a:rPr sz="2400" b="1" dirty="0">
                <a:solidFill>
                  <a:schemeClr val="bg1"/>
                </a:solidFill>
                <a:latin typeface="Calibri"/>
                <a:cs typeface="Calibri"/>
              </a:rPr>
              <a:t>mechanism</a:t>
            </a:r>
            <a:r>
              <a:rPr sz="2400" spc="-70" dirty="0">
                <a:solidFill>
                  <a:schemeClr val="bg1"/>
                </a:solidFill>
                <a:latin typeface="Calibri"/>
                <a:cs typeface="Calibri"/>
              </a:rPr>
              <a:t> </a:t>
            </a:r>
            <a:r>
              <a:rPr sz="2400" dirty="0">
                <a:solidFill>
                  <a:schemeClr val="bg1"/>
                </a:solidFill>
                <a:latin typeface="Calibri"/>
                <a:cs typeface="Calibri"/>
              </a:rPr>
              <a:t>within</a:t>
            </a:r>
            <a:r>
              <a:rPr sz="2400" spc="-60" dirty="0">
                <a:solidFill>
                  <a:schemeClr val="bg1"/>
                </a:solidFill>
                <a:latin typeface="Calibri"/>
                <a:cs typeface="Calibri"/>
              </a:rPr>
              <a:t> </a:t>
            </a:r>
            <a:r>
              <a:rPr sz="2400" dirty="0">
                <a:solidFill>
                  <a:schemeClr val="bg1"/>
                </a:solidFill>
                <a:latin typeface="Calibri"/>
                <a:cs typeface="Calibri"/>
              </a:rPr>
              <a:t>the</a:t>
            </a:r>
            <a:r>
              <a:rPr sz="2400" spc="-40" dirty="0">
                <a:solidFill>
                  <a:schemeClr val="bg1"/>
                </a:solidFill>
                <a:latin typeface="Calibri"/>
                <a:cs typeface="Calibri"/>
              </a:rPr>
              <a:t> </a:t>
            </a:r>
            <a:r>
              <a:rPr sz="2400" dirty="0">
                <a:solidFill>
                  <a:schemeClr val="bg1"/>
                </a:solidFill>
                <a:latin typeface="Calibri"/>
                <a:cs typeface="Calibri"/>
              </a:rPr>
              <a:t>computer</a:t>
            </a:r>
            <a:r>
              <a:rPr sz="2400" spc="-55" dirty="0">
                <a:solidFill>
                  <a:schemeClr val="bg1"/>
                </a:solidFill>
                <a:latin typeface="Calibri"/>
                <a:cs typeface="Calibri"/>
              </a:rPr>
              <a:t> </a:t>
            </a:r>
            <a:r>
              <a:rPr sz="2400" spc="-20" dirty="0">
                <a:solidFill>
                  <a:schemeClr val="bg1"/>
                </a:solidFill>
                <a:latin typeface="Calibri"/>
                <a:cs typeface="Calibri"/>
              </a:rPr>
              <a:t>system</a:t>
            </a:r>
            <a:r>
              <a:rPr sz="2400" spc="-65" dirty="0">
                <a:solidFill>
                  <a:schemeClr val="bg1"/>
                </a:solidFill>
                <a:latin typeface="Calibri"/>
                <a:cs typeface="Calibri"/>
              </a:rPr>
              <a:t> </a:t>
            </a:r>
            <a:r>
              <a:rPr sz="2400" spc="-20" dirty="0">
                <a:solidFill>
                  <a:schemeClr val="bg1"/>
                </a:solidFill>
                <a:latin typeface="Calibri"/>
                <a:cs typeface="Calibri"/>
              </a:rPr>
              <a:t>that </a:t>
            </a:r>
            <a:r>
              <a:rPr sz="2400" spc="-10" dirty="0">
                <a:solidFill>
                  <a:schemeClr val="bg1"/>
                </a:solidFill>
                <a:latin typeface="Calibri"/>
                <a:cs typeface="Calibri"/>
              </a:rPr>
              <a:t>synchronizes</a:t>
            </a:r>
            <a:r>
              <a:rPr lang="en-US" sz="2400" spc="-50" dirty="0">
                <a:solidFill>
                  <a:schemeClr val="bg1"/>
                </a:solidFill>
                <a:latin typeface="Calibri"/>
                <a:cs typeface="Calibri"/>
              </a:rPr>
              <a:t> </a:t>
            </a:r>
            <a:r>
              <a:rPr sz="2400" spc="-10" dirty="0">
                <a:solidFill>
                  <a:schemeClr val="bg1"/>
                </a:solidFill>
                <a:latin typeface="Calibri"/>
                <a:cs typeface="Calibri"/>
              </a:rPr>
              <a:t>computer’s</a:t>
            </a:r>
            <a:r>
              <a:rPr sz="2400" spc="-50" dirty="0">
                <a:solidFill>
                  <a:schemeClr val="bg1"/>
                </a:solidFill>
                <a:latin typeface="Calibri"/>
                <a:cs typeface="Calibri"/>
              </a:rPr>
              <a:t> </a:t>
            </a:r>
            <a:r>
              <a:rPr sz="2400" spc="-10" dirty="0">
                <a:solidFill>
                  <a:schemeClr val="bg1"/>
                </a:solidFill>
                <a:latin typeface="Calibri"/>
                <a:cs typeface="Calibri"/>
              </a:rPr>
              <a:t>operations</a:t>
            </a:r>
            <a:endParaRPr sz="2400" dirty="0">
              <a:solidFill>
                <a:schemeClr val="bg1"/>
              </a:solidFill>
              <a:latin typeface="Calibri"/>
              <a:cs typeface="Calibri"/>
            </a:endParaRPr>
          </a:p>
          <a:p>
            <a:pPr marL="1154430" marR="5080" lvl="2" indent="-227329">
              <a:spcBef>
                <a:spcPts val="580"/>
              </a:spcBef>
              <a:buFont typeface="Arial MT"/>
              <a:buChar char="•"/>
              <a:tabLst>
                <a:tab pos="1155700" algn="l"/>
              </a:tabLst>
            </a:pPr>
            <a:r>
              <a:rPr sz="2400" dirty="0">
                <a:solidFill>
                  <a:schemeClr val="bg1"/>
                </a:solidFill>
                <a:latin typeface="Calibri"/>
                <a:cs typeface="Calibri"/>
              </a:rPr>
              <a:t>Sends</a:t>
            </a:r>
            <a:r>
              <a:rPr sz="2400" spc="-35" dirty="0">
                <a:solidFill>
                  <a:schemeClr val="bg1"/>
                </a:solidFill>
                <a:latin typeface="Calibri"/>
                <a:cs typeface="Calibri"/>
              </a:rPr>
              <a:t> </a:t>
            </a:r>
            <a:r>
              <a:rPr sz="2400" dirty="0">
                <a:solidFill>
                  <a:schemeClr val="bg1"/>
                </a:solidFill>
                <a:latin typeface="Calibri"/>
                <a:cs typeface="Calibri"/>
              </a:rPr>
              <a:t>out</a:t>
            </a:r>
            <a:r>
              <a:rPr sz="2400" spc="-35" dirty="0">
                <a:solidFill>
                  <a:schemeClr val="bg1"/>
                </a:solidFill>
                <a:latin typeface="Calibri"/>
                <a:cs typeface="Calibri"/>
              </a:rPr>
              <a:t> </a:t>
            </a:r>
            <a:r>
              <a:rPr sz="2400" dirty="0">
                <a:solidFill>
                  <a:schemeClr val="bg1"/>
                </a:solidFill>
                <a:latin typeface="Calibri"/>
                <a:cs typeface="Calibri"/>
              </a:rPr>
              <a:t>a</a:t>
            </a:r>
            <a:r>
              <a:rPr sz="2400" spc="-45" dirty="0">
                <a:solidFill>
                  <a:schemeClr val="bg1"/>
                </a:solidFill>
                <a:latin typeface="Calibri"/>
                <a:cs typeface="Calibri"/>
              </a:rPr>
              <a:t> </a:t>
            </a:r>
            <a:r>
              <a:rPr sz="2400" dirty="0">
                <a:solidFill>
                  <a:schemeClr val="bg1"/>
                </a:solidFill>
                <a:latin typeface="Calibri"/>
                <a:cs typeface="Calibri"/>
              </a:rPr>
              <a:t>signal</a:t>
            </a:r>
            <a:r>
              <a:rPr sz="2400" spc="-30" dirty="0">
                <a:solidFill>
                  <a:schemeClr val="bg1"/>
                </a:solidFill>
                <a:latin typeface="Calibri"/>
                <a:cs typeface="Calibri"/>
              </a:rPr>
              <a:t> </a:t>
            </a:r>
            <a:r>
              <a:rPr sz="2400" dirty="0">
                <a:solidFill>
                  <a:schemeClr val="bg1"/>
                </a:solidFill>
                <a:latin typeface="Calibri"/>
                <a:cs typeface="Calibri"/>
              </a:rPr>
              <a:t>on</a:t>
            </a:r>
            <a:r>
              <a:rPr sz="2400" spc="-30" dirty="0">
                <a:solidFill>
                  <a:schemeClr val="bg1"/>
                </a:solidFill>
                <a:latin typeface="Calibri"/>
                <a:cs typeface="Calibri"/>
              </a:rPr>
              <a:t> </a:t>
            </a:r>
            <a:r>
              <a:rPr sz="2400" dirty="0">
                <a:solidFill>
                  <a:schemeClr val="bg1"/>
                </a:solidFill>
                <a:latin typeface="Calibri"/>
                <a:cs typeface="Calibri"/>
              </a:rPr>
              <a:t>a</a:t>
            </a:r>
            <a:r>
              <a:rPr sz="2400" spc="-35" dirty="0">
                <a:solidFill>
                  <a:schemeClr val="bg1"/>
                </a:solidFill>
                <a:latin typeface="Calibri"/>
                <a:cs typeface="Calibri"/>
              </a:rPr>
              <a:t> </a:t>
            </a:r>
            <a:r>
              <a:rPr sz="2400" dirty="0">
                <a:solidFill>
                  <a:schemeClr val="bg1"/>
                </a:solidFill>
                <a:latin typeface="Calibri"/>
                <a:cs typeface="Calibri"/>
              </a:rPr>
              <a:t>regular</a:t>
            </a:r>
            <a:r>
              <a:rPr sz="2400" spc="-40" dirty="0">
                <a:solidFill>
                  <a:schemeClr val="bg1"/>
                </a:solidFill>
                <a:latin typeface="Calibri"/>
                <a:cs typeface="Calibri"/>
              </a:rPr>
              <a:t> </a:t>
            </a:r>
            <a:r>
              <a:rPr sz="2400" dirty="0">
                <a:solidFill>
                  <a:schemeClr val="bg1"/>
                </a:solidFill>
                <a:latin typeface="Calibri"/>
                <a:cs typeface="Calibri"/>
              </a:rPr>
              <a:t>basis</a:t>
            </a:r>
            <a:r>
              <a:rPr sz="2400" spc="-35" dirty="0">
                <a:solidFill>
                  <a:schemeClr val="bg1"/>
                </a:solidFill>
                <a:latin typeface="Calibri"/>
                <a:cs typeface="Calibri"/>
              </a:rPr>
              <a:t> </a:t>
            </a:r>
            <a:r>
              <a:rPr sz="2400" dirty="0">
                <a:solidFill>
                  <a:schemeClr val="bg1"/>
                </a:solidFill>
                <a:latin typeface="Calibri"/>
                <a:cs typeface="Calibri"/>
              </a:rPr>
              <a:t>to</a:t>
            </a:r>
            <a:r>
              <a:rPr sz="2400" spc="-30" dirty="0">
                <a:solidFill>
                  <a:schemeClr val="bg1"/>
                </a:solidFill>
                <a:latin typeface="Calibri"/>
                <a:cs typeface="Calibri"/>
              </a:rPr>
              <a:t> </a:t>
            </a:r>
            <a:r>
              <a:rPr sz="2400" dirty="0">
                <a:solidFill>
                  <a:schemeClr val="bg1"/>
                </a:solidFill>
                <a:latin typeface="Calibri"/>
                <a:cs typeface="Calibri"/>
              </a:rPr>
              <a:t>all</a:t>
            </a:r>
            <a:r>
              <a:rPr sz="2400" spc="-50" dirty="0">
                <a:solidFill>
                  <a:schemeClr val="bg1"/>
                </a:solidFill>
                <a:latin typeface="Calibri"/>
                <a:cs typeface="Calibri"/>
              </a:rPr>
              <a:t> </a:t>
            </a:r>
            <a:r>
              <a:rPr sz="2400" spc="-10" dirty="0">
                <a:solidFill>
                  <a:schemeClr val="bg1"/>
                </a:solidFill>
                <a:latin typeface="Calibri"/>
                <a:cs typeface="Calibri"/>
              </a:rPr>
              <a:t>computer components</a:t>
            </a:r>
            <a:endParaRPr sz="2400" dirty="0">
              <a:solidFill>
                <a:schemeClr val="bg1"/>
              </a:solidFill>
              <a:latin typeface="Calibri"/>
              <a:cs typeface="Calibri"/>
            </a:endParaRPr>
          </a:p>
          <a:p>
            <a:pPr marL="1154430" lvl="2" indent="-227329">
              <a:spcBef>
                <a:spcPts val="575"/>
              </a:spcBef>
              <a:buFont typeface="Arial MT"/>
              <a:buChar char="•"/>
              <a:tabLst>
                <a:tab pos="1154430" algn="l"/>
              </a:tabLst>
            </a:pPr>
            <a:r>
              <a:rPr sz="2400" dirty="0">
                <a:solidFill>
                  <a:schemeClr val="bg1"/>
                </a:solidFill>
                <a:latin typeface="Calibri"/>
                <a:cs typeface="Calibri"/>
              </a:rPr>
              <a:t>Each</a:t>
            </a:r>
            <a:r>
              <a:rPr sz="2400" spc="-40" dirty="0">
                <a:solidFill>
                  <a:schemeClr val="bg1"/>
                </a:solidFill>
                <a:latin typeface="Calibri"/>
                <a:cs typeface="Calibri"/>
              </a:rPr>
              <a:t> </a:t>
            </a:r>
            <a:r>
              <a:rPr sz="2400" dirty="0">
                <a:solidFill>
                  <a:schemeClr val="bg1"/>
                </a:solidFill>
                <a:latin typeface="Calibri"/>
                <a:cs typeface="Calibri"/>
              </a:rPr>
              <a:t>signal</a:t>
            </a:r>
            <a:r>
              <a:rPr sz="2400" spc="-35" dirty="0">
                <a:solidFill>
                  <a:schemeClr val="bg1"/>
                </a:solidFill>
                <a:latin typeface="Calibri"/>
                <a:cs typeface="Calibri"/>
              </a:rPr>
              <a:t> </a:t>
            </a:r>
            <a:r>
              <a:rPr sz="2400" dirty="0">
                <a:solidFill>
                  <a:schemeClr val="bg1"/>
                </a:solidFill>
                <a:latin typeface="Calibri"/>
                <a:cs typeface="Calibri"/>
              </a:rPr>
              <a:t>is</a:t>
            </a:r>
            <a:r>
              <a:rPr sz="2400" spc="-25" dirty="0">
                <a:solidFill>
                  <a:schemeClr val="bg1"/>
                </a:solidFill>
                <a:latin typeface="Calibri"/>
                <a:cs typeface="Calibri"/>
              </a:rPr>
              <a:t> </a:t>
            </a:r>
            <a:r>
              <a:rPr sz="2400" dirty="0">
                <a:solidFill>
                  <a:schemeClr val="bg1"/>
                </a:solidFill>
                <a:latin typeface="Calibri"/>
                <a:cs typeface="Calibri"/>
              </a:rPr>
              <a:t>a</a:t>
            </a:r>
            <a:r>
              <a:rPr sz="2400" spc="-25" dirty="0">
                <a:solidFill>
                  <a:schemeClr val="bg1"/>
                </a:solidFill>
                <a:latin typeface="Calibri"/>
                <a:cs typeface="Calibri"/>
              </a:rPr>
              <a:t> </a:t>
            </a:r>
            <a:r>
              <a:rPr sz="2400" b="1" spc="-20" dirty="0">
                <a:solidFill>
                  <a:schemeClr val="bg1"/>
                </a:solidFill>
                <a:latin typeface="Calibri"/>
                <a:cs typeface="Calibri"/>
              </a:rPr>
              <a:t>cycle</a:t>
            </a:r>
            <a:endParaRPr sz="2400" b="1" dirty="0">
              <a:solidFill>
                <a:schemeClr val="bg1"/>
              </a:solidFill>
              <a:latin typeface="Calibri"/>
              <a:cs typeface="Calibri"/>
            </a:endParaRPr>
          </a:p>
          <a:p>
            <a:pPr marL="1154430" marR="975994" lvl="2" indent="-227329">
              <a:spcBef>
                <a:spcPts val="580"/>
              </a:spcBef>
              <a:buFont typeface="Arial MT"/>
              <a:buChar char="•"/>
              <a:tabLst>
                <a:tab pos="1155700" algn="l"/>
              </a:tabLst>
            </a:pPr>
            <a:r>
              <a:rPr sz="2400" dirty="0">
                <a:solidFill>
                  <a:schemeClr val="bg1"/>
                </a:solidFill>
                <a:latin typeface="Calibri"/>
                <a:cs typeface="Calibri"/>
              </a:rPr>
              <a:t>Number</a:t>
            </a:r>
            <a:r>
              <a:rPr sz="2400" spc="-40" dirty="0">
                <a:solidFill>
                  <a:schemeClr val="bg1"/>
                </a:solidFill>
                <a:latin typeface="Calibri"/>
                <a:cs typeface="Calibri"/>
              </a:rPr>
              <a:t> </a:t>
            </a:r>
            <a:r>
              <a:rPr sz="2400" dirty="0">
                <a:solidFill>
                  <a:schemeClr val="bg1"/>
                </a:solidFill>
                <a:latin typeface="Calibri"/>
                <a:cs typeface="Calibri"/>
              </a:rPr>
              <a:t>of</a:t>
            </a:r>
            <a:r>
              <a:rPr sz="2400" spc="-50" dirty="0">
                <a:solidFill>
                  <a:schemeClr val="bg1"/>
                </a:solidFill>
                <a:latin typeface="Calibri"/>
                <a:cs typeface="Calibri"/>
              </a:rPr>
              <a:t> </a:t>
            </a:r>
            <a:r>
              <a:rPr sz="2400" dirty="0">
                <a:solidFill>
                  <a:schemeClr val="bg1"/>
                </a:solidFill>
                <a:latin typeface="Calibri"/>
                <a:cs typeface="Calibri"/>
              </a:rPr>
              <a:t>cycles</a:t>
            </a:r>
            <a:r>
              <a:rPr sz="2400" spc="-65" dirty="0">
                <a:solidFill>
                  <a:schemeClr val="bg1"/>
                </a:solidFill>
                <a:latin typeface="Calibri"/>
                <a:cs typeface="Calibri"/>
              </a:rPr>
              <a:t> </a:t>
            </a:r>
            <a:r>
              <a:rPr sz="2400" dirty="0">
                <a:solidFill>
                  <a:schemeClr val="bg1"/>
                </a:solidFill>
                <a:latin typeface="Calibri"/>
                <a:cs typeface="Calibri"/>
              </a:rPr>
              <a:t>per</a:t>
            </a:r>
            <a:r>
              <a:rPr sz="2400" spc="-55" dirty="0">
                <a:solidFill>
                  <a:schemeClr val="bg1"/>
                </a:solidFill>
                <a:latin typeface="Calibri"/>
                <a:cs typeface="Calibri"/>
              </a:rPr>
              <a:t> </a:t>
            </a:r>
            <a:r>
              <a:rPr sz="2400" dirty="0">
                <a:solidFill>
                  <a:schemeClr val="bg1"/>
                </a:solidFill>
                <a:latin typeface="Calibri"/>
                <a:cs typeface="Calibri"/>
              </a:rPr>
              <a:t>second</a:t>
            </a:r>
            <a:r>
              <a:rPr sz="2400" spc="-45" dirty="0">
                <a:solidFill>
                  <a:schemeClr val="bg1"/>
                </a:solidFill>
                <a:latin typeface="Calibri"/>
                <a:cs typeface="Calibri"/>
              </a:rPr>
              <a:t> </a:t>
            </a:r>
            <a:r>
              <a:rPr sz="2400" dirty="0">
                <a:solidFill>
                  <a:schemeClr val="bg1"/>
                </a:solidFill>
                <a:latin typeface="Calibri"/>
                <a:cs typeface="Calibri"/>
              </a:rPr>
              <a:t>is</a:t>
            </a:r>
            <a:r>
              <a:rPr sz="2400" spc="-60" dirty="0">
                <a:solidFill>
                  <a:schemeClr val="bg1"/>
                </a:solidFill>
                <a:latin typeface="Calibri"/>
                <a:cs typeface="Calibri"/>
              </a:rPr>
              <a:t> </a:t>
            </a:r>
            <a:r>
              <a:rPr sz="2400" spc="-10" dirty="0">
                <a:solidFill>
                  <a:schemeClr val="bg1"/>
                </a:solidFill>
                <a:latin typeface="Calibri"/>
                <a:cs typeface="Calibri"/>
              </a:rPr>
              <a:t>measured</a:t>
            </a:r>
            <a:r>
              <a:rPr sz="2400" spc="-50" dirty="0">
                <a:solidFill>
                  <a:schemeClr val="bg1"/>
                </a:solidFill>
                <a:latin typeface="Calibri"/>
                <a:cs typeface="Calibri"/>
              </a:rPr>
              <a:t> </a:t>
            </a:r>
            <a:r>
              <a:rPr sz="2400" spc="-25" dirty="0">
                <a:solidFill>
                  <a:schemeClr val="bg1"/>
                </a:solidFill>
                <a:latin typeface="Calibri"/>
                <a:cs typeface="Calibri"/>
              </a:rPr>
              <a:t>in </a:t>
            </a:r>
            <a:r>
              <a:rPr sz="2400" b="1" dirty="0">
                <a:solidFill>
                  <a:schemeClr val="bg1"/>
                </a:solidFill>
                <a:latin typeface="Calibri"/>
                <a:cs typeface="Calibri"/>
              </a:rPr>
              <a:t>hertz</a:t>
            </a:r>
            <a:r>
              <a:rPr sz="2400" spc="-35" dirty="0">
                <a:solidFill>
                  <a:schemeClr val="bg1"/>
                </a:solidFill>
                <a:latin typeface="Calibri"/>
                <a:cs typeface="Calibri"/>
              </a:rPr>
              <a:t> </a:t>
            </a:r>
            <a:r>
              <a:rPr sz="2400" spc="-20" dirty="0">
                <a:solidFill>
                  <a:schemeClr val="bg1"/>
                </a:solidFill>
                <a:latin typeface="Calibri"/>
                <a:cs typeface="Calibri"/>
              </a:rPr>
              <a:t>(Hz)</a:t>
            </a:r>
            <a:endParaRPr sz="2400" dirty="0">
              <a:solidFill>
                <a:schemeClr val="bg1"/>
              </a:solidFill>
              <a:latin typeface="Calibri"/>
              <a:cs typeface="Calibri"/>
            </a:endParaRPr>
          </a:p>
          <a:p>
            <a:pPr marL="1154430" marR="1407160" lvl="2" indent="-227329">
              <a:spcBef>
                <a:spcPts val="575"/>
              </a:spcBef>
              <a:buFont typeface="Arial MT"/>
              <a:buChar char="•"/>
              <a:tabLst>
                <a:tab pos="1155700" algn="l"/>
              </a:tabLst>
            </a:pPr>
            <a:r>
              <a:rPr sz="2400" b="1" dirty="0">
                <a:solidFill>
                  <a:schemeClr val="bg1"/>
                </a:solidFill>
                <a:latin typeface="Calibri"/>
                <a:cs typeface="Calibri"/>
              </a:rPr>
              <a:t>One</a:t>
            </a:r>
            <a:r>
              <a:rPr sz="2400" b="1" spc="-35" dirty="0">
                <a:solidFill>
                  <a:schemeClr val="bg1"/>
                </a:solidFill>
                <a:latin typeface="Calibri"/>
                <a:cs typeface="Calibri"/>
              </a:rPr>
              <a:t> </a:t>
            </a:r>
            <a:r>
              <a:rPr sz="2400" b="1" dirty="0">
                <a:solidFill>
                  <a:schemeClr val="bg1"/>
                </a:solidFill>
                <a:latin typeface="Calibri"/>
                <a:cs typeface="Calibri"/>
              </a:rPr>
              <a:t>megahertz</a:t>
            </a:r>
            <a:r>
              <a:rPr sz="2400" b="1" spc="-50" dirty="0">
                <a:solidFill>
                  <a:schemeClr val="bg1"/>
                </a:solidFill>
                <a:latin typeface="Calibri"/>
                <a:cs typeface="Calibri"/>
              </a:rPr>
              <a:t> </a:t>
            </a:r>
            <a:r>
              <a:rPr sz="2400" b="1" dirty="0">
                <a:solidFill>
                  <a:schemeClr val="bg1"/>
                </a:solidFill>
                <a:latin typeface="Calibri"/>
                <a:cs typeface="Calibri"/>
              </a:rPr>
              <a:t>=</a:t>
            </a:r>
            <a:r>
              <a:rPr sz="2400" b="1" spc="-40" dirty="0">
                <a:solidFill>
                  <a:schemeClr val="bg1"/>
                </a:solidFill>
                <a:latin typeface="Calibri"/>
                <a:cs typeface="Calibri"/>
              </a:rPr>
              <a:t> </a:t>
            </a:r>
            <a:r>
              <a:rPr sz="2400" b="1" dirty="0">
                <a:solidFill>
                  <a:schemeClr val="bg1"/>
                </a:solidFill>
                <a:latin typeface="Calibri"/>
                <a:cs typeface="Calibri"/>
              </a:rPr>
              <a:t>one</a:t>
            </a:r>
            <a:r>
              <a:rPr sz="2400" b="1" spc="-35" dirty="0">
                <a:solidFill>
                  <a:schemeClr val="bg1"/>
                </a:solidFill>
                <a:latin typeface="Calibri"/>
                <a:cs typeface="Calibri"/>
              </a:rPr>
              <a:t> </a:t>
            </a:r>
            <a:r>
              <a:rPr sz="2400" b="1" dirty="0">
                <a:solidFill>
                  <a:schemeClr val="bg1"/>
                </a:solidFill>
                <a:latin typeface="Calibri"/>
                <a:cs typeface="Calibri"/>
              </a:rPr>
              <a:t>million</a:t>
            </a:r>
            <a:r>
              <a:rPr sz="2400" b="1" spc="-55" dirty="0">
                <a:solidFill>
                  <a:schemeClr val="bg1"/>
                </a:solidFill>
                <a:latin typeface="Calibri"/>
                <a:cs typeface="Calibri"/>
              </a:rPr>
              <a:t> </a:t>
            </a:r>
            <a:r>
              <a:rPr sz="2400" b="1" dirty="0">
                <a:solidFill>
                  <a:schemeClr val="bg1"/>
                </a:solidFill>
                <a:latin typeface="Calibri"/>
                <a:cs typeface="Calibri"/>
              </a:rPr>
              <a:t>ticks</a:t>
            </a:r>
            <a:r>
              <a:rPr sz="2400" b="1" spc="-55" dirty="0">
                <a:solidFill>
                  <a:schemeClr val="bg1"/>
                </a:solidFill>
                <a:latin typeface="Calibri"/>
                <a:cs typeface="Calibri"/>
              </a:rPr>
              <a:t> </a:t>
            </a:r>
            <a:r>
              <a:rPr sz="2400" b="1" dirty="0">
                <a:solidFill>
                  <a:schemeClr val="bg1"/>
                </a:solidFill>
                <a:latin typeface="Calibri"/>
                <a:cs typeface="Calibri"/>
              </a:rPr>
              <a:t>of</a:t>
            </a:r>
            <a:r>
              <a:rPr sz="2400" b="1" spc="-40" dirty="0">
                <a:solidFill>
                  <a:schemeClr val="bg1"/>
                </a:solidFill>
                <a:latin typeface="Calibri"/>
                <a:cs typeface="Calibri"/>
              </a:rPr>
              <a:t> </a:t>
            </a:r>
            <a:r>
              <a:rPr sz="2400" b="1" spc="-25" dirty="0">
                <a:solidFill>
                  <a:schemeClr val="bg1"/>
                </a:solidFill>
                <a:latin typeface="Calibri"/>
                <a:cs typeface="Calibri"/>
              </a:rPr>
              <a:t>the </a:t>
            </a:r>
            <a:r>
              <a:rPr sz="2400" b="1" spc="-10" dirty="0">
                <a:solidFill>
                  <a:schemeClr val="bg1"/>
                </a:solidFill>
                <a:latin typeface="Calibri"/>
                <a:cs typeface="Calibri"/>
              </a:rPr>
              <a:t>system</a:t>
            </a:r>
            <a:r>
              <a:rPr sz="2400" b="1" spc="-100" dirty="0">
                <a:solidFill>
                  <a:schemeClr val="bg1"/>
                </a:solidFill>
                <a:latin typeface="Calibri"/>
                <a:cs typeface="Calibri"/>
              </a:rPr>
              <a:t> </a:t>
            </a:r>
            <a:r>
              <a:rPr sz="2400" b="1" spc="-10" dirty="0">
                <a:solidFill>
                  <a:schemeClr val="bg1"/>
                </a:solidFill>
                <a:latin typeface="Calibri"/>
                <a:cs typeface="Calibri"/>
              </a:rPr>
              <a:t>clock</a:t>
            </a:r>
            <a:endParaRPr sz="2400" b="1"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54</a:t>
            </a:fld>
            <a:endParaRPr lang="en-GB" spc="-25" dirty="0">
              <a:solidFill>
                <a:schemeClr val="bg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91055"/>
            <a:ext cx="10618047" cy="622222"/>
          </a:xfrm>
          <a:prstGeom prst="rect">
            <a:avLst/>
          </a:prstGeom>
        </p:spPr>
        <p:txBody>
          <a:bodyPr vert="horz" wrap="square" lIns="0" tIns="12700" rIns="0" bIns="0" rtlCol="0">
            <a:spAutoFit/>
          </a:bodyPr>
          <a:lstStyle/>
          <a:p>
            <a:pPr marL="12700" marR="5080">
              <a:spcBef>
                <a:spcPts val="100"/>
              </a:spcBef>
            </a:pPr>
            <a:r>
              <a:rPr b="1" dirty="0">
                <a:solidFill>
                  <a:schemeClr val="bg1"/>
                </a:solidFill>
              </a:rPr>
              <a:t>The</a:t>
            </a:r>
            <a:r>
              <a:rPr b="1" spc="-50" dirty="0">
                <a:solidFill>
                  <a:schemeClr val="bg1"/>
                </a:solidFill>
              </a:rPr>
              <a:t> </a:t>
            </a:r>
            <a:r>
              <a:rPr b="1" dirty="0">
                <a:solidFill>
                  <a:schemeClr val="bg1"/>
                </a:solidFill>
              </a:rPr>
              <a:t>System</a:t>
            </a:r>
            <a:r>
              <a:rPr b="1" spc="-40" dirty="0">
                <a:solidFill>
                  <a:schemeClr val="bg1"/>
                </a:solidFill>
              </a:rPr>
              <a:t> </a:t>
            </a:r>
            <a:r>
              <a:rPr b="1" dirty="0">
                <a:solidFill>
                  <a:schemeClr val="bg1"/>
                </a:solidFill>
              </a:rPr>
              <a:t>Clock</a:t>
            </a:r>
            <a:r>
              <a:rPr b="1" spc="-45" dirty="0">
                <a:solidFill>
                  <a:schemeClr val="bg1"/>
                </a:solidFill>
              </a:rPr>
              <a:t> </a:t>
            </a:r>
            <a:r>
              <a:rPr b="1" dirty="0">
                <a:solidFill>
                  <a:schemeClr val="bg1"/>
                </a:solidFill>
              </a:rPr>
              <a:t>and</a:t>
            </a:r>
            <a:r>
              <a:rPr b="1" spc="-40" dirty="0">
                <a:solidFill>
                  <a:schemeClr val="bg1"/>
                </a:solidFill>
              </a:rPr>
              <a:t> </a:t>
            </a:r>
            <a:r>
              <a:rPr b="1" dirty="0">
                <a:solidFill>
                  <a:schemeClr val="bg1"/>
                </a:solidFill>
              </a:rPr>
              <a:t>the</a:t>
            </a:r>
            <a:r>
              <a:rPr b="1" spc="-35" dirty="0">
                <a:solidFill>
                  <a:schemeClr val="bg1"/>
                </a:solidFill>
              </a:rPr>
              <a:t> </a:t>
            </a:r>
            <a:r>
              <a:rPr b="1" spc="-10" dirty="0">
                <a:solidFill>
                  <a:schemeClr val="bg1"/>
                </a:solidFill>
              </a:rPr>
              <a:t>Machine Cycle</a:t>
            </a:r>
            <a:endParaRPr b="1" dirty="0">
              <a:solidFill>
                <a:schemeClr val="bg1"/>
              </a:solidFill>
            </a:endParaRPr>
          </a:p>
        </p:txBody>
      </p:sp>
      <p:sp>
        <p:nvSpPr>
          <p:cNvPr id="3" name="object 3"/>
          <p:cNvSpPr txBox="1"/>
          <p:nvPr/>
        </p:nvSpPr>
        <p:spPr>
          <a:xfrm>
            <a:off x="914400" y="1524000"/>
            <a:ext cx="10389447" cy="3348994"/>
          </a:xfrm>
          <a:prstGeom prst="rect">
            <a:avLst/>
          </a:prstGeom>
        </p:spPr>
        <p:txBody>
          <a:bodyPr vert="horz" wrap="square" lIns="0" tIns="85725" rIns="0" bIns="0" rtlCol="0">
            <a:spAutoFit/>
          </a:bodyPr>
          <a:lstStyle/>
          <a:p>
            <a:pPr marL="240029" indent="-227329">
              <a:spcBef>
                <a:spcPts val="675"/>
              </a:spcBef>
              <a:buFont typeface="Arial MT"/>
              <a:buChar char="•"/>
              <a:tabLst>
                <a:tab pos="240029" algn="l"/>
              </a:tabLst>
            </a:pPr>
            <a:r>
              <a:rPr sz="2400" dirty="0">
                <a:solidFill>
                  <a:schemeClr val="bg1"/>
                </a:solidFill>
                <a:latin typeface="Calibri"/>
                <a:cs typeface="Calibri"/>
              </a:rPr>
              <a:t>Many</a:t>
            </a:r>
            <a:r>
              <a:rPr sz="2400" spc="-45" dirty="0">
                <a:solidFill>
                  <a:schemeClr val="bg1"/>
                </a:solidFill>
                <a:latin typeface="Calibri"/>
                <a:cs typeface="Calibri"/>
              </a:rPr>
              <a:t> </a:t>
            </a:r>
            <a:r>
              <a:rPr sz="2400" dirty="0">
                <a:solidFill>
                  <a:schemeClr val="bg1"/>
                </a:solidFill>
                <a:latin typeface="Calibri"/>
                <a:cs typeface="Calibri"/>
              </a:rPr>
              <a:t>PC</a:t>
            </a:r>
            <a:r>
              <a:rPr sz="2400" spc="-60" dirty="0">
                <a:solidFill>
                  <a:schemeClr val="bg1"/>
                </a:solidFill>
                <a:latin typeface="Calibri"/>
                <a:cs typeface="Calibri"/>
              </a:rPr>
              <a:t> </a:t>
            </a:r>
            <a:r>
              <a:rPr sz="2400" spc="-10" dirty="0">
                <a:solidFill>
                  <a:schemeClr val="bg1"/>
                </a:solidFill>
                <a:latin typeface="Calibri"/>
                <a:cs typeface="Calibri"/>
              </a:rPr>
              <a:t>system</a:t>
            </a:r>
            <a:r>
              <a:rPr sz="2400" spc="-50" dirty="0">
                <a:solidFill>
                  <a:schemeClr val="bg1"/>
                </a:solidFill>
                <a:latin typeface="Calibri"/>
                <a:cs typeface="Calibri"/>
              </a:rPr>
              <a:t> </a:t>
            </a:r>
            <a:r>
              <a:rPr sz="2400" dirty="0">
                <a:solidFill>
                  <a:schemeClr val="bg1"/>
                </a:solidFill>
                <a:latin typeface="Calibri"/>
                <a:cs typeface="Calibri"/>
              </a:rPr>
              <a:t>clocks</a:t>
            </a:r>
            <a:r>
              <a:rPr sz="2400" spc="-70" dirty="0">
                <a:solidFill>
                  <a:schemeClr val="bg1"/>
                </a:solidFill>
                <a:latin typeface="Calibri"/>
                <a:cs typeface="Calibri"/>
              </a:rPr>
              <a:t> </a:t>
            </a:r>
            <a:r>
              <a:rPr sz="2400" dirty="0">
                <a:solidFill>
                  <a:schemeClr val="bg1"/>
                </a:solidFill>
                <a:latin typeface="Calibri"/>
                <a:cs typeface="Calibri"/>
              </a:rPr>
              <a:t>run</a:t>
            </a:r>
            <a:r>
              <a:rPr sz="2400" spc="-50" dirty="0">
                <a:solidFill>
                  <a:schemeClr val="bg1"/>
                </a:solidFill>
                <a:latin typeface="Calibri"/>
                <a:cs typeface="Calibri"/>
              </a:rPr>
              <a:t> </a:t>
            </a:r>
            <a:r>
              <a:rPr sz="2400" dirty="0">
                <a:solidFill>
                  <a:schemeClr val="bg1"/>
                </a:solidFill>
                <a:latin typeface="Calibri"/>
                <a:cs typeface="Calibri"/>
              </a:rPr>
              <a:t>at</a:t>
            </a:r>
            <a:r>
              <a:rPr sz="2400" spc="-60" dirty="0">
                <a:solidFill>
                  <a:schemeClr val="bg1"/>
                </a:solidFill>
                <a:latin typeface="Calibri"/>
                <a:cs typeface="Calibri"/>
              </a:rPr>
              <a:t> </a:t>
            </a:r>
            <a:r>
              <a:rPr sz="2400" b="1" dirty="0">
                <a:solidFill>
                  <a:schemeClr val="bg1"/>
                </a:solidFill>
                <a:latin typeface="Calibri"/>
                <a:cs typeface="Calibri"/>
              </a:rPr>
              <a:t>200</a:t>
            </a:r>
            <a:r>
              <a:rPr sz="2400" b="1" spc="-50" dirty="0">
                <a:solidFill>
                  <a:schemeClr val="bg1"/>
                </a:solidFill>
                <a:latin typeface="Calibri"/>
                <a:cs typeface="Calibri"/>
              </a:rPr>
              <a:t> </a:t>
            </a:r>
            <a:r>
              <a:rPr sz="2400" b="1" spc="-25" dirty="0">
                <a:solidFill>
                  <a:schemeClr val="bg1"/>
                </a:solidFill>
                <a:latin typeface="Calibri"/>
                <a:cs typeface="Calibri"/>
              </a:rPr>
              <a:t>MHz</a:t>
            </a:r>
            <a:endParaRPr sz="2400" b="1" dirty="0">
              <a:solidFill>
                <a:schemeClr val="bg1"/>
              </a:solidFill>
              <a:latin typeface="Calibri"/>
              <a:cs typeface="Calibri"/>
            </a:endParaRPr>
          </a:p>
          <a:p>
            <a:pPr marL="240029" marR="10795" indent="-227329">
              <a:spcBef>
                <a:spcPts val="575"/>
              </a:spcBef>
              <a:buFont typeface="Arial MT"/>
              <a:buChar char="•"/>
              <a:tabLst>
                <a:tab pos="241300" algn="l"/>
              </a:tabLst>
            </a:pPr>
            <a:r>
              <a:rPr lang="en-GB" sz="2400" dirty="0">
                <a:solidFill>
                  <a:schemeClr val="bg1"/>
                </a:solidFill>
                <a:latin typeface="Calibri"/>
                <a:cs typeface="Calibri"/>
              </a:rPr>
              <a:t>CPU that is synchronized with system clock runs at either </a:t>
            </a:r>
            <a:r>
              <a:rPr lang="en-GB" sz="2400" b="1" dirty="0">
                <a:solidFill>
                  <a:schemeClr val="bg1"/>
                </a:solidFill>
                <a:latin typeface="Calibri"/>
                <a:cs typeface="Calibri"/>
              </a:rPr>
              <a:t>system clock speed </a:t>
            </a:r>
            <a:r>
              <a:rPr lang="en-GB" sz="2400" dirty="0">
                <a:solidFill>
                  <a:schemeClr val="bg1"/>
                </a:solidFill>
                <a:latin typeface="Calibri"/>
                <a:cs typeface="Calibri"/>
              </a:rPr>
              <a:t>or at a </a:t>
            </a:r>
            <a:r>
              <a:rPr lang="en-GB" sz="2400" b="1" dirty="0">
                <a:solidFill>
                  <a:schemeClr val="bg1"/>
                </a:solidFill>
                <a:latin typeface="Calibri"/>
                <a:cs typeface="Calibri"/>
              </a:rPr>
              <a:t>multiple of or a fraction of system clock speed</a:t>
            </a:r>
          </a:p>
          <a:p>
            <a:pPr marL="240029" marR="10795" indent="-227329">
              <a:spcBef>
                <a:spcPts val="575"/>
              </a:spcBef>
              <a:buFont typeface="Arial MT"/>
              <a:buChar char="•"/>
              <a:tabLst>
                <a:tab pos="241300" algn="l"/>
              </a:tabLst>
            </a:pPr>
            <a:r>
              <a:rPr lang="en-GB" sz="2400" dirty="0">
                <a:solidFill>
                  <a:schemeClr val="bg1"/>
                </a:solidFill>
                <a:latin typeface="Calibri"/>
                <a:cs typeface="Calibri"/>
              </a:rPr>
              <a:t>CPU</a:t>
            </a:r>
            <a:r>
              <a:rPr lang="en-GB" sz="2400" spc="-25" dirty="0">
                <a:solidFill>
                  <a:schemeClr val="bg1"/>
                </a:solidFill>
                <a:latin typeface="Calibri"/>
                <a:cs typeface="Calibri"/>
              </a:rPr>
              <a:t> </a:t>
            </a:r>
            <a:r>
              <a:rPr lang="en-GB" sz="2400" dirty="0">
                <a:solidFill>
                  <a:schemeClr val="bg1"/>
                </a:solidFill>
                <a:latin typeface="Calibri"/>
                <a:cs typeface="Calibri"/>
              </a:rPr>
              <a:t>clock</a:t>
            </a:r>
            <a:r>
              <a:rPr lang="en-GB" sz="2400" spc="-45" dirty="0">
                <a:solidFill>
                  <a:schemeClr val="bg1"/>
                </a:solidFill>
                <a:latin typeface="Calibri"/>
                <a:cs typeface="Calibri"/>
              </a:rPr>
              <a:t> </a:t>
            </a:r>
            <a:r>
              <a:rPr lang="en-GB" sz="2400" dirty="0">
                <a:solidFill>
                  <a:schemeClr val="bg1"/>
                </a:solidFill>
                <a:latin typeface="Calibri"/>
                <a:cs typeface="Calibri"/>
              </a:rPr>
              <a:t>speed</a:t>
            </a:r>
            <a:r>
              <a:rPr lang="en-GB" sz="2400" spc="-20" dirty="0">
                <a:solidFill>
                  <a:schemeClr val="bg1"/>
                </a:solidFill>
                <a:latin typeface="Calibri"/>
                <a:cs typeface="Calibri"/>
              </a:rPr>
              <a:t> </a:t>
            </a:r>
            <a:r>
              <a:rPr lang="en-GB" sz="2400" dirty="0">
                <a:solidFill>
                  <a:schemeClr val="bg1"/>
                </a:solidFill>
                <a:latin typeface="Calibri"/>
                <a:cs typeface="Calibri"/>
              </a:rPr>
              <a:t>of</a:t>
            </a:r>
            <a:r>
              <a:rPr lang="en-GB" sz="2400" spc="-15" dirty="0">
                <a:solidFill>
                  <a:schemeClr val="bg1"/>
                </a:solidFill>
                <a:latin typeface="Calibri"/>
                <a:cs typeface="Calibri"/>
              </a:rPr>
              <a:t> </a:t>
            </a:r>
            <a:r>
              <a:rPr lang="en-GB" sz="2400" dirty="0">
                <a:solidFill>
                  <a:schemeClr val="bg1"/>
                </a:solidFill>
                <a:latin typeface="Calibri"/>
                <a:cs typeface="Calibri"/>
              </a:rPr>
              <a:t>2</a:t>
            </a:r>
            <a:r>
              <a:rPr lang="en-GB" sz="2400" spc="-25" dirty="0">
                <a:solidFill>
                  <a:schemeClr val="bg1"/>
                </a:solidFill>
                <a:latin typeface="Calibri"/>
                <a:cs typeface="Calibri"/>
              </a:rPr>
              <a:t> </a:t>
            </a:r>
            <a:r>
              <a:rPr lang="en-GB" sz="2400" dirty="0">
                <a:solidFill>
                  <a:schemeClr val="bg1"/>
                </a:solidFill>
                <a:latin typeface="Calibri"/>
                <a:cs typeface="Calibri"/>
              </a:rPr>
              <a:t>GHz</a:t>
            </a:r>
            <a:r>
              <a:rPr lang="en-GB" sz="2400" spc="-15" dirty="0">
                <a:solidFill>
                  <a:schemeClr val="bg1"/>
                </a:solidFill>
                <a:latin typeface="Calibri"/>
                <a:cs typeface="Calibri"/>
              </a:rPr>
              <a:t>, uses a multiplier of 10, </a:t>
            </a:r>
            <a:r>
              <a:rPr lang="en-GB" sz="2400" dirty="0">
                <a:solidFill>
                  <a:schemeClr val="bg1"/>
                </a:solidFill>
                <a:latin typeface="Calibri"/>
                <a:cs typeface="Calibri"/>
              </a:rPr>
              <a:t>means</a:t>
            </a:r>
            <a:r>
              <a:rPr lang="en-GB" sz="2400" spc="-35" dirty="0">
                <a:solidFill>
                  <a:schemeClr val="bg1"/>
                </a:solidFill>
                <a:latin typeface="Calibri"/>
                <a:cs typeface="Calibri"/>
              </a:rPr>
              <a:t> </a:t>
            </a:r>
            <a:r>
              <a:rPr lang="en-GB" sz="2400" dirty="0">
                <a:solidFill>
                  <a:schemeClr val="bg1"/>
                </a:solidFill>
                <a:latin typeface="Calibri"/>
                <a:cs typeface="Calibri"/>
              </a:rPr>
              <a:t>CPU</a:t>
            </a:r>
            <a:r>
              <a:rPr lang="en-GB" sz="2400" spc="-40" dirty="0">
                <a:solidFill>
                  <a:schemeClr val="bg1"/>
                </a:solidFill>
                <a:latin typeface="Calibri"/>
                <a:cs typeface="Calibri"/>
              </a:rPr>
              <a:t> </a:t>
            </a:r>
            <a:r>
              <a:rPr lang="en-GB" sz="2400" spc="-10" dirty="0">
                <a:solidFill>
                  <a:schemeClr val="bg1"/>
                </a:solidFill>
                <a:latin typeface="Calibri"/>
                <a:cs typeface="Calibri"/>
              </a:rPr>
              <a:t>clock </a:t>
            </a:r>
            <a:r>
              <a:rPr lang="en-GB" sz="2400" dirty="0">
                <a:solidFill>
                  <a:schemeClr val="bg1"/>
                </a:solidFill>
                <a:latin typeface="Calibri"/>
                <a:cs typeface="Calibri"/>
              </a:rPr>
              <a:t>“ticks”</a:t>
            </a:r>
            <a:r>
              <a:rPr lang="en-GB" sz="2400" spc="-70" dirty="0">
                <a:solidFill>
                  <a:schemeClr val="bg1"/>
                </a:solidFill>
                <a:latin typeface="Calibri"/>
                <a:cs typeface="Calibri"/>
              </a:rPr>
              <a:t> </a:t>
            </a:r>
            <a:r>
              <a:rPr lang="en-GB" sz="2400" dirty="0">
                <a:solidFill>
                  <a:schemeClr val="bg1"/>
                </a:solidFill>
                <a:latin typeface="Calibri"/>
                <a:cs typeface="Calibri"/>
              </a:rPr>
              <a:t>10</a:t>
            </a:r>
            <a:r>
              <a:rPr lang="en-GB" sz="2400" spc="-40" dirty="0">
                <a:solidFill>
                  <a:schemeClr val="bg1"/>
                </a:solidFill>
                <a:latin typeface="Calibri"/>
                <a:cs typeface="Calibri"/>
              </a:rPr>
              <a:t> </a:t>
            </a:r>
            <a:r>
              <a:rPr lang="en-GB" sz="2400" dirty="0">
                <a:solidFill>
                  <a:schemeClr val="bg1"/>
                </a:solidFill>
                <a:latin typeface="Calibri"/>
                <a:cs typeface="Calibri"/>
              </a:rPr>
              <a:t>times</a:t>
            </a:r>
            <a:r>
              <a:rPr lang="en-GB" sz="2400" spc="-40" dirty="0">
                <a:solidFill>
                  <a:schemeClr val="bg1"/>
                </a:solidFill>
                <a:latin typeface="Calibri"/>
                <a:cs typeface="Calibri"/>
              </a:rPr>
              <a:t> </a:t>
            </a:r>
            <a:r>
              <a:rPr lang="en-GB" sz="2400" dirty="0">
                <a:solidFill>
                  <a:schemeClr val="bg1"/>
                </a:solidFill>
                <a:latin typeface="Calibri"/>
                <a:cs typeface="Calibri"/>
              </a:rPr>
              <a:t>during</a:t>
            </a:r>
            <a:r>
              <a:rPr lang="en-GB" sz="2400" spc="-30" dirty="0">
                <a:solidFill>
                  <a:schemeClr val="bg1"/>
                </a:solidFill>
                <a:latin typeface="Calibri"/>
                <a:cs typeface="Calibri"/>
              </a:rPr>
              <a:t> </a:t>
            </a:r>
            <a:r>
              <a:rPr lang="en-GB" sz="2400" dirty="0">
                <a:solidFill>
                  <a:schemeClr val="bg1"/>
                </a:solidFill>
                <a:latin typeface="Calibri"/>
                <a:cs typeface="Calibri"/>
              </a:rPr>
              <a:t>each</a:t>
            </a:r>
            <a:r>
              <a:rPr lang="en-GB" sz="2400" spc="-50" dirty="0">
                <a:solidFill>
                  <a:schemeClr val="bg1"/>
                </a:solidFill>
                <a:latin typeface="Calibri"/>
                <a:cs typeface="Calibri"/>
              </a:rPr>
              <a:t> </a:t>
            </a:r>
            <a:r>
              <a:rPr lang="en-GB" sz="2400" spc="-10" dirty="0">
                <a:solidFill>
                  <a:schemeClr val="bg1"/>
                </a:solidFill>
                <a:latin typeface="Calibri"/>
                <a:cs typeface="Calibri"/>
              </a:rPr>
              <a:t>system</a:t>
            </a:r>
            <a:r>
              <a:rPr lang="en-GB" sz="2400" spc="-40" dirty="0">
                <a:solidFill>
                  <a:schemeClr val="bg1"/>
                </a:solidFill>
                <a:latin typeface="Calibri"/>
                <a:cs typeface="Calibri"/>
              </a:rPr>
              <a:t> </a:t>
            </a:r>
            <a:r>
              <a:rPr lang="en-GB" sz="2400" dirty="0">
                <a:solidFill>
                  <a:schemeClr val="bg1"/>
                </a:solidFill>
                <a:latin typeface="Calibri"/>
                <a:cs typeface="Calibri"/>
              </a:rPr>
              <a:t>clock</a:t>
            </a:r>
            <a:r>
              <a:rPr lang="en-GB" sz="2400" spc="-50" dirty="0">
                <a:solidFill>
                  <a:schemeClr val="bg1"/>
                </a:solidFill>
                <a:latin typeface="Calibri"/>
                <a:cs typeface="Calibri"/>
              </a:rPr>
              <a:t> </a:t>
            </a:r>
            <a:r>
              <a:rPr lang="en-GB" sz="2400" spc="-20" dirty="0">
                <a:solidFill>
                  <a:schemeClr val="bg1"/>
                </a:solidFill>
                <a:latin typeface="Calibri"/>
                <a:cs typeface="Calibri"/>
              </a:rPr>
              <a:t>tick</a:t>
            </a:r>
            <a:endParaRPr lang="en-GB" sz="2400" dirty="0">
              <a:solidFill>
                <a:schemeClr val="bg1"/>
              </a:solidFill>
              <a:latin typeface="Calibri"/>
              <a:cs typeface="Calibri"/>
            </a:endParaRPr>
          </a:p>
          <a:p>
            <a:pPr marL="240029" marR="38100" indent="-227329">
              <a:spcBef>
                <a:spcPts val="575"/>
              </a:spcBef>
              <a:buFont typeface="Arial MT"/>
              <a:buChar char="•"/>
              <a:tabLst>
                <a:tab pos="241300" algn="l"/>
              </a:tabLst>
            </a:pPr>
            <a:r>
              <a:rPr sz="2400" dirty="0">
                <a:solidFill>
                  <a:schemeClr val="bg1"/>
                </a:solidFill>
                <a:latin typeface="Calibri"/>
                <a:cs typeface="Calibri"/>
              </a:rPr>
              <a:t>During</a:t>
            </a:r>
            <a:r>
              <a:rPr sz="2400" spc="-35" dirty="0">
                <a:solidFill>
                  <a:schemeClr val="bg1"/>
                </a:solidFill>
                <a:latin typeface="Calibri"/>
                <a:cs typeface="Calibri"/>
              </a:rPr>
              <a:t> </a:t>
            </a:r>
            <a:r>
              <a:rPr sz="2400" dirty="0">
                <a:solidFill>
                  <a:schemeClr val="bg1"/>
                </a:solidFill>
                <a:latin typeface="Calibri"/>
                <a:cs typeface="Calibri"/>
              </a:rPr>
              <a:t>each</a:t>
            </a:r>
            <a:r>
              <a:rPr sz="2400" spc="-30" dirty="0">
                <a:solidFill>
                  <a:schemeClr val="bg1"/>
                </a:solidFill>
                <a:latin typeface="Calibri"/>
                <a:cs typeface="Calibri"/>
              </a:rPr>
              <a:t> </a:t>
            </a:r>
            <a:r>
              <a:rPr sz="2400" dirty="0">
                <a:solidFill>
                  <a:schemeClr val="bg1"/>
                </a:solidFill>
                <a:latin typeface="Calibri"/>
                <a:cs typeface="Calibri"/>
              </a:rPr>
              <a:t>CPU</a:t>
            </a:r>
            <a:r>
              <a:rPr sz="2400" spc="-40" dirty="0">
                <a:solidFill>
                  <a:schemeClr val="bg1"/>
                </a:solidFill>
                <a:latin typeface="Calibri"/>
                <a:cs typeface="Calibri"/>
              </a:rPr>
              <a:t> </a:t>
            </a:r>
            <a:r>
              <a:rPr sz="2400" dirty="0">
                <a:solidFill>
                  <a:schemeClr val="bg1"/>
                </a:solidFill>
                <a:latin typeface="Calibri"/>
                <a:cs typeface="Calibri"/>
              </a:rPr>
              <a:t>clock</a:t>
            </a:r>
            <a:r>
              <a:rPr sz="2400" spc="-45" dirty="0">
                <a:solidFill>
                  <a:schemeClr val="bg1"/>
                </a:solidFill>
                <a:latin typeface="Calibri"/>
                <a:cs typeface="Calibri"/>
              </a:rPr>
              <a:t> </a:t>
            </a:r>
            <a:r>
              <a:rPr sz="2400" dirty="0">
                <a:solidFill>
                  <a:schemeClr val="bg1"/>
                </a:solidFill>
                <a:latin typeface="Calibri"/>
                <a:cs typeface="Calibri"/>
              </a:rPr>
              <a:t>tick,</a:t>
            </a:r>
            <a:r>
              <a:rPr sz="2400" spc="-30" dirty="0">
                <a:solidFill>
                  <a:schemeClr val="bg1"/>
                </a:solidFill>
                <a:latin typeface="Calibri"/>
                <a:cs typeface="Calibri"/>
              </a:rPr>
              <a:t> </a:t>
            </a:r>
            <a:r>
              <a:rPr sz="2400" dirty="0">
                <a:solidFill>
                  <a:schemeClr val="bg1"/>
                </a:solidFill>
                <a:latin typeface="Calibri"/>
                <a:cs typeface="Calibri"/>
              </a:rPr>
              <a:t>one</a:t>
            </a:r>
            <a:r>
              <a:rPr sz="2400" spc="-20" dirty="0">
                <a:solidFill>
                  <a:schemeClr val="bg1"/>
                </a:solidFill>
                <a:latin typeface="Calibri"/>
                <a:cs typeface="Calibri"/>
              </a:rPr>
              <a:t> </a:t>
            </a:r>
            <a:r>
              <a:rPr sz="2400" dirty="0">
                <a:solidFill>
                  <a:schemeClr val="bg1"/>
                </a:solidFill>
                <a:latin typeface="Calibri"/>
                <a:cs typeface="Calibri"/>
              </a:rPr>
              <a:t>or</a:t>
            </a:r>
            <a:r>
              <a:rPr sz="2400" spc="-30" dirty="0">
                <a:solidFill>
                  <a:schemeClr val="bg1"/>
                </a:solidFill>
                <a:latin typeface="Calibri"/>
                <a:cs typeface="Calibri"/>
              </a:rPr>
              <a:t> </a:t>
            </a:r>
            <a:r>
              <a:rPr sz="2400" dirty="0">
                <a:solidFill>
                  <a:schemeClr val="bg1"/>
                </a:solidFill>
                <a:latin typeface="Calibri"/>
                <a:cs typeface="Calibri"/>
              </a:rPr>
              <a:t>more</a:t>
            </a:r>
            <a:r>
              <a:rPr sz="2400" spc="-30" dirty="0">
                <a:solidFill>
                  <a:schemeClr val="bg1"/>
                </a:solidFill>
                <a:latin typeface="Calibri"/>
                <a:cs typeface="Calibri"/>
              </a:rPr>
              <a:t> </a:t>
            </a:r>
            <a:r>
              <a:rPr sz="2400" dirty="0">
                <a:solidFill>
                  <a:schemeClr val="bg1"/>
                </a:solidFill>
                <a:latin typeface="Calibri"/>
                <a:cs typeface="Calibri"/>
              </a:rPr>
              <a:t>pieces</a:t>
            </a:r>
            <a:r>
              <a:rPr sz="2400" spc="-35" dirty="0">
                <a:solidFill>
                  <a:schemeClr val="bg1"/>
                </a:solidFill>
                <a:latin typeface="Calibri"/>
                <a:cs typeface="Calibri"/>
              </a:rPr>
              <a:t> </a:t>
            </a:r>
            <a:r>
              <a:rPr sz="2400" spc="-25" dirty="0">
                <a:solidFill>
                  <a:schemeClr val="bg1"/>
                </a:solidFill>
                <a:latin typeface="Calibri"/>
                <a:cs typeface="Calibri"/>
              </a:rPr>
              <a:t>of 	</a:t>
            </a:r>
            <a:r>
              <a:rPr sz="2400" dirty="0">
                <a:solidFill>
                  <a:schemeClr val="bg1"/>
                </a:solidFill>
                <a:latin typeface="Calibri"/>
                <a:cs typeface="Calibri"/>
              </a:rPr>
              <a:t>microcode</a:t>
            </a:r>
            <a:r>
              <a:rPr sz="2400" spc="-110" dirty="0">
                <a:solidFill>
                  <a:schemeClr val="bg1"/>
                </a:solidFill>
                <a:latin typeface="Calibri"/>
                <a:cs typeface="Calibri"/>
              </a:rPr>
              <a:t> </a:t>
            </a:r>
            <a:r>
              <a:rPr sz="2400" dirty="0">
                <a:solidFill>
                  <a:schemeClr val="bg1"/>
                </a:solidFill>
                <a:latin typeface="Calibri"/>
                <a:cs typeface="Calibri"/>
              </a:rPr>
              <a:t>are</a:t>
            </a:r>
            <a:r>
              <a:rPr sz="2400" spc="-80" dirty="0">
                <a:solidFill>
                  <a:schemeClr val="bg1"/>
                </a:solidFill>
                <a:latin typeface="Calibri"/>
                <a:cs typeface="Calibri"/>
              </a:rPr>
              <a:t> </a:t>
            </a:r>
            <a:r>
              <a:rPr sz="2400" spc="-10" dirty="0">
                <a:solidFill>
                  <a:schemeClr val="bg1"/>
                </a:solidFill>
                <a:latin typeface="Calibri"/>
                <a:cs typeface="Calibri"/>
              </a:rPr>
              <a:t>processed</a:t>
            </a:r>
            <a:endParaRPr sz="2400" dirty="0">
              <a:solidFill>
                <a:schemeClr val="bg1"/>
              </a:solidFill>
              <a:latin typeface="Calibri"/>
              <a:cs typeface="Calibri"/>
            </a:endParaRPr>
          </a:p>
          <a:p>
            <a:pPr marL="240029" marR="5080" indent="-227329">
              <a:spcBef>
                <a:spcPts val="580"/>
              </a:spcBef>
              <a:buFont typeface="Arial MT"/>
              <a:buChar char="•"/>
              <a:tabLst>
                <a:tab pos="241300" algn="l"/>
              </a:tabLst>
            </a:pPr>
            <a:r>
              <a:rPr sz="2400" dirty="0">
                <a:solidFill>
                  <a:schemeClr val="bg1"/>
                </a:solidFill>
                <a:latin typeface="Calibri"/>
                <a:cs typeface="Calibri"/>
              </a:rPr>
              <a:t>CPU</a:t>
            </a:r>
            <a:r>
              <a:rPr sz="2400" spc="-40" dirty="0">
                <a:solidFill>
                  <a:schemeClr val="bg1"/>
                </a:solidFill>
                <a:latin typeface="Calibri"/>
                <a:cs typeface="Calibri"/>
              </a:rPr>
              <a:t> </a:t>
            </a:r>
            <a:r>
              <a:rPr sz="2400" dirty="0">
                <a:solidFill>
                  <a:schemeClr val="bg1"/>
                </a:solidFill>
                <a:latin typeface="Calibri"/>
                <a:cs typeface="Calibri"/>
              </a:rPr>
              <a:t>with</a:t>
            </a:r>
            <a:r>
              <a:rPr sz="2400" spc="-55" dirty="0">
                <a:solidFill>
                  <a:schemeClr val="bg1"/>
                </a:solidFill>
                <a:latin typeface="Calibri"/>
                <a:cs typeface="Calibri"/>
              </a:rPr>
              <a:t> </a:t>
            </a:r>
            <a:r>
              <a:rPr sz="2400" dirty="0">
                <a:solidFill>
                  <a:schemeClr val="bg1"/>
                </a:solidFill>
                <a:latin typeface="Calibri"/>
                <a:cs typeface="Calibri"/>
              </a:rPr>
              <a:t>a</a:t>
            </a:r>
            <a:r>
              <a:rPr sz="2400" spc="-30" dirty="0">
                <a:solidFill>
                  <a:schemeClr val="bg1"/>
                </a:solidFill>
                <a:latin typeface="Calibri"/>
                <a:cs typeface="Calibri"/>
              </a:rPr>
              <a:t> </a:t>
            </a:r>
            <a:r>
              <a:rPr sz="2400" b="1" dirty="0">
                <a:solidFill>
                  <a:schemeClr val="bg1"/>
                </a:solidFill>
                <a:latin typeface="Calibri"/>
                <a:cs typeface="Calibri"/>
              </a:rPr>
              <a:t>higher</a:t>
            </a:r>
            <a:r>
              <a:rPr sz="2400" b="1" spc="-35" dirty="0">
                <a:solidFill>
                  <a:schemeClr val="bg1"/>
                </a:solidFill>
                <a:latin typeface="Calibri"/>
                <a:cs typeface="Calibri"/>
              </a:rPr>
              <a:t> </a:t>
            </a:r>
            <a:r>
              <a:rPr sz="2400" b="1" dirty="0">
                <a:solidFill>
                  <a:schemeClr val="bg1"/>
                </a:solidFill>
                <a:latin typeface="Calibri"/>
                <a:cs typeface="Calibri"/>
              </a:rPr>
              <a:t>clock</a:t>
            </a:r>
            <a:r>
              <a:rPr sz="2400" b="1" spc="-60" dirty="0">
                <a:solidFill>
                  <a:schemeClr val="bg1"/>
                </a:solidFill>
                <a:latin typeface="Calibri"/>
                <a:cs typeface="Calibri"/>
              </a:rPr>
              <a:t> </a:t>
            </a:r>
            <a:r>
              <a:rPr sz="2400" b="1" dirty="0">
                <a:solidFill>
                  <a:schemeClr val="bg1"/>
                </a:solidFill>
                <a:latin typeface="Calibri"/>
                <a:cs typeface="Calibri"/>
              </a:rPr>
              <a:t>speed</a:t>
            </a:r>
            <a:r>
              <a:rPr sz="2400" b="1" spc="-25" dirty="0">
                <a:solidFill>
                  <a:schemeClr val="bg1"/>
                </a:solidFill>
                <a:latin typeface="Calibri"/>
                <a:cs typeface="Calibri"/>
              </a:rPr>
              <a:t> </a:t>
            </a:r>
            <a:r>
              <a:rPr sz="2400" dirty="0">
                <a:solidFill>
                  <a:schemeClr val="bg1"/>
                </a:solidFill>
                <a:latin typeface="Calibri"/>
                <a:cs typeface="Calibri"/>
              </a:rPr>
              <a:t>processes</a:t>
            </a:r>
            <a:r>
              <a:rPr sz="2400" spc="-45" dirty="0">
                <a:solidFill>
                  <a:schemeClr val="bg1"/>
                </a:solidFill>
                <a:latin typeface="Calibri"/>
                <a:cs typeface="Calibri"/>
              </a:rPr>
              <a:t> </a:t>
            </a:r>
            <a:r>
              <a:rPr sz="2400" b="1" spc="-20" dirty="0">
                <a:solidFill>
                  <a:schemeClr val="bg1"/>
                </a:solidFill>
                <a:latin typeface="Calibri"/>
                <a:cs typeface="Calibri"/>
              </a:rPr>
              <a:t>more </a:t>
            </a:r>
            <a:r>
              <a:rPr sz="2400" b="1" dirty="0">
                <a:solidFill>
                  <a:schemeClr val="bg1"/>
                </a:solidFill>
                <a:latin typeface="Calibri"/>
                <a:cs typeface="Calibri"/>
              </a:rPr>
              <a:t>instructions</a:t>
            </a:r>
            <a:r>
              <a:rPr sz="2400" b="1" spc="-60" dirty="0">
                <a:solidFill>
                  <a:schemeClr val="bg1"/>
                </a:solidFill>
                <a:latin typeface="Calibri"/>
                <a:cs typeface="Calibri"/>
              </a:rPr>
              <a:t> </a:t>
            </a:r>
            <a:r>
              <a:rPr sz="2400" b="1" dirty="0">
                <a:solidFill>
                  <a:schemeClr val="bg1"/>
                </a:solidFill>
                <a:latin typeface="Calibri"/>
                <a:cs typeface="Calibri"/>
              </a:rPr>
              <a:t>per</a:t>
            </a:r>
            <a:r>
              <a:rPr sz="2400" b="1" spc="-25" dirty="0">
                <a:solidFill>
                  <a:schemeClr val="bg1"/>
                </a:solidFill>
                <a:latin typeface="Calibri"/>
                <a:cs typeface="Calibri"/>
              </a:rPr>
              <a:t> </a:t>
            </a:r>
            <a:r>
              <a:rPr sz="2400" b="1" dirty="0">
                <a:solidFill>
                  <a:schemeClr val="bg1"/>
                </a:solidFill>
                <a:latin typeface="Calibri"/>
                <a:cs typeface="Calibri"/>
              </a:rPr>
              <a:t>second</a:t>
            </a:r>
            <a:r>
              <a:rPr sz="2400" b="1" spc="-40" dirty="0">
                <a:solidFill>
                  <a:schemeClr val="bg1"/>
                </a:solidFill>
                <a:latin typeface="Calibri"/>
                <a:cs typeface="Calibri"/>
              </a:rPr>
              <a:t> </a:t>
            </a:r>
            <a:r>
              <a:rPr sz="2400" dirty="0">
                <a:solidFill>
                  <a:schemeClr val="bg1"/>
                </a:solidFill>
                <a:latin typeface="Calibri"/>
                <a:cs typeface="Calibri"/>
              </a:rPr>
              <a:t>than</a:t>
            </a:r>
            <a:r>
              <a:rPr sz="2400" spc="-35" dirty="0">
                <a:solidFill>
                  <a:schemeClr val="bg1"/>
                </a:solidFill>
                <a:latin typeface="Calibri"/>
                <a:cs typeface="Calibri"/>
              </a:rPr>
              <a:t> </a:t>
            </a:r>
            <a:r>
              <a:rPr sz="2400" dirty="0">
                <a:solidFill>
                  <a:schemeClr val="bg1"/>
                </a:solidFill>
                <a:latin typeface="Calibri"/>
                <a:cs typeface="Calibri"/>
              </a:rPr>
              <a:t>same</a:t>
            </a:r>
            <a:r>
              <a:rPr sz="2400" spc="-40" dirty="0">
                <a:solidFill>
                  <a:schemeClr val="bg1"/>
                </a:solidFill>
                <a:latin typeface="Calibri"/>
                <a:cs typeface="Calibri"/>
              </a:rPr>
              <a:t> </a:t>
            </a:r>
            <a:r>
              <a:rPr sz="2400" dirty="0">
                <a:solidFill>
                  <a:schemeClr val="bg1"/>
                </a:solidFill>
                <a:latin typeface="Calibri"/>
                <a:cs typeface="Calibri"/>
              </a:rPr>
              <a:t>CPU</a:t>
            </a:r>
            <a:r>
              <a:rPr sz="2400" spc="-35" dirty="0">
                <a:solidFill>
                  <a:schemeClr val="bg1"/>
                </a:solidFill>
                <a:latin typeface="Calibri"/>
                <a:cs typeface="Calibri"/>
              </a:rPr>
              <a:t> </a:t>
            </a:r>
            <a:r>
              <a:rPr sz="2400" dirty="0">
                <a:solidFill>
                  <a:schemeClr val="bg1"/>
                </a:solidFill>
                <a:latin typeface="Calibri"/>
                <a:cs typeface="Calibri"/>
              </a:rPr>
              <a:t>with</a:t>
            </a:r>
            <a:r>
              <a:rPr sz="2400" spc="-50" dirty="0">
                <a:solidFill>
                  <a:schemeClr val="bg1"/>
                </a:solidFill>
                <a:latin typeface="Calibri"/>
                <a:cs typeface="Calibri"/>
              </a:rPr>
              <a:t> a </a:t>
            </a:r>
            <a:r>
              <a:rPr lang="en-US" sz="2400" spc="-50" dirty="0">
                <a:solidFill>
                  <a:schemeClr val="bg1"/>
                </a:solidFill>
                <a:latin typeface="Calibri"/>
                <a:cs typeface="Calibri"/>
              </a:rPr>
              <a:t>l</a:t>
            </a:r>
            <a:r>
              <a:rPr sz="2400" dirty="0">
                <a:solidFill>
                  <a:schemeClr val="bg1"/>
                </a:solidFill>
                <a:latin typeface="Calibri"/>
                <a:cs typeface="Calibri"/>
              </a:rPr>
              <a:t>ower</a:t>
            </a:r>
            <a:r>
              <a:rPr sz="2400" spc="-25" dirty="0">
                <a:solidFill>
                  <a:schemeClr val="bg1"/>
                </a:solidFill>
                <a:latin typeface="Calibri"/>
                <a:cs typeface="Calibri"/>
              </a:rPr>
              <a:t> </a:t>
            </a:r>
            <a:r>
              <a:rPr sz="2400" dirty="0">
                <a:solidFill>
                  <a:schemeClr val="bg1"/>
                </a:solidFill>
                <a:latin typeface="Calibri"/>
                <a:cs typeface="Calibri"/>
              </a:rPr>
              <a:t>CPU</a:t>
            </a:r>
            <a:r>
              <a:rPr sz="2400" spc="-45" dirty="0">
                <a:solidFill>
                  <a:schemeClr val="bg1"/>
                </a:solidFill>
                <a:latin typeface="Calibri"/>
                <a:cs typeface="Calibri"/>
              </a:rPr>
              <a:t> </a:t>
            </a:r>
            <a:r>
              <a:rPr sz="2400" dirty="0">
                <a:solidFill>
                  <a:schemeClr val="bg1"/>
                </a:solidFill>
                <a:latin typeface="Calibri"/>
                <a:cs typeface="Calibri"/>
              </a:rPr>
              <a:t>clock</a:t>
            </a:r>
            <a:r>
              <a:rPr sz="2400" spc="-50" dirty="0">
                <a:solidFill>
                  <a:schemeClr val="bg1"/>
                </a:solidFill>
                <a:latin typeface="Calibri"/>
                <a:cs typeface="Calibri"/>
              </a:rPr>
              <a:t> </a:t>
            </a:r>
            <a:r>
              <a:rPr sz="2400" spc="-10" dirty="0">
                <a:solidFill>
                  <a:schemeClr val="bg1"/>
                </a:solidFill>
                <a:latin typeface="Calibri"/>
                <a:cs typeface="Calibri"/>
              </a:rPr>
              <a:t>speed</a:t>
            </a:r>
            <a:endParaRPr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55</a:t>
            </a:fld>
            <a:endParaRPr lang="en-GB" spc="-25" dirty="0">
              <a:solidFill>
                <a:schemeClr val="bg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414855"/>
            <a:ext cx="10618047" cy="622222"/>
          </a:xfrm>
          <a:prstGeom prst="rect">
            <a:avLst/>
          </a:prstGeom>
        </p:spPr>
        <p:txBody>
          <a:bodyPr vert="horz" wrap="square" lIns="0" tIns="12700" rIns="0" bIns="0" rtlCol="0">
            <a:spAutoFit/>
          </a:bodyPr>
          <a:lstStyle/>
          <a:p>
            <a:pPr marL="12700" marR="5080">
              <a:spcBef>
                <a:spcPts val="100"/>
              </a:spcBef>
            </a:pPr>
            <a:r>
              <a:rPr b="1" dirty="0">
                <a:solidFill>
                  <a:schemeClr val="bg1"/>
                </a:solidFill>
              </a:rPr>
              <a:t>The</a:t>
            </a:r>
            <a:r>
              <a:rPr b="1" spc="-50" dirty="0">
                <a:solidFill>
                  <a:schemeClr val="bg1"/>
                </a:solidFill>
              </a:rPr>
              <a:t> </a:t>
            </a:r>
            <a:r>
              <a:rPr b="1" dirty="0">
                <a:solidFill>
                  <a:schemeClr val="bg1"/>
                </a:solidFill>
              </a:rPr>
              <a:t>System</a:t>
            </a:r>
            <a:r>
              <a:rPr b="1" spc="-40" dirty="0">
                <a:solidFill>
                  <a:schemeClr val="bg1"/>
                </a:solidFill>
              </a:rPr>
              <a:t> </a:t>
            </a:r>
            <a:r>
              <a:rPr b="1" dirty="0">
                <a:solidFill>
                  <a:schemeClr val="bg1"/>
                </a:solidFill>
              </a:rPr>
              <a:t>Clock</a:t>
            </a:r>
            <a:r>
              <a:rPr b="1" spc="-45" dirty="0">
                <a:solidFill>
                  <a:schemeClr val="bg1"/>
                </a:solidFill>
              </a:rPr>
              <a:t> </a:t>
            </a:r>
            <a:r>
              <a:rPr b="1" dirty="0">
                <a:solidFill>
                  <a:schemeClr val="bg1"/>
                </a:solidFill>
              </a:rPr>
              <a:t>and</a:t>
            </a:r>
            <a:r>
              <a:rPr b="1" spc="-40" dirty="0">
                <a:solidFill>
                  <a:schemeClr val="bg1"/>
                </a:solidFill>
              </a:rPr>
              <a:t> </a:t>
            </a:r>
            <a:r>
              <a:rPr b="1" dirty="0">
                <a:solidFill>
                  <a:schemeClr val="bg1"/>
                </a:solidFill>
              </a:rPr>
              <a:t>the</a:t>
            </a:r>
            <a:r>
              <a:rPr b="1" spc="-35" dirty="0">
                <a:solidFill>
                  <a:schemeClr val="bg1"/>
                </a:solidFill>
              </a:rPr>
              <a:t> </a:t>
            </a:r>
            <a:r>
              <a:rPr b="1" spc="-10" dirty="0">
                <a:solidFill>
                  <a:schemeClr val="bg1"/>
                </a:solidFill>
              </a:rPr>
              <a:t>Machine Cycle</a:t>
            </a:r>
            <a:endParaRPr b="1" dirty="0">
              <a:solidFill>
                <a:schemeClr val="bg1"/>
              </a:solidFill>
            </a:endParaRPr>
          </a:p>
        </p:txBody>
      </p:sp>
      <p:sp>
        <p:nvSpPr>
          <p:cNvPr id="3" name="object 3"/>
          <p:cNvSpPr txBox="1"/>
          <p:nvPr/>
        </p:nvSpPr>
        <p:spPr>
          <a:xfrm>
            <a:off x="786977" y="1461262"/>
            <a:ext cx="5385223" cy="4241546"/>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sz="2400" b="1" dirty="0">
                <a:solidFill>
                  <a:schemeClr val="bg1"/>
                </a:solidFill>
                <a:latin typeface="Calibri"/>
                <a:cs typeface="Calibri"/>
              </a:rPr>
              <a:t>Machine</a:t>
            </a:r>
            <a:r>
              <a:rPr sz="2400" b="1" spc="-50" dirty="0">
                <a:solidFill>
                  <a:schemeClr val="bg1"/>
                </a:solidFill>
                <a:latin typeface="Calibri"/>
                <a:cs typeface="Calibri"/>
              </a:rPr>
              <a:t> </a:t>
            </a:r>
            <a:r>
              <a:rPr sz="2400" b="1" spc="-10" dirty="0">
                <a:solidFill>
                  <a:schemeClr val="bg1"/>
                </a:solidFill>
                <a:latin typeface="Calibri"/>
                <a:cs typeface="Calibri"/>
              </a:rPr>
              <a:t>Cycle</a:t>
            </a:r>
            <a:endParaRPr sz="2400" b="1" dirty="0">
              <a:solidFill>
                <a:schemeClr val="bg1"/>
              </a:solidFill>
              <a:latin typeface="Calibri"/>
              <a:cs typeface="Calibri"/>
            </a:endParaRPr>
          </a:p>
          <a:p>
            <a:pPr marL="756285" marR="5080" indent="-287020">
              <a:spcBef>
                <a:spcPts val="575"/>
              </a:spcBef>
            </a:pPr>
            <a:r>
              <a:rPr sz="2400" dirty="0">
                <a:solidFill>
                  <a:schemeClr val="bg1"/>
                </a:solidFill>
                <a:latin typeface="Arial MT"/>
                <a:cs typeface="Arial MT"/>
              </a:rPr>
              <a:t>–</a:t>
            </a:r>
            <a:r>
              <a:rPr sz="2400" spc="204" dirty="0">
                <a:solidFill>
                  <a:schemeClr val="bg1"/>
                </a:solidFill>
                <a:latin typeface="Arial MT"/>
                <a:cs typeface="Arial MT"/>
              </a:rPr>
              <a:t> </a:t>
            </a:r>
            <a:r>
              <a:rPr sz="2400" dirty="0">
                <a:solidFill>
                  <a:schemeClr val="bg1"/>
                </a:solidFill>
                <a:latin typeface="Calibri"/>
                <a:cs typeface="Calibri"/>
              </a:rPr>
              <a:t>The</a:t>
            </a:r>
            <a:r>
              <a:rPr sz="2400" spc="-20" dirty="0">
                <a:solidFill>
                  <a:schemeClr val="bg1"/>
                </a:solidFill>
                <a:latin typeface="Calibri"/>
                <a:cs typeface="Calibri"/>
              </a:rPr>
              <a:t> </a:t>
            </a:r>
            <a:r>
              <a:rPr sz="2400" dirty="0">
                <a:solidFill>
                  <a:schemeClr val="bg1"/>
                </a:solidFill>
                <a:latin typeface="Calibri"/>
                <a:cs typeface="Calibri"/>
              </a:rPr>
              <a:t>series</a:t>
            </a:r>
            <a:r>
              <a:rPr sz="2400" spc="-30" dirty="0">
                <a:solidFill>
                  <a:schemeClr val="bg1"/>
                </a:solidFill>
                <a:latin typeface="Calibri"/>
                <a:cs typeface="Calibri"/>
              </a:rPr>
              <a:t> </a:t>
            </a:r>
            <a:r>
              <a:rPr sz="2400" dirty="0">
                <a:solidFill>
                  <a:schemeClr val="bg1"/>
                </a:solidFill>
                <a:latin typeface="Calibri"/>
                <a:cs typeface="Calibri"/>
              </a:rPr>
              <a:t>of</a:t>
            </a:r>
            <a:r>
              <a:rPr sz="2400" spc="-25" dirty="0">
                <a:solidFill>
                  <a:schemeClr val="bg1"/>
                </a:solidFill>
                <a:latin typeface="Calibri"/>
                <a:cs typeface="Calibri"/>
              </a:rPr>
              <a:t> </a:t>
            </a:r>
            <a:r>
              <a:rPr sz="2400" spc="-10" dirty="0">
                <a:solidFill>
                  <a:schemeClr val="bg1"/>
                </a:solidFill>
                <a:latin typeface="Calibri"/>
                <a:cs typeface="Calibri"/>
              </a:rPr>
              <a:t>operations involved</a:t>
            </a:r>
            <a:r>
              <a:rPr sz="2400" spc="-40" dirty="0">
                <a:solidFill>
                  <a:schemeClr val="bg1"/>
                </a:solidFill>
                <a:latin typeface="Calibri"/>
                <a:cs typeface="Calibri"/>
              </a:rPr>
              <a:t> </a:t>
            </a:r>
            <a:r>
              <a:rPr sz="2400" dirty="0">
                <a:solidFill>
                  <a:schemeClr val="bg1"/>
                </a:solidFill>
                <a:latin typeface="Calibri"/>
                <a:cs typeface="Calibri"/>
              </a:rPr>
              <a:t>in</a:t>
            </a:r>
            <a:r>
              <a:rPr sz="2400" spc="-50" dirty="0">
                <a:solidFill>
                  <a:schemeClr val="bg1"/>
                </a:solidFill>
                <a:latin typeface="Calibri"/>
                <a:cs typeface="Calibri"/>
              </a:rPr>
              <a:t> </a:t>
            </a:r>
            <a:r>
              <a:rPr sz="2400" dirty="0">
                <a:solidFill>
                  <a:schemeClr val="bg1"/>
                </a:solidFill>
                <a:latin typeface="Calibri"/>
                <a:cs typeface="Calibri"/>
              </a:rPr>
              <a:t>the</a:t>
            </a:r>
            <a:r>
              <a:rPr sz="2400" spc="-45" dirty="0">
                <a:solidFill>
                  <a:schemeClr val="bg1"/>
                </a:solidFill>
                <a:latin typeface="Calibri"/>
                <a:cs typeface="Calibri"/>
              </a:rPr>
              <a:t> </a:t>
            </a:r>
            <a:r>
              <a:rPr sz="2400" b="1" spc="-10" dirty="0">
                <a:solidFill>
                  <a:schemeClr val="bg1"/>
                </a:solidFill>
                <a:latin typeface="Calibri"/>
                <a:cs typeface="Calibri"/>
              </a:rPr>
              <a:t>execution</a:t>
            </a:r>
            <a:r>
              <a:rPr sz="2400" b="1" spc="-75" dirty="0">
                <a:solidFill>
                  <a:schemeClr val="bg1"/>
                </a:solidFill>
                <a:latin typeface="Calibri"/>
                <a:cs typeface="Calibri"/>
              </a:rPr>
              <a:t> </a:t>
            </a:r>
            <a:r>
              <a:rPr sz="2400" b="1" dirty="0">
                <a:solidFill>
                  <a:schemeClr val="bg1"/>
                </a:solidFill>
                <a:latin typeface="Calibri"/>
                <a:cs typeface="Calibri"/>
              </a:rPr>
              <a:t>of</a:t>
            </a:r>
            <a:r>
              <a:rPr sz="2400" b="1" spc="-50" dirty="0">
                <a:solidFill>
                  <a:schemeClr val="bg1"/>
                </a:solidFill>
                <a:latin typeface="Calibri"/>
                <a:cs typeface="Calibri"/>
              </a:rPr>
              <a:t> a </a:t>
            </a:r>
            <a:r>
              <a:rPr sz="2400" b="1" dirty="0">
                <a:solidFill>
                  <a:schemeClr val="bg1"/>
                </a:solidFill>
                <a:latin typeface="Calibri"/>
                <a:cs typeface="Calibri"/>
              </a:rPr>
              <a:t>single</a:t>
            </a:r>
            <a:r>
              <a:rPr sz="2400" b="1" spc="-40" dirty="0">
                <a:solidFill>
                  <a:schemeClr val="bg1"/>
                </a:solidFill>
                <a:latin typeface="Calibri"/>
                <a:cs typeface="Calibri"/>
              </a:rPr>
              <a:t> </a:t>
            </a:r>
            <a:r>
              <a:rPr lang="en-US" sz="2400" b="1" dirty="0">
                <a:solidFill>
                  <a:schemeClr val="bg1"/>
                </a:solidFill>
                <a:latin typeface="Calibri"/>
                <a:cs typeface="Calibri"/>
              </a:rPr>
              <a:t>machine-level</a:t>
            </a:r>
            <a:r>
              <a:rPr sz="2400" b="1" spc="-40" dirty="0">
                <a:solidFill>
                  <a:schemeClr val="bg1"/>
                </a:solidFill>
                <a:latin typeface="Calibri"/>
                <a:cs typeface="Calibri"/>
              </a:rPr>
              <a:t> </a:t>
            </a:r>
            <a:r>
              <a:rPr sz="2400" b="1" spc="-10" dirty="0">
                <a:solidFill>
                  <a:schemeClr val="bg1"/>
                </a:solidFill>
                <a:latin typeface="Calibri"/>
                <a:cs typeface="Calibri"/>
              </a:rPr>
              <a:t>instruction</a:t>
            </a:r>
            <a:endParaRPr lang="en-US" sz="2400" b="1" spc="-10" dirty="0">
              <a:solidFill>
                <a:schemeClr val="bg1"/>
              </a:solidFill>
              <a:latin typeface="Calibri"/>
              <a:cs typeface="Calibri"/>
            </a:endParaRPr>
          </a:p>
          <a:p>
            <a:pPr marL="469265" marR="5080">
              <a:spcBef>
                <a:spcPts val="575"/>
              </a:spcBef>
            </a:pPr>
            <a:r>
              <a:rPr lang="en-GB" sz="2400" dirty="0">
                <a:solidFill>
                  <a:schemeClr val="bg1"/>
                </a:solidFill>
                <a:latin typeface="Arial MT"/>
                <a:cs typeface="Arial MT"/>
              </a:rPr>
              <a:t>–</a:t>
            </a:r>
            <a:r>
              <a:rPr lang="en-GB" sz="2400" dirty="0">
                <a:solidFill>
                  <a:schemeClr val="bg1"/>
                </a:solidFill>
                <a:latin typeface="Calibri"/>
                <a:cs typeface="Calibri"/>
              </a:rPr>
              <a:t> Each machine cycle consists of four general operations </a:t>
            </a:r>
          </a:p>
          <a:p>
            <a:pPr marL="812165" marR="5080" lvl="1" indent="-342900">
              <a:spcBef>
                <a:spcPts val="575"/>
              </a:spcBef>
              <a:buFont typeface="Arial" panose="020B0604020202020204" pitchFamily="34" charset="0"/>
              <a:buChar char="•"/>
            </a:pPr>
            <a:r>
              <a:rPr lang="en-GB" sz="2400" b="1" dirty="0">
                <a:solidFill>
                  <a:schemeClr val="bg1"/>
                </a:solidFill>
                <a:latin typeface="Calibri"/>
                <a:cs typeface="Calibri"/>
              </a:rPr>
              <a:t>Fetch</a:t>
            </a:r>
          </a:p>
          <a:p>
            <a:pPr marL="812165" marR="5080" lvl="1" indent="-342900">
              <a:spcBef>
                <a:spcPts val="575"/>
              </a:spcBef>
              <a:buFont typeface="Arial" panose="020B0604020202020204" pitchFamily="34" charset="0"/>
              <a:buChar char="•"/>
            </a:pPr>
            <a:r>
              <a:rPr lang="en-GB" sz="2400" b="1" dirty="0">
                <a:solidFill>
                  <a:schemeClr val="bg1"/>
                </a:solidFill>
                <a:latin typeface="Calibri"/>
                <a:cs typeface="Calibri"/>
              </a:rPr>
              <a:t>Decode</a:t>
            </a:r>
          </a:p>
          <a:p>
            <a:pPr marL="812165" marR="5080" lvl="1" indent="-342900">
              <a:spcBef>
                <a:spcPts val="575"/>
              </a:spcBef>
              <a:buFont typeface="Arial" panose="020B0604020202020204" pitchFamily="34" charset="0"/>
              <a:buChar char="•"/>
            </a:pPr>
            <a:r>
              <a:rPr lang="en-GB" sz="2400" b="1" dirty="0">
                <a:solidFill>
                  <a:schemeClr val="bg1"/>
                </a:solidFill>
                <a:latin typeface="Calibri"/>
                <a:cs typeface="Calibri"/>
              </a:rPr>
              <a:t>Execute </a:t>
            </a:r>
          </a:p>
          <a:p>
            <a:pPr marL="812165" marR="5080" lvl="1" indent="-342900">
              <a:spcBef>
                <a:spcPts val="575"/>
              </a:spcBef>
              <a:buFont typeface="Arial" panose="020B0604020202020204" pitchFamily="34" charset="0"/>
              <a:buChar char="•"/>
            </a:pPr>
            <a:r>
              <a:rPr lang="en-GB" sz="2400" b="1" dirty="0" smtClean="0">
                <a:solidFill>
                  <a:schemeClr val="bg1"/>
                </a:solidFill>
                <a:latin typeface="Calibri"/>
                <a:cs typeface="Calibri"/>
              </a:rPr>
              <a:t>Store</a:t>
            </a:r>
            <a:endParaRPr sz="2400" b="1" dirty="0">
              <a:solidFill>
                <a:schemeClr val="bg1"/>
              </a:solidFill>
              <a:latin typeface="Calibri"/>
              <a:cs typeface="Calibri"/>
            </a:endParaRPr>
          </a:p>
        </p:txBody>
      </p:sp>
      <p:pic>
        <p:nvPicPr>
          <p:cNvPr id="7" name="Picture 6">
            <a:extLst>
              <a:ext uri="{FF2B5EF4-FFF2-40B4-BE49-F238E27FC236}">
                <a16:creationId xmlns:a16="http://schemas.microsoft.com/office/drawing/2014/main" id="{8AB03BFC-E631-4A45-4396-10FAFE0ED9D5}"/>
              </a:ext>
            </a:extLst>
          </p:cNvPr>
          <p:cNvPicPr>
            <a:picLocks noChangeAspect="1"/>
          </p:cNvPicPr>
          <p:nvPr/>
        </p:nvPicPr>
        <p:blipFill>
          <a:blip r:embed="rId2"/>
          <a:stretch>
            <a:fillRect/>
          </a:stretch>
        </p:blipFill>
        <p:spPr>
          <a:xfrm>
            <a:off x="6528223" y="1704975"/>
            <a:ext cx="4876800" cy="4772025"/>
          </a:xfrm>
          <a:prstGeom prst="rect">
            <a:avLst/>
          </a:prstGeom>
        </p:spPr>
      </p:pic>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56</a:t>
            </a:fld>
            <a:endParaRPr lang="en-GB" spc="-25" dirty="0">
              <a:solidFill>
                <a:schemeClr val="bg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72511"/>
            <a:ext cx="10618047" cy="1231619"/>
          </a:xfrm>
          <a:prstGeom prst="rect">
            <a:avLst/>
          </a:prstGeom>
        </p:spPr>
        <p:txBody>
          <a:bodyPr vert="horz" wrap="square" lIns="0" tIns="12700" rIns="0" bIns="0" rtlCol="0">
            <a:spAutoFit/>
          </a:bodyPr>
          <a:lstStyle/>
          <a:p>
            <a:pPr marL="12700" marR="5080">
              <a:spcBef>
                <a:spcPts val="100"/>
              </a:spcBef>
            </a:pPr>
            <a:r>
              <a:rPr b="1" dirty="0">
                <a:solidFill>
                  <a:schemeClr val="bg1"/>
                </a:solidFill>
              </a:rPr>
              <a:t>Making</a:t>
            </a:r>
            <a:r>
              <a:rPr b="1" spc="-75" dirty="0">
                <a:solidFill>
                  <a:schemeClr val="bg1"/>
                </a:solidFill>
              </a:rPr>
              <a:t> </a:t>
            </a:r>
            <a:r>
              <a:rPr b="1" dirty="0">
                <a:solidFill>
                  <a:schemeClr val="bg1"/>
                </a:solidFill>
              </a:rPr>
              <a:t>Computers</a:t>
            </a:r>
            <a:r>
              <a:rPr b="1" spc="-30" dirty="0">
                <a:solidFill>
                  <a:schemeClr val="bg1"/>
                </a:solidFill>
              </a:rPr>
              <a:t> </a:t>
            </a:r>
            <a:r>
              <a:rPr b="1" dirty="0">
                <a:solidFill>
                  <a:schemeClr val="bg1"/>
                </a:solidFill>
              </a:rPr>
              <a:t>Faster</a:t>
            </a:r>
            <a:r>
              <a:rPr b="1" spc="-50" dirty="0">
                <a:solidFill>
                  <a:schemeClr val="bg1"/>
                </a:solidFill>
              </a:rPr>
              <a:t> </a:t>
            </a:r>
            <a:r>
              <a:rPr b="1" dirty="0">
                <a:solidFill>
                  <a:schemeClr val="bg1"/>
                </a:solidFill>
              </a:rPr>
              <a:t>and</a:t>
            </a:r>
            <a:r>
              <a:rPr b="1" spc="-50" dirty="0">
                <a:solidFill>
                  <a:schemeClr val="bg1"/>
                </a:solidFill>
              </a:rPr>
              <a:t> </a:t>
            </a:r>
            <a:r>
              <a:rPr b="1" spc="-10" dirty="0">
                <a:solidFill>
                  <a:schemeClr val="bg1"/>
                </a:solidFill>
              </a:rPr>
              <a:t>Better </a:t>
            </a:r>
            <a:r>
              <a:rPr b="1" dirty="0">
                <a:solidFill>
                  <a:schemeClr val="bg1"/>
                </a:solidFill>
              </a:rPr>
              <a:t>Now</a:t>
            </a:r>
            <a:r>
              <a:rPr b="1" spc="-15" dirty="0">
                <a:solidFill>
                  <a:schemeClr val="bg1"/>
                </a:solidFill>
              </a:rPr>
              <a:t> </a:t>
            </a:r>
            <a:r>
              <a:rPr b="1" dirty="0">
                <a:solidFill>
                  <a:schemeClr val="bg1"/>
                </a:solidFill>
              </a:rPr>
              <a:t>and</a:t>
            </a:r>
            <a:r>
              <a:rPr b="1" spc="-20" dirty="0">
                <a:solidFill>
                  <a:schemeClr val="bg1"/>
                </a:solidFill>
              </a:rPr>
              <a:t> </a:t>
            </a:r>
            <a:r>
              <a:rPr b="1" dirty="0">
                <a:solidFill>
                  <a:schemeClr val="bg1"/>
                </a:solidFill>
              </a:rPr>
              <a:t>in</a:t>
            </a:r>
            <a:r>
              <a:rPr b="1" spc="-20" dirty="0">
                <a:solidFill>
                  <a:schemeClr val="bg1"/>
                </a:solidFill>
              </a:rPr>
              <a:t> </a:t>
            </a:r>
            <a:r>
              <a:rPr b="1" dirty="0">
                <a:solidFill>
                  <a:schemeClr val="bg1"/>
                </a:solidFill>
              </a:rPr>
              <a:t>the</a:t>
            </a:r>
            <a:r>
              <a:rPr b="1" spc="-15" dirty="0">
                <a:solidFill>
                  <a:schemeClr val="bg1"/>
                </a:solidFill>
              </a:rPr>
              <a:t> </a:t>
            </a:r>
            <a:r>
              <a:rPr b="1" spc="-10" dirty="0">
                <a:solidFill>
                  <a:schemeClr val="bg1"/>
                </a:solidFill>
              </a:rPr>
              <a:t>Future</a:t>
            </a:r>
            <a:endParaRPr b="1" dirty="0">
              <a:solidFill>
                <a:schemeClr val="bg1"/>
              </a:solidFill>
            </a:endParaRPr>
          </a:p>
        </p:txBody>
      </p:sp>
      <p:sp>
        <p:nvSpPr>
          <p:cNvPr id="3" name="object 3"/>
          <p:cNvSpPr txBox="1"/>
          <p:nvPr/>
        </p:nvSpPr>
        <p:spPr>
          <a:xfrm>
            <a:off x="820926" y="1828800"/>
            <a:ext cx="10618047" cy="3502882"/>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sz="2400" dirty="0">
                <a:solidFill>
                  <a:schemeClr val="bg1"/>
                </a:solidFill>
                <a:latin typeface="Calibri"/>
                <a:cs typeface="Calibri"/>
              </a:rPr>
              <a:t>Improving</a:t>
            </a:r>
            <a:r>
              <a:rPr sz="2400" spc="-70" dirty="0">
                <a:solidFill>
                  <a:schemeClr val="bg1"/>
                </a:solidFill>
                <a:latin typeface="Calibri"/>
                <a:cs typeface="Calibri"/>
              </a:rPr>
              <a:t> </a:t>
            </a:r>
            <a:r>
              <a:rPr sz="2400" dirty="0">
                <a:solidFill>
                  <a:schemeClr val="bg1"/>
                </a:solidFill>
                <a:latin typeface="Calibri"/>
                <a:cs typeface="Calibri"/>
              </a:rPr>
              <a:t>the</a:t>
            </a:r>
            <a:r>
              <a:rPr sz="2400" spc="-70" dirty="0">
                <a:solidFill>
                  <a:schemeClr val="bg1"/>
                </a:solidFill>
                <a:latin typeface="Calibri"/>
                <a:cs typeface="Calibri"/>
              </a:rPr>
              <a:t> </a:t>
            </a:r>
            <a:r>
              <a:rPr sz="2400" spc="-10" dirty="0">
                <a:solidFill>
                  <a:schemeClr val="bg1"/>
                </a:solidFill>
                <a:latin typeface="Calibri"/>
                <a:cs typeface="Calibri"/>
              </a:rPr>
              <a:t>Performance</a:t>
            </a:r>
            <a:r>
              <a:rPr sz="2400" spc="-70" dirty="0">
                <a:solidFill>
                  <a:schemeClr val="bg1"/>
                </a:solidFill>
                <a:latin typeface="Calibri"/>
                <a:cs typeface="Calibri"/>
              </a:rPr>
              <a:t> </a:t>
            </a:r>
            <a:r>
              <a:rPr sz="2400" dirty="0">
                <a:solidFill>
                  <a:schemeClr val="bg1"/>
                </a:solidFill>
                <a:latin typeface="Calibri"/>
                <a:cs typeface="Calibri"/>
              </a:rPr>
              <a:t>of</a:t>
            </a:r>
            <a:r>
              <a:rPr sz="2400" spc="-60" dirty="0">
                <a:solidFill>
                  <a:schemeClr val="bg1"/>
                </a:solidFill>
                <a:latin typeface="Calibri"/>
                <a:cs typeface="Calibri"/>
              </a:rPr>
              <a:t> </a:t>
            </a:r>
            <a:r>
              <a:rPr sz="2400" spc="-20" dirty="0">
                <a:solidFill>
                  <a:schemeClr val="bg1"/>
                </a:solidFill>
                <a:latin typeface="Calibri"/>
                <a:cs typeface="Calibri"/>
              </a:rPr>
              <a:t>Your</a:t>
            </a:r>
            <a:r>
              <a:rPr sz="2400" spc="-60" dirty="0">
                <a:solidFill>
                  <a:schemeClr val="bg1"/>
                </a:solidFill>
                <a:latin typeface="Calibri"/>
                <a:cs typeface="Calibri"/>
              </a:rPr>
              <a:t> </a:t>
            </a:r>
            <a:r>
              <a:rPr sz="2400" spc="-10" dirty="0">
                <a:solidFill>
                  <a:schemeClr val="bg1"/>
                </a:solidFill>
                <a:latin typeface="Calibri"/>
                <a:cs typeface="Calibri"/>
              </a:rPr>
              <a:t>System</a:t>
            </a:r>
            <a:r>
              <a:rPr sz="2400" spc="-90" dirty="0">
                <a:solidFill>
                  <a:schemeClr val="bg1"/>
                </a:solidFill>
                <a:latin typeface="Calibri"/>
                <a:cs typeface="Calibri"/>
              </a:rPr>
              <a:t> </a:t>
            </a:r>
            <a:r>
              <a:rPr sz="2400" spc="-10" dirty="0">
                <a:solidFill>
                  <a:schemeClr val="bg1"/>
                </a:solidFill>
                <a:latin typeface="Calibri"/>
                <a:cs typeface="Calibri"/>
              </a:rPr>
              <a:t>Today</a:t>
            </a:r>
            <a:endParaRPr sz="2400" dirty="0">
              <a:solidFill>
                <a:schemeClr val="bg1"/>
              </a:solidFill>
              <a:latin typeface="Calibri"/>
              <a:cs typeface="Calibri"/>
            </a:endParaRPr>
          </a:p>
          <a:p>
            <a:pPr marL="755015" lvl="1" indent="-285115">
              <a:spcBef>
                <a:spcPts val="575"/>
              </a:spcBef>
              <a:buFont typeface="Arial MT"/>
              <a:buChar char="–"/>
              <a:tabLst>
                <a:tab pos="755015" algn="l"/>
              </a:tabLst>
            </a:pPr>
            <a:r>
              <a:rPr sz="2400" b="1" dirty="0">
                <a:solidFill>
                  <a:schemeClr val="bg1"/>
                </a:solidFill>
                <a:latin typeface="Calibri"/>
                <a:cs typeface="Calibri"/>
              </a:rPr>
              <a:t>Add</a:t>
            </a:r>
            <a:r>
              <a:rPr sz="2400" b="1" spc="-60" dirty="0">
                <a:solidFill>
                  <a:schemeClr val="bg1"/>
                </a:solidFill>
                <a:latin typeface="Calibri"/>
                <a:cs typeface="Calibri"/>
              </a:rPr>
              <a:t> </a:t>
            </a:r>
            <a:r>
              <a:rPr sz="2400" b="1" dirty="0">
                <a:solidFill>
                  <a:schemeClr val="bg1"/>
                </a:solidFill>
                <a:latin typeface="Calibri"/>
                <a:cs typeface="Calibri"/>
              </a:rPr>
              <a:t>more</a:t>
            </a:r>
            <a:r>
              <a:rPr sz="2400" b="1" spc="-60" dirty="0">
                <a:solidFill>
                  <a:schemeClr val="bg1"/>
                </a:solidFill>
                <a:latin typeface="Calibri"/>
                <a:cs typeface="Calibri"/>
              </a:rPr>
              <a:t> </a:t>
            </a:r>
            <a:r>
              <a:rPr sz="2400" b="1" spc="-10" dirty="0">
                <a:solidFill>
                  <a:schemeClr val="bg1"/>
                </a:solidFill>
                <a:latin typeface="Calibri"/>
                <a:cs typeface="Calibri"/>
              </a:rPr>
              <a:t>memory</a:t>
            </a:r>
            <a:endParaRPr sz="2400" b="1" dirty="0">
              <a:solidFill>
                <a:schemeClr val="bg1"/>
              </a:solidFill>
              <a:latin typeface="Calibri"/>
              <a:cs typeface="Calibri"/>
            </a:endParaRPr>
          </a:p>
          <a:p>
            <a:pPr marL="755015" lvl="1" indent="-285115">
              <a:spcBef>
                <a:spcPts val="575"/>
              </a:spcBef>
              <a:buFont typeface="Arial MT"/>
              <a:buChar char="–"/>
              <a:tabLst>
                <a:tab pos="755015" algn="l"/>
              </a:tabLst>
            </a:pPr>
            <a:r>
              <a:rPr sz="2400" b="1" spc="-10" dirty="0">
                <a:solidFill>
                  <a:schemeClr val="bg1"/>
                </a:solidFill>
                <a:latin typeface="Calibri"/>
                <a:cs typeface="Calibri"/>
              </a:rPr>
              <a:t>Perform</a:t>
            </a:r>
            <a:r>
              <a:rPr sz="2400" b="1" spc="-105" dirty="0">
                <a:solidFill>
                  <a:schemeClr val="bg1"/>
                </a:solidFill>
                <a:latin typeface="Calibri"/>
                <a:cs typeface="Calibri"/>
              </a:rPr>
              <a:t> </a:t>
            </a:r>
            <a:r>
              <a:rPr sz="2400" b="1" spc="-10" dirty="0">
                <a:solidFill>
                  <a:schemeClr val="bg1"/>
                </a:solidFill>
                <a:latin typeface="Calibri"/>
                <a:cs typeface="Calibri"/>
              </a:rPr>
              <a:t>system</a:t>
            </a:r>
            <a:r>
              <a:rPr sz="2400" b="1" spc="-100" dirty="0">
                <a:solidFill>
                  <a:schemeClr val="bg1"/>
                </a:solidFill>
                <a:latin typeface="Calibri"/>
                <a:cs typeface="Calibri"/>
              </a:rPr>
              <a:t> </a:t>
            </a:r>
            <a:r>
              <a:rPr sz="2400" b="1" spc="-10" dirty="0">
                <a:solidFill>
                  <a:schemeClr val="bg1"/>
                </a:solidFill>
                <a:latin typeface="Calibri"/>
                <a:cs typeface="Calibri"/>
              </a:rPr>
              <a:t>maintenance</a:t>
            </a:r>
            <a:endParaRPr sz="2400" b="1" dirty="0">
              <a:solidFill>
                <a:schemeClr val="bg1"/>
              </a:solidFill>
              <a:latin typeface="Calibri"/>
              <a:cs typeface="Calibri"/>
            </a:endParaRPr>
          </a:p>
          <a:p>
            <a:pPr marL="1154430" lvl="2" indent="-227329">
              <a:spcBef>
                <a:spcPts val="580"/>
              </a:spcBef>
              <a:buFont typeface="Arial MT"/>
              <a:buChar char="•"/>
              <a:tabLst>
                <a:tab pos="1154430" algn="l"/>
              </a:tabLst>
            </a:pPr>
            <a:r>
              <a:rPr sz="2400" dirty="0">
                <a:solidFill>
                  <a:schemeClr val="bg1"/>
                </a:solidFill>
                <a:latin typeface="Calibri"/>
                <a:cs typeface="Calibri"/>
              </a:rPr>
              <a:t>Uninstall</a:t>
            </a:r>
            <a:r>
              <a:rPr sz="2400" spc="-80" dirty="0">
                <a:solidFill>
                  <a:schemeClr val="bg1"/>
                </a:solidFill>
                <a:latin typeface="Calibri"/>
                <a:cs typeface="Calibri"/>
              </a:rPr>
              <a:t> </a:t>
            </a:r>
            <a:r>
              <a:rPr sz="2400" spc="-10" dirty="0">
                <a:solidFill>
                  <a:schemeClr val="bg1"/>
                </a:solidFill>
                <a:latin typeface="Calibri"/>
                <a:cs typeface="Calibri"/>
              </a:rPr>
              <a:t>programs</a:t>
            </a:r>
            <a:r>
              <a:rPr sz="2400" spc="-95" dirty="0">
                <a:solidFill>
                  <a:schemeClr val="bg1"/>
                </a:solidFill>
                <a:latin typeface="Calibri"/>
                <a:cs typeface="Calibri"/>
              </a:rPr>
              <a:t> </a:t>
            </a:r>
            <a:r>
              <a:rPr sz="2400" spc="-10" dirty="0">
                <a:solidFill>
                  <a:schemeClr val="bg1"/>
                </a:solidFill>
                <a:latin typeface="Calibri"/>
                <a:cs typeface="Calibri"/>
              </a:rPr>
              <a:t>properly</a:t>
            </a:r>
            <a:endParaRPr sz="2400" dirty="0">
              <a:solidFill>
                <a:schemeClr val="bg1"/>
              </a:solidFill>
              <a:latin typeface="Calibri"/>
              <a:cs typeface="Calibri"/>
            </a:endParaRPr>
          </a:p>
          <a:p>
            <a:pPr marL="1154430" marR="1423670" lvl="2" indent="-227329">
              <a:spcBef>
                <a:spcPts val="575"/>
              </a:spcBef>
              <a:buFont typeface="Arial MT"/>
              <a:buChar char="•"/>
              <a:tabLst>
                <a:tab pos="1155700" algn="l"/>
              </a:tabLst>
            </a:pPr>
            <a:r>
              <a:rPr sz="2400" spc="-10" dirty="0">
                <a:solidFill>
                  <a:schemeClr val="bg1"/>
                </a:solidFill>
                <a:latin typeface="Calibri"/>
                <a:cs typeface="Calibri"/>
              </a:rPr>
              <a:t>Remove</a:t>
            </a:r>
            <a:r>
              <a:rPr sz="2400" spc="-100" dirty="0">
                <a:solidFill>
                  <a:schemeClr val="bg1"/>
                </a:solidFill>
                <a:latin typeface="Calibri"/>
                <a:cs typeface="Calibri"/>
              </a:rPr>
              <a:t> </a:t>
            </a:r>
            <a:r>
              <a:rPr sz="2400" dirty="0">
                <a:solidFill>
                  <a:schemeClr val="bg1"/>
                </a:solidFill>
                <a:latin typeface="Calibri"/>
                <a:cs typeface="Calibri"/>
              </a:rPr>
              <a:t>unnecessary</a:t>
            </a:r>
            <a:r>
              <a:rPr sz="2400" spc="-100" dirty="0">
                <a:solidFill>
                  <a:schemeClr val="bg1"/>
                </a:solidFill>
                <a:latin typeface="Calibri"/>
                <a:cs typeface="Calibri"/>
              </a:rPr>
              <a:t> </a:t>
            </a:r>
            <a:r>
              <a:rPr sz="2400" spc="-10" dirty="0">
                <a:solidFill>
                  <a:schemeClr val="bg1"/>
                </a:solidFill>
                <a:latin typeface="Calibri"/>
                <a:cs typeface="Calibri"/>
              </a:rPr>
              <a:t>programs </a:t>
            </a:r>
            <a:r>
              <a:rPr sz="2400" dirty="0">
                <a:solidFill>
                  <a:schemeClr val="bg1"/>
                </a:solidFill>
                <a:latin typeface="Calibri"/>
                <a:cs typeface="Calibri"/>
              </a:rPr>
              <a:t>from</a:t>
            </a:r>
            <a:r>
              <a:rPr sz="2400" spc="-80" dirty="0">
                <a:solidFill>
                  <a:schemeClr val="bg1"/>
                </a:solidFill>
                <a:latin typeface="Calibri"/>
                <a:cs typeface="Calibri"/>
              </a:rPr>
              <a:t> </a:t>
            </a:r>
            <a:r>
              <a:rPr sz="2400" dirty="0">
                <a:solidFill>
                  <a:schemeClr val="bg1"/>
                </a:solidFill>
                <a:latin typeface="Calibri"/>
                <a:cs typeface="Calibri"/>
              </a:rPr>
              <a:t>the</a:t>
            </a:r>
            <a:r>
              <a:rPr sz="2400" spc="-60" dirty="0">
                <a:solidFill>
                  <a:schemeClr val="bg1"/>
                </a:solidFill>
                <a:latin typeface="Calibri"/>
                <a:cs typeface="Calibri"/>
              </a:rPr>
              <a:t> </a:t>
            </a:r>
            <a:r>
              <a:rPr sz="2400" dirty="0">
                <a:solidFill>
                  <a:schemeClr val="bg1"/>
                </a:solidFill>
                <a:latin typeface="Calibri"/>
                <a:cs typeface="Calibri"/>
              </a:rPr>
              <a:t>Startup</a:t>
            </a:r>
            <a:r>
              <a:rPr sz="2400" spc="-90" dirty="0">
                <a:solidFill>
                  <a:schemeClr val="bg1"/>
                </a:solidFill>
                <a:latin typeface="Calibri"/>
                <a:cs typeface="Calibri"/>
              </a:rPr>
              <a:t> </a:t>
            </a:r>
            <a:r>
              <a:rPr sz="2400" spc="-20" dirty="0">
                <a:solidFill>
                  <a:schemeClr val="bg1"/>
                </a:solidFill>
                <a:latin typeface="Calibri"/>
                <a:cs typeface="Calibri"/>
              </a:rPr>
              <a:t>list</a:t>
            </a:r>
            <a:endParaRPr sz="2400" dirty="0">
              <a:solidFill>
                <a:schemeClr val="bg1"/>
              </a:solidFill>
              <a:latin typeface="Calibri"/>
              <a:cs typeface="Calibri"/>
            </a:endParaRPr>
          </a:p>
          <a:p>
            <a:pPr marL="1154430" marR="1500505" lvl="2" indent="-227329">
              <a:spcBef>
                <a:spcPts val="575"/>
              </a:spcBef>
              <a:buFont typeface="Arial MT"/>
              <a:buChar char="•"/>
              <a:tabLst>
                <a:tab pos="1155700" algn="l"/>
              </a:tabLst>
            </a:pPr>
            <a:r>
              <a:rPr sz="2400" dirty="0">
                <a:solidFill>
                  <a:schemeClr val="bg1"/>
                </a:solidFill>
                <a:latin typeface="Calibri"/>
                <a:cs typeface="Calibri"/>
              </a:rPr>
              <a:t>Consider</a:t>
            </a:r>
            <a:r>
              <a:rPr sz="2400" spc="-50" dirty="0">
                <a:solidFill>
                  <a:schemeClr val="bg1"/>
                </a:solidFill>
                <a:latin typeface="Calibri"/>
                <a:cs typeface="Calibri"/>
              </a:rPr>
              <a:t> </a:t>
            </a:r>
            <a:r>
              <a:rPr sz="2400" dirty="0">
                <a:solidFill>
                  <a:schemeClr val="bg1"/>
                </a:solidFill>
                <a:latin typeface="Calibri"/>
                <a:cs typeface="Calibri"/>
              </a:rPr>
              <a:t>placing</a:t>
            </a:r>
            <a:r>
              <a:rPr sz="2400" spc="-60" dirty="0">
                <a:solidFill>
                  <a:schemeClr val="bg1"/>
                </a:solidFill>
                <a:latin typeface="Calibri"/>
                <a:cs typeface="Calibri"/>
              </a:rPr>
              <a:t> </a:t>
            </a:r>
            <a:r>
              <a:rPr sz="2400" dirty="0">
                <a:solidFill>
                  <a:schemeClr val="bg1"/>
                </a:solidFill>
                <a:latin typeface="Calibri"/>
                <a:cs typeface="Calibri"/>
              </a:rPr>
              <a:t>large</a:t>
            </a:r>
            <a:r>
              <a:rPr sz="2400" spc="-40" dirty="0">
                <a:solidFill>
                  <a:schemeClr val="bg1"/>
                </a:solidFill>
                <a:latin typeface="Calibri"/>
                <a:cs typeface="Calibri"/>
              </a:rPr>
              <a:t> </a:t>
            </a:r>
            <a:r>
              <a:rPr sz="2400" dirty="0">
                <a:solidFill>
                  <a:schemeClr val="bg1"/>
                </a:solidFill>
                <a:latin typeface="Calibri"/>
                <a:cs typeface="Calibri"/>
              </a:rPr>
              <a:t>files</a:t>
            </a:r>
            <a:r>
              <a:rPr sz="2400" spc="-45" dirty="0">
                <a:solidFill>
                  <a:schemeClr val="bg1"/>
                </a:solidFill>
                <a:latin typeface="Calibri"/>
                <a:cs typeface="Calibri"/>
              </a:rPr>
              <a:t> </a:t>
            </a:r>
            <a:r>
              <a:rPr sz="2400" spc="-25" dirty="0">
                <a:solidFill>
                  <a:schemeClr val="bg1"/>
                </a:solidFill>
                <a:latin typeface="Calibri"/>
                <a:cs typeface="Calibri"/>
              </a:rPr>
              <a:t>not </a:t>
            </a:r>
            <a:r>
              <a:rPr sz="2400" dirty="0">
                <a:solidFill>
                  <a:schemeClr val="bg1"/>
                </a:solidFill>
                <a:latin typeface="Calibri"/>
                <a:cs typeface="Calibri"/>
              </a:rPr>
              <a:t>needed</a:t>
            </a:r>
            <a:r>
              <a:rPr sz="2400" spc="-60" dirty="0">
                <a:solidFill>
                  <a:schemeClr val="bg1"/>
                </a:solidFill>
                <a:latin typeface="Calibri"/>
                <a:cs typeface="Calibri"/>
              </a:rPr>
              <a:t> </a:t>
            </a:r>
            <a:r>
              <a:rPr sz="2400" dirty="0">
                <a:solidFill>
                  <a:schemeClr val="bg1"/>
                </a:solidFill>
                <a:latin typeface="Calibri"/>
                <a:cs typeface="Calibri"/>
              </a:rPr>
              <a:t>on</a:t>
            </a:r>
            <a:r>
              <a:rPr sz="2400" spc="-45" dirty="0">
                <a:solidFill>
                  <a:schemeClr val="bg1"/>
                </a:solidFill>
                <a:latin typeface="Calibri"/>
                <a:cs typeface="Calibri"/>
              </a:rPr>
              <a:t> </a:t>
            </a:r>
            <a:r>
              <a:rPr lang="en-GB" sz="2400" dirty="0">
                <a:solidFill>
                  <a:schemeClr val="bg1"/>
                </a:solidFill>
                <a:latin typeface="Calibri"/>
                <a:cs typeface="Calibri"/>
              </a:rPr>
              <a:t>a</a:t>
            </a:r>
            <a:r>
              <a:rPr lang="en-GB" sz="2400" spc="-60" dirty="0">
                <a:solidFill>
                  <a:schemeClr val="bg1"/>
                </a:solidFill>
                <a:latin typeface="Calibri"/>
                <a:cs typeface="Calibri"/>
              </a:rPr>
              <a:t> </a:t>
            </a:r>
            <a:r>
              <a:rPr sz="2400" dirty="0">
                <a:solidFill>
                  <a:schemeClr val="bg1"/>
                </a:solidFill>
                <a:latin typeface="Calibri"/>
                <a:cs typeface="Calibri"/>
              </a:rPr>
              <a:t>regular</a:t>
            </a:r>
            <a:r>
              <a:rPr sz="2400" spc="-45" dirty="0">
                <a:solidFill>
                  <a:schemeClr val="bg1"/>
                </a:solidFill>
                <a:latin typeface="Calibri"/>
                <a:cs typeface="Calibri"/>
              </a:rPr>
              <a:t> </a:t>
            </a:r>
            <a:r>
              <a:rPr sz="2400" dirty="0">
                <a:solidFill>
                  <a:schemeClr val="bg1"/>
                </a:solidFill>
                <a:latin typeface="Calibri"/>
                <a:cs typeface="Calibri"/>
              </a:rPr>
              <a:t>basis</a:t>
            </a:r>
            <a:r>
              <a:rPr sz="2400" spc="-45" dirty="0">
                <a:solidFill>
                  <a:schemeClr val="bg1"/>
                </a:solidFill>
                <a:latin typeface="Calibri"/>
                <a:cs typeface="Calibri"/>
              </a:rPr>
              <a:t> </a:t>
            </a:r>
            <a:r>
              <a:rPr lang="en-GB" sz="2400" spc="-25" dirty="0">
                <a:solidFill>
                  <a:schemeClr val="bg1"/>
                </a:solidFill>
                <a:latin typeface="Calibri"/>
                <a:cs typeface="Calibri"/>
              </a:rPr>
              <a:t>on </a:t>
            </a:r>
            <a:r>
              <a:rPr sz="2400" spc="-25" dirty="0">
                <a:solidFill>
                  <a:schemeClr val="bg1"/>
                </a:solidFill>
                <a:latin typeface="Calibri"/>
                <a:cs typeface="Calibri"/>
              </a:rPr>
              <a:t>	</a:t>
            </a:r>
            <a:r>
              <a:rPr sz="2400" dirty="0">
                <a:solidFill>
                  <a:schemeClr val="bg1"/>
                </a:solidFill>
                <a:latin typeface="Calibri"/>
                <a:cs typeface="Calibri"/>
              </a:rPr>
              <a:t>external</a:t>
            </a:r>
            <a:r>
              <a:rPr sz="2400" spc="-130" dirty="0">
                <a:solidFill>
                  <a:schemeClr val="bg1"/>
                </a:solidFill>
                <a:latin typeface="Calibri"/>
                <a:cs typeface="Calibri"/>
              </a:rPr>
              <a:t> </a:t>
            </a:r>
            <a:r>
              <a:rPr sz="2400" spc="-10" dirty="0">
                <a:solidFill>
                  <a:schemeClr val="bg1"/>
                </a:solidFill>
                <a:latin typeface="Calibri"/>
                <a:cs typeface="Calibri"/>
              </a:rPr>
              <a:t>storage</a:t>
            </a:r>
            <a:endParaRPr sz="2400" dirty="0">
              <a:solidFill>
                <a:schemeClr val="bg1"/>
              </a:solidFill>
              <a:latin typeface="Calibri"/>
              <a:cs typeface="Calibri"/>
            </a:endParaRPr>
          </a:p>
          <a:p>
            <a:pPr marL="1154430" lvl="2" indent="-227329">
              <a:spcBef>
                <a:spcPts val="580"/>
              </a:spcBef>
              <a:buFont typeface="Arial MT"/>
              <a:buChar char="•"/>
              <a:tabLst>
                <a:tab pos="1154430" algn="l"/>
              </a:tabLst>
            </a:pPr>
            <a:r>
              <a:rPr sz="2400" dirty="0">
                <a:solidFill>
                  <a:schemeClr val="bg1"/>
                </a:solidFill>
                <a:latin typeface="Calibri"/>
                <a:cs typeface="Calibri"/>
              </a:rPr>
              <a:t>Delete</a:t>
            </a:r>
            <a:r>
              <a:rPr sz="2400" spc="-75" dirty="0">
                <a:solidFill>
                  <a:schemeClr val="bg1"/>
                </a:solidFill>
                <a:latin typeface="Calibri"/>
                <a:cs typeface="Calibri"/>
              </a:rPr>
              <a:t> </a:t>
            </a:r>
            <a:r>
              <a:rPr sz="2400" spc="-10" dirty="0">
                <a:solidFill>
                  <a:schemeClr val="bg1"/>
                </a:solidFill>
                <a:latin typeface="Calibri"/>
                <a:cs typeface="Calibri"/>
              </a:rPr>
              <a:t>temporary</a:t>
            </a:r>
            <a:r>
              <a:rPr sz="2400" spc="-85" dirty="0">
                <a:solidFill>
                  <a:schemeClr val="bg1"/>
                </a:solidFill>
                <a:latin typeface="Calibri"/>
                <a:cs typeface="Calibri"/>
              </a:rPr>
              <a:t> </a:t>
            </a:r>
            <a:r>
              <a:rPr sz="2400" spc="-10" dirty="0">
                <a:solidFill>
                  <a:schemeClr val="bg1"/>
                </a:solidFill>
                <a:latin typeface="Calibri"/>
                <a:cs typeface="Calibri"/>
              </a:rPr>
              <a:t>files</a:t>
            </a:r>
            <a:endParaRPr lang="en-GB"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57</a:t>
            </a:fld>
            <a:endParaRPr lang="en-GB" spc="-25" dirty="0">
              <a:solidFill>
                <a:schemeClr val="bg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524911"/>
            <a:ext cx="10618047" cy="1231619"/>
          </a:xfrm>
          <a:prstGeom prst="rect">
            <a:avLst/>
          </a:prstGeom>
        </p:spPr>
        <p:txBody>
          <a:bodyPr vert="horz" wrap="square" lIns="0" tIns="12700" rIns="0" bIns="0" rtlCol="0">
            <a:spAutoFit/>
          </a:bodyPr>
          <a:lstStyle/>
          <a:p>
            <a:pPr marL="12700" marR="5080">
              <a:spcBef>
                <a:spcPts val="100"/>
              </a:spcBef>
            </a:pPr>
            <a:r>
              <a:rPr b="1" dirty="0">
                <a:solidFill>
                  <a:schemeClr val="bg1"/>
                </a:solidFill>
              </a:rPr>
              <a:t>Making</a:t>
            </a:r>
            <a:r>
              <a:rPr b="1" spc="-75" dirty="0">
                <a:solidFill>
                  <a:schemeClr val="bg1"/>
                </a:solidFill>
              </a:rPr>
              <a:t> </a:t>
            </a:r>
            <a:r>
              <a:rPr b="1" dirty="0">
                <a:solidFill>
                  <a:schemeClr val="bg1"/>
                </a:solidFill>
              </a:rPr>
              <a:t>Computers</a:t>
            </a:r>
            <a:r>
              <a:rPr b="1" spc="-30" dirty="0">
                <a:solidFill>
                  <a:schemeClr val="bg1"/>
                </a:solidFill>
              </a:rPr>
              <a:t> </a:t>
            </a:r>
            <a:r>
              <a:rPr b="1" dirty="0">
                <a:solidFill>
                  <a:schemeClr val="bg1"/>
                </a:solidFill>
              </a:rPr>
              <a:t>Faster</a:t>
            </a:r>
            <a:r>
              <a:rPr b="1" spc="-50" dirty="0">
                <a:solidFill>
                  <a:schemeClr val="bg1"/>
                </a:solidFill>
              </a:rPr>
              <a:t> </a:t>
            </a:r>
            <a:r>
              <a:rPr b="1" dirty="0">
                <a:solidFill>
                  <a:schemeClr val="bg1"/>
                </a:solidFill>
              </a:rPr>
              <a:t>and</a:t>
            </a:r>
            <a:r>
              <a:rPr b="1" spc="-50" dirty="0">
                <a:solidFill>
                  <a:schemeClr val="bg1"/>
                </a:solidFill>
              </a:rPr>
              <a:t> </a:t>
            </a:r>
            <a:r>
              <a:rPr b="1" spc="-10" dirty="0">
                <a:solidFill>
                  <a:schemeClr val="bg1"/>
                </a:solidFill>
              </a:rPr>
              <a:t>Better </a:t>
            </a:r>
            <a:r>
              <a:rPr b="1" dirty="0">
                <a:solidFill>
                  <a:schemeClr val="bg1"/>
                </a:solidFill>
              </a:rPr>
              <a:t>Now</a:t>
            </a:r>
            <a:r>
              <a:rPr b="1" spc="-15" dirty="0">
                <a:solidFill>
                  <a:schemeClr val="bg1"/>
                </a:solidFill>
              </a:rPr>
              <a:t> </a:t>
            </a:r>
            <a:r>
              <a:rPr b="1" dirty="0">
                <a:solidFill>
                  <a:schemeClr val="bg1"/>
                </a:solidFill>
              </a:rPr>
              <a:t>and</a:t>
            </a:r>
            <a:r>
              <a:rPr b="1" spc="-20" dirty="0">
                <a:solidFill>
                  <a:schemeClr val="bg1"/>
                </a:solidFill>
              </a:rPr>
              <a:t> </a:t>
            </a:r>
            <a:r>
              <a:rPr b="1" dirty="0">
                <a:solidFill>
                  <a:schemeClr val="bg1"/>
                </a:solidFill>
              </a:rPr>
              <a:t>in</a:t>
            </a:r>
            <a:r>
              <a:rPr b="1" spc="-20" dirty="0">
                <a:solidFill>
                  <a:schemeClr val="bg1"/>
                </a:solidFill>
              </a:rPr>
              <a:t> </a:t>
            </a:r>
            <a:r>
              <a:rPr b="1" dirty="0">
                <a:solidFill>
                  <a:schemeClr val="bg1"/>
                </a:solidFill>
              </a:rPr>
              <a:t>the</a:t>
            </a:r>
            <a:r>
              <a:rPr b="1" spc="-15" dirty="0">
                <a:solidFill>
                  <a:schemeClr val="bg1"/>
                </a:solidFill>
              </a:rPr>
              <a:t> </a:t>
            </a:r>
            <a:r>
              <a:rPr b="1" spc="-10" dirty="0">
                <a:solidFill>
                  <a:schemeClr val="bg1"/>
                </a:solidFill>
              </a:rPr>
              <a:t>Future</a:t>
            </a:r>
            <a:endParaRPr b="1" dirty="0">
              <a:solidFill>
                <a:schemeClr val="bg1"/>
              </a:solidFill>
            </a:endParaRPr>
          </a:p>
        </p:txBody>
      </p:sp>
      <p:sp>
        <p:nvSpPr>
          <p:cNvPr id="3" name="object 3"/>
          <p:cNvSpPr txBox="1"/>
          <p:nvPr/>
        </p:nvSpPr>
        <p:spPr>
          <a:xfrm>
            <a:off x="838199" y="2321086"/>
            <a:ext cx="10566823" cy="2687274"/>
          </a:xfrm>
          <a:prstGeom prst="rect">
            <a:avLst/>
          </a:prstGeom>
        </p:spPr>
        <p:txBody>
          <a:bodyPr vert="horz" wrap="square" lIns="0" tIns="85725" rIns="0" bIns="0" rtlCol="0">
            <a:spAutoFit/>
          </a:bodyPr>
          <a:lstStyle/>
          <a:p>
            <a:pPr marL="696595" indent="-227329">
              <a:spcBef>
                <a:spcPts val="675"/>
              </a:spcBef>
              <a:buFont typeface="Arial MT"/>
              <a:buChar char="•"/>
              <a:tabLst>
                <a:tab pos="696595" algn="l"/>
              </a:tabLst>
            </a:pPr>
            <a:r>
              <a:rPr lang="en-GB" sz="2400" dirty="0">
                <a:solidFill>
                  <a:schemeClr val="bg1"/>
                </a:solidFill>
                <a:latin typeface="Calibri"/>
                <a:cs typeface="Calibri"/>
              </a:rPr>
              <a:t>Error</a:t>
            </a:r>
            <a:r>
              <a:rPr lang="en-GB" sz="2400" spc="-85" dirty="0">
                <a:solidFill>
                  <a:schemeClr val="bg1"/>
                </a:solidFill>
                <a:latin typeface="Calibri"/>
                <a:cs typeface="Calibri"/>
              </a:rPr>
              <a:t> </a:t>
            </a:r>
            <a:r>
              <a:rPr lang="en-GB" sz="2400" dirty="0">
                <a:solidFill>
                  <a:schemeClr val="bg1"/>
                </a:solidFill>
                <a:latin typeface="Calibri"/>
                <a:cs typeface="Calibri"/>
              </a:rPr>
              <a:t>check</a:t>
            </a:r>
            <a:r>
              <a:rPr lang="en-GB" sz="2400" spc="-80" dirty="0">
                <a:solidFill>
                  <a:schemeClr val="bg1"/>
                </a:solidFill>
                <a:latin typeface="Calibri"/>
                <a:cs typeface="Calibri"/>
              </a:rPr>
              <a:t> </a:t>
            </a:r>
            <a:r>
              <a:rPr lang="en-GB" sz="2400" dirty="0">
                <a:solidFill>
                  <a:schemeClr val="bg1"/>
                </a:solidFill>
                <a:latin typeface="Calibri"/>
                <a:cs typeface="Calibri"/>
              </a:rPr>
              <a:t>and</a:t>
            </a:r>
            <a:r>
              <a:rPr lang="en-GB" sz="2400" spc="-60" dirty="0">
                <a:solidFill>
                  <a:schemeClr val="bg1"/>
                </a:solidFill>
                <a:latin typeface="Calibri"/>
                <a:cs typeface="Calibri"/>
              </a:rPr>
              <a:t> </a:t>
            </a:r>
            <a:r>
              <a:rPr lang="en-GB" sz="2400" dirty="0">
                <a:solidFill>
                  <a:schemeClr val="bg1"/>
                </a:solidFill>
                <a:latin typeface="Calibri"/>
                <a:cs typeface="Calibri"/>
              </a:rPr>
              <a:t>defrag</a:t>
            </a:r>
            <a:r>
              <a:rPr lang="en-GB" sz="2400" spc="-65" dirty="0">
                <a:solidFill>
                  <a:schemeClr val="bg1"/>
                </a:solidFill>
                <a:latin typeface="Calibri"/>
                <a:cs typeface="Calibri"/>
              </a:rPr>
              <a:t> </a:t>
            </a:r>
            <a:r>
              <a:rPr lang="en-GB" sz="2400" dirty="0">
                <a:solidFill>
                  <a:schemeClr val="bg1"/>
                </a:solidFill>
                <a:latin typeface="Calibri"/>
                <a:cs typeface="Calibri"/>
              </a:rPr>
              <a:t>the</a:t>
            </a:r>
            <a:r>
              <a:rPr lang="en-GB" sz="2400" spc="-75" dirty="0">
                <a:solidFill>
                  <a:schemeClr val="bg1"/>
                </a:solidFill>
                <a:latin typeface="Calibri"/>
                <a:cs typeface="Calibri"/>
              </a:rPr>
              <a:t> </a:t>
            </a:r>
            <a:r>
              <a:rPr lang="en-GB" sz="2400" dirty="0">
                <a:solidFill>
                  <a:schemeClr val="bg1"/>
                </a:solidFill>
                <a:latin typeface="Calibri"/>
                <a:cs typeface="Calibri"/>
              </a:rPr>
              <a:t>hard</a:t>
            </a:r>
            <a:r>
              <a:rPr lang="en-GB" sz="2400" spc="-65" dirty="0">
                <a:solidFill>
                  <a:schemeClr val="bg1"/>
                </a:solidFill>
                <a:latin typeface="Calibri"/>
                <a:cs typeface="Calibri"/>
              </a:rPr>
              <a:t> </a:t>
            </a:r>
            <a:r>
              <a:rPr lang="en-GB" sz="2400" dirty="0">
                <a:solidFill>
                  <a:schemeClr val="bg1"/>
                </a:solidFill>
                <a:latin typeface="Calibri"/>
                <a:cs typeface="Calibri"/>
              </a:rPr>
              <a:t>drive</a:t>
            </a:r>
            <a:r>
              <a:rPr lang="en-GB" sz="2400" spc="-55" dirty="0">
                <a:solidFill>
                  <a:schemeClr val="bg1"/>
                </a:solidFill>
                <a:latin typeface="Calibri"/>
                <a:cs typeface="Calibri"/>
              </a:rPr>
              <a:t> </a:t>
            </a:r>
            <a:r>
              <a:rPr lang="en-GB" sz="2400" spc="-10" dirty="0">
                <a:solidFill>
                  <a:schemeClr val="bg1"/>
                </a:solidFill>
                <a:latin typeface="Calibri"/>
                <a:cs typeface="Calibri"/>
              </a:rPr>
              <a:t>periodically</a:t>
            </a:r>
            <a:endParaRPr lang="en-GB" sz="2400" dirty="0">
              <a:solidFill>
                <a:schemeClr val="bg1"/>
              </a:solidFill>
              <a:latin typeface="Calibri"/>
              <a:cs typeface="Calibri"/>
            </a:endParaRPr>
          </a:p>
          <a:p>
            <a:pPr marL="696595" indent="-227329">
              <a:spcBef>
                <a:spcPts val="575"/>
              </a:spcBef>
              <a:buFont typeface="Arial MT"/>
              <a:buChar char="•"/>
              <a:tabLst>
                <a:tab pos="696595" algn="l"/>
              </a:tabLst>
            </a:pPr>
            <a:r>
              <a:rPr lang="en-GB" sz="2400" dirty="0">
                <a:solidFill>
                  <a:schemeClr val="bg1"/>
                </a:solidFill>
                <a:latin typeface="Calibri"/>
                <a:cs typeface="Calibri"/>
              </a:rPr>
              <a:t>Scan</a:t>
            </a:r>
            <a:r>
              <a:rPr lang="en-GB" sz="2400" spc="-80" dirty="0">
                <a:solidFill>
                  <a:schemeClr val="bg1"/>
                </a:solidFill>
                <a:latin typeface="Calibri"/>
                <a:cs typeface="Calibri"/>
              </a:rPr>
              <a:t> </a:t>
            </a:r>
            <a:r>
              <a:rPr lang="en-GB" sz="2400" dirty="0">
                <a:solidFill>
                  <a:schemeClr val="bg1"/>
                </a:solidFill>
                <a:latin typeface="Calibri"/>
                <a:cs typeface="Calibri"/>
              </a:rPr>
              <a:t>for</a:t>
            </a:r>
            <a:r>
              <a:rPr lang="en-GB" sz="2400" spc="-65" dirty="0">
                <a:solidFill>
                  <a:schemeClr val="bg1"/>
                </a:solidFill>
                <a:latin typeface="Calibri"/>
                <a:cs typeface="Calibri"/>
              </a:rPr>
              <a:t> </a:t>
            </a:r>
            <a:r>
              <a:rPr lang="en-GB" sz="2400" dirty="0">
                <a:solidFill>
                  <a:schemeClr val="bg1"/>
                </a:solidFill>
                <a:latin typeface="Calibri"/>
                <a:cs typeface="Calibri"/>
              </a:rPr>
              <a:t>viruses</a:t>
            </a:r>
            <a:r>
              <a:rPr lang="en-GB" sz="2400" spc="-60" dirty="0">
                <a:solidFill>
                  <a:schemeClr val="bg1"/>
                </a:solidFill>
                <a:latin typeface="Calibri"/>
                <a:cs typeface="Calibri"/>
              </a:rPr>
              <a:t> </a:t>
            </a:r>
            <a:r>
              <a:rPr lang="en-GB" sz="2400" dirty="0">
                <a:solidFill>
                  <a:schemeClr val="bg1"/>
                </a:solidFill>
                <a:latin typeface="Calibri"/>
                <a:cs typeface="Calibri"/>
              </a:rPr>
              <a:t>and</a:t>
            </a:r>
            <a:r>
              <a:rPr lang="en-GB" sz="2400" spc="-70" dirty="0">
                <a:solidFill>
                  <a:schemeClr val="bg1"/>
                </a:solidFill>
                <a:latin typeface="Calibri"/>
                <a:cs typeface="Calibri"/>
              </a:rPr>
              <a:t> </a:t>
            </a:r>
            <a:r>
              <a:rPr lang="en-GB" sz="2400" spc="-10" dirty="0">
                <a:solidFill>
                  <a:schemeClr val="bg1"/>
                </a:solidFill>
                <a:latin typeface="Calibri"/>
                <a:cs typeface="Calibri"/>
              </a:rPr>
              <a:t>spyware</a:t>
            </a:r>
            <a:r>
              <a:rPr lang="en-GB" sz="2400" spc="-75" dirty="0">
                <a:solidFill>
                  <a:schemeClr val="bg1"/>
                </a:solidFill>
                <a:latin typeface="Calibri"/>
                <a:cs typeface="Calibri"/>
              </a:rPr>
              <a:t> </a:t>
            </a:r>
            <a:r>
              <a:rPr lang="en-GB" sz="2400" spc="-10" dirty="0">
                <a:solidFill>
                  <a:schemeClr val="bg1"/>
                </a:solidFill>
                <a:latin typeface="Calibri"/>
                <a:cs typeface="Calibri"/>
              </a:rPr>
              <a:t>continually</a:t>
            </a:r>
            <a:endParaRPr lang="en-GB" sz="2400" dirty="0">
              <a:solidFill>
                <a:schemeClr val="bg1"/>
              </a:solidFill>
              <a:latin typeface="Calibri"/>
              <a:cs typeface="Calibri"/>
            </a:endParaRPr>
          </a:p>
          <a:p>
            <a:pPr marL="696595" indent="-227329">
              <a:spcBef>
                <a:spcPts val="575"/>
              </a:spcBef>
              <a:buFont typeface="Arial MT"/>
              <a:buChar char="•"/>
              <a:tabLst>
                <a:tab pos="696595" algn="l"/>
              </a:tabLst>
            </a:pPr>
            <a:r>
              <a:rPr lang="en-GB" sz="2400" dirty="0">
                <a:solidFill>
                  <a:schemeClr val="bg1"/>
                </a:solidFill>
                <a:latin typeface="Calibri"/>
                <a:cs typeface="Calibri"/>
              </a:rPr>
              <a:t>Clean</a:t>
            </a:r>
            <a:r>
              <a:rPr lang="en-GB" sz="2400" spc="-45" dirty="0">
                <a:solidFill>
                  <a:schemeClr val="bg1"/>
                </a:solidFill>
                <a:latin typeface="Calibri"/>
                <a:cs typeface="Calibri"/>
              </a:rPr>
              <a:t> </a:t>
            </a:r>
            <a:r>
              <a:rPr lang="en-GB" sz="2400" dirty="0">
                <a:solidFill>
                  <a:schemeClr val="bg1"/>
                </a:solidFill>
                <a:latin typeface="Calibri"/>
                <a:cs typeface="Calibri"/>
              </a:rPr>
              <a:t>out</a:t>
            </a:r>
            <a:r>
              <a:rPr lang="en-GB" sz="2400" spc="-30" dirty="0">
                <a:solidFill>
                  <a:schemeClr val="bg1"/>
                </a:solidFill>
                <a:latin typeface="Calibri"/>
                <a:cs typeface="Calibri"/>
              </a:rPr>
              <a:t> </a:t>
            </a:r>
            <a:r>
              <a:rPr lang="en-GB" sz="2400" dirty="0">
                <a:solidFill>
                  <a:schemeClr val="bg1"/>
                </a:solidFill>
                <a:latin typeface="Calibri"/>
                <a:cs typeface="Calibri"/>
              </a:rPr>
              <a:t>dust</a:t>
            </a:r>
            <a:r>
              <a:rPr lang="en-GB" sz="2400" spc="-35" dirty="0">
                <a:solidFill>
                  <a:schemeClr val="bg1"/>
                </a:solidFill>
                <a:latin typeface="Calibri"/>
                <a:cs typeface="Calibri"/>
              </a:rPr>
              <a:t> </a:t>
            </a:r>
            <a:r>
              <a:rPr lang="en-GB" sz="2400" dirty="0">
                <a:solidFill>
                  <a:schemeClr val="bg1"/>
                </a:solidFill>
                <a:latin typeface="Calibri"/>
                <a:cs typeface="Calibri"/>
              </a:rPr>
              <a:t>once</a:t>
            </a:r>
            <a:r>
              <a:rPr lang="en-GB" sz="2400" spc="-35" dirty="0">
                <a:solidFill>
                  <a:schemeClr val="bg1"/>
                </a:solidFill>
                <a:latin typeface="Calibri"/>
                <a:cs typeface="Calibri"/>
              </a:rPr>
              <a:t> </a:t>
            </a:r>
            <a:r>
              <a:rPr lang="en-GB" sz="2400" dirty="0">
                <a:solidFill>
                  <a:schemeClr val="bg1"/>
                </a:solidFill>
                <a:latin typeface="Calibri"/>
                <a:cs typeface="Calibri"/>
              </a:rPr>
              <a:t>or</a:t>
            </a:r>
            <a:r>
              <a:rPr lang="en-GB" sz="2400" spc="-30" dirty="0">
                <a:solidFill>
                  <a:schemeClr val="bg1"/>
                </a:solidFill>
                <a:latin typeface="Calibri"/>
                <a:cs typeface="Calibri"/>
              </a:rPr>
              <a:t> </a:t>
            </a:r>
            <a:r>
              <a:rPr lang="en-GB" sz="2400" dirty="0">
                <a:solidFill>
                  <a:schemeClr val="bg1"/>
                </a:solidFill>
                <a:latin typeface="Calibri"/>
                <a:cs typeface="Calibri"/>
              </a:rPr>
              <a:t>twice</a:t>
            </a:r>
            <a:r>
              <a:rPr lang="en-GB" sz="2400" spc="-50" dirty="0">
                <a:solidFill>
                  <a:schemeClr val="bg1"/>
                </a:solidFill>
                <a:latin typeface="Calibri"/>
                <a:cs typeface="Calibri"/>
              </a:rPr>
              <a:t> </a:t>
            </a:r>
            <a:r>
              <a:rPr lang="en-GB" sz="2400" dirty="0">
                <a:solidFill>
                  <a:schemeClr val="bg1"/>
                </a:solidFill>
                <a:latin typeface="Calibri"/>
                <a:cs typeface="Calibri"/>
              </a:rPr>
              <a:t>a</a:t>
            </a:r>
            <a:r>
              <a:rPr lang="en-GB" sz="2400" spc="-35" dirty="0">
                <a:solidFill>
                  <a:schemeClr val="bg1"/>
                </a:solidFill>
                <a:latin typeface="Calibri"/>
                <a:cs typeface="Calibri"/>
              </a:rPr>
              <a:t> </a:t>
            </a:r>
            <a:r>
              <a:rPr lang="en-GB" sz="2400" spc="-20" dirty="0">
                <a:solidFill>
                  <a:schemeClr val="bg1"/>
                </a:solidFill>
                <a:latin typeface="Calibri"/>
                <a:cs typeface="Calibri"/>
              </a:rPr>
              <a:t>year</a:t>
            </a:r>
            <a:endParaRPr lang="en-GB" sz="2400" dirty="0">
              <a:solidFill>
                <a:schemeClr val="bg1"/>
              </a:solidFill>
              <a:latin typeface="Calibri"/>
              <a:cs typeface="Calibri"/>
            </a:endParaRPr>
          </a:p>
          <a:p>
            <a:pPr marL="297815" indent="-285115">
              <a:spcBef>
                <a:spcPts val="580"/>
              </a:spcBef>
              <a:buFont typeface="Arial MT"/>
              <a:buChar char="–"/>
              <a:tabLst>
                <a:tab pos="297815" algn="l"/>
              </a:tabLst>
            </a:pPr>
            <a:r>
              <a:rPr lang="en-GB" sz="2400" b="1" dirty="0">
                <a:solidFill>
                  <a:schemeClr val="bg1"/>
                </a:solidFill>
                <a:latin typeface="Calibri"/>
                <a:cs typeface="Calibri"/>
              </a:rPr>
              <a:t>Buy</a:t>
            </a:r>
            <a:r>
              <a:rPr lang="en-GB" sz="2400" b="1" spc="-50" dirty="0">
                <a:solidFill>
                  <a:schemeClr val="bg1"/>
                </a:solidFill>
                <a:latin typeface="Calibri"/>
                <a:cs typeface="Calibri"/>
              </a:rPr>
              <a:t> </a:t>
            </a:r>
            <a:r>
              <a:rPr lang="en-GB" sz="2400" b="1" dirty="0">
                <a:solidFill>
                  <a:schemeClr val="bg1"/>
                </a:solidFill>
                <a:latin typeface="Calibri"/>
                <a:cs typeface="Calibri"/>
              </a:rPr>
              <a:t>a</a:t>
            </a:r>
            <a:r>
              <a:rPr lang="en-GB" sz="2400" b="1" spc="-30" dirty="0">
                <a:solidFill>
                  <a:schemeClr val="bg1"/>
                </a:solidFill>
                <a:latin typeface="Calibri"/>
                <a:cs typeface="Calibri"/>
              </a:rPr>
              <a:t> </a:t>
            </a:r>
            <a:r>
              <a:rPr lang="en-GB" sz="2400" b="1" dirty="0">
                <a:solidFill>
                  <a:schemeClr val="bg1"/>
                </a:solidFill>
                <a:latin typeface="Calibri"/>
                <a:cs typeface="Calibri"/>
              </a:rPr>
              <a:t>larger</a:t>
            </a:r>
            <a:r>
              <a:rPr lang="en-GB" sz="2400" b="1" spc="-45" dirty="0">
                <a:solidFill>
                  <a:schemeClr val="bg1"/>
                </a:solidFill>
                <a:latin typeface="Calibri"/>
                <a:cs typeface="Calibri"/>
              </a:rPr>
              <a:t> </a:t>
            </a:r>
            <a:r>
              <a:rPr lang="en-GB" sz="2400" b="1" dirty="0">
                <a:solidFill>
                  <a:schemeClr val="bg1"/>
                </a:solidFill>
                <a:latin typeface="Calibri"/>
                <a:cs typeface="Calibri"/>
              </a:rPr>
              <a:t>or</a:t>
            </a:r>
            <a:r>
              <a:rPr lang="en-GB" sz="2400" b="1" spc="-40" dirty="0">
                <a:solidFill>
                  <a:schemeClr val="bg1"/>
                </a:solidFill>
                <a:latin typeface="Calibri"/>
                <a:cs typeface="Calibri"/>
              </a:rPr>
              <a:t> </a:t>
            </a:r>
            <a:r>
              <a:rPr lang="en-GB" sz="2400" b="1" dirty="0">
                <a:solidFill>
                  <a:schemeClr val="bg1"/>
                </a:solidFill>
                <a:latin typeface="Calibri"/>
                <a:cs typeface="Calibri"/>
              </a:rPr>
              <a:t>second</a:t>
            </a:r>
            <a:r>
              <a:rPr lang="en-GB" sz="2400" b="1" spc="-35" dirty="0">
                <a:solidFill>
                  <a:schemeClr val="bg1"/>
                </a:solidFill>
                <a:latin typeface="Calibri"/>
                <a:cs typeface="Calibri"/>
              </a:rPr>
              <a:t> </a:t>
            </a:r>
            <a:r>
              <a:rPr lang="en-GB" sz="2400" b="1" dirty="0">
                <a:solidFill>
                  <a:schemeClr val="bg1"/>
                </a:solidFill>
                <a:latin typeface="Calibri"/>
                <a:cs typeface="Calibri"/>
              </a:rPr>
              <a:t>hard</a:t>
            </a:r>
            <a:r>
              <a:rPr lang="en-GB" sz="2400" b="1" spc="-40" dirty="0">
                <a:solidFill>
                  <a:schemeClr val="bg1"/>
                </a:solidFill>
                <a:latin typeface="Calibri"/>
                <a:cs typeface="Calibri"/>
              </a:rPr>
              <a:t> </a:t>
            </a:r>
            <a:r>
              <a:rPr lang="en-GB" sz="2400" b="1" spc="-10" dirty="0">
                <a:solidFill>
                  <a:schemeClr val="bg1"/>
                </a:solidFill>
                <a:latin typeface="Calibri"/>
                <a:cs typeface="Calibri"/>
              </a:rPr>
              <a:t>drive</a:t>
            </a:r>
            <a:endParaRPr lang="en-GB" sz="2400" b="1" dirty="0">
              <a:solidFill>
                <a:schemeClr val="bg1"/>
              </a:solidFill>
              <a:latin typeface="Calibri"/>
              <a:cs typeface="Calibri"/>
            </a:endParaRPr>
          </a:p>
          <a:p>
            <a:pPr marL="297815" indent="-285115">
              <a:spcBef>
                <a:spcPts val="575"/>
              </a:spcBef>
              <a:buFont typeface="Arial MT"/>
              <a:buChar char="–"/>
              <a:tabLst>
                <a:tab pos="297815" algn="l"/>
              </a:tabLst>
            </a:pPr>
            <a:r>
              <a:rPr lang="en-GB" sz="2400" b="1" dirty="0">
                <a:solidFill>
                  <a:schemeClr val="bg1"/>
                </a:solidFill>
                <a:latin typeface="Calibri"/>
                <a:cs typeface="Calibri"/>
              </a:rPr>
              <a:t>Upgrade</a:t>
            </a:r>
            <a:r>
              <a:rPr lang="en-GB" sz="2400" b="1" spc="-60" dirty="0">
                <a:solidFill>
                  <a:schemeClr val="bg1"/>
                </a:solidFill>
                <a:latin typeface="Calibri"/>
                <a:cs typeface="Calibri"/>
              </a:rPr>
              <a:t> </a:t>
            </a:r>
            <a:r>
              <a:rPr lang="en-GB" sz="2400" b="1" dirty="0">
                <a:solidFill>
                  <a:schemeClr val="bg1"/>
                </a:solidFill>
                <a:latin typeface="Calibri"/>
                <a:cs typeface="Calibri"/>
              </a:rPr>
              <a:t>your</a:t>
            </a:r>
            <a:r>
              <a:rPr lang="en-GB" sz="2400" b="1" spc="-80" dirty="0">
                <a:solidFill>
                  <a:schemeClr val="bg1"/>
                </a:solidFill>
                <a:latin typeface="Calibri"/>
                <a:cs typeface="Calibri"/>
              </a:rPr>
              <a:t> </a:t>
            </a:r>
            <a:r>
              <a:rPr lang="en-GB" sz="2400" b="1" spc="-10" dirty="0">
                <a:solidFill>
                  <a:schemeClr val="bg1"/>
                </a:solidFill>
                <a:latin typeface="Calibri"/>
                <a:cs typeface="Calibri"/>
              </a:rPr>
              <a:t>Internet</a:t>
            </a:r>
            <a:r>
              <a:rPr lang="en-GB" sz="2400" b="1" spc="-80" dirty="0">
                <a:solidFill>
                  <a:schemeClr val="bg1"/>
                </a:solidFill>
                <a:latin typeface="Calibri"/>
                <a:cs typeface="Calibri"/>
              </a:rPr>
              <a:t> </a:t>
            </a:r>
            <a:r>
              <a:rPr lang="en-GB" sz="2400" b="1" spc="-10" dirty="0">
                <a:solidFill>
                  <a:schemeClr val="bg1"/>
                </a:solidFill>
                <a:latin typeface="Calibri"/>
                <a:cs typeface="Calibri"/>
              </a:rPr>
              <a:t>connection</a:t>
            </a:r>
            <a:endParaRPr lang="en-GB" sz="2400" b="1" dirty="0">
              <a:solidFill>
                <a:schemeClr val="bg1"/>
              </a:solidFill>
              <a:latin typeface="Calibri"/>
              <a:cs typeface="Calibri"/>
            </a:endParaRPr>
          </a:p>
          <a:p>
            <a:pPr marL="297815" indent="-285115">
              <a:spcBef>
                <a:spcPts val="575"/>
              </a:spcBef>
              <a:buFont typeface="Arial MT"/>
              <a:buChar char="–"/>
              <a:tabLst>
                <a:tab pos="297815" algn="l"/>
              </a:tabLst>
            </a:pPr>
            <a:r>
              <a:rPr lang="en-GB" sz="2400" b="1" dirty="0">
                <a:solidFill>
                  <a:schemeClr val="bg1"/>
                </a:solidFill>
                <a:latin typeface="Calibri"/>
                <a:cs typeface="Calibri"/>
              </a:rPr>
              <a:t>Upgrade</a:t>
            </a:r>
            <a:r>
              <a:rPr lang="en-GB" sz="2400" b="1" spc="-75" dirty="0">
                <a:solidFill>
                  <a:schemeClr val="bg1"/>
                </a:solidFill>
                <a:latin typeface="Calibri"/>
                <a:cs typeface="Calibri"/>
              </a:rPr>
              <a:t> </a:t>
            </a:r>
            <a:r>
              <a:rPr lang="en-GB" sz="2400" b="1" dirty="0">
                <a:solidFill>
                  <a:schemeClr val="bg1"/>
                </a:solidFill>
                <a:latin typeface="Calibri"/>
                <a:cs typeface="Calibri"/>
              </a:rPr>
              <a:t>your</a:t>
            </a:r>
            <a:r>
              <a:rPr lang="en-GB" sz="2400" b="1" spc="-95" dirty="0">
                <a:solidFill>
                  <a:schemeClr val="bg1"/>
                </a:solidFill>
                <a:latin typeface="Calibri"/>
                <a:cs typeface="Calibri"/>
              </a:rPr>
              <a:t> </a:t>
            </a:r>
            <a:r>
              <a:rPr lang="en-GB" sz="2400" b="1" dirty="0">
                <a:solidFill>
                  <a:schemeClr val="bg1"/>
                </a:solidFill>
                <a:latin typeface="Calibri"/>
                <a:cs typeface="Calibri"/>
              </a:rPr>
              <a:t>video</a:t>
            </a:r>
            <a:r>
              <a:rPr lang="en-GB" sz="2400" b="1" spc="-80" dirty="0">
                <a:solidFill>
                  <a:schemeClr val="bg1"/>
                </a:solidFill>
                <a:latin typeface="Calibri"/>
                <a:cs typeface="Calibri"/>
              </a:rPr>
              <a:t> </a:t>
            </a:r>
            <a:r>
              <a:rPr lang="en-GB" sz="2400" b="1" dirty="0">
                <a:solidFill>
                  <a:schemeClr val="bg1"/>
                </a:solidFill>
                <a:latin typeface="Calibri"/>
                <a:cs typeface="Calibri"/>
              </a:rPr>
              <a:t>graphics</a:t>
            </a:r>
            <a:r>
              <a:rPr lang="en-GB" sz="2400" b="1" spc="-105" dirty="0">
                <a:solidFill>
                  <a:schemeClr val="bg1"/>
                </a:solidFill>
                <a:latin typeface="Calibri"/>
                <a:cs typeface="Calibri"/>
              </a:rPr>
              <a:t> </a:t>
            </a:r>
            <a:r>
              <a:rPr lang="en-GB" sz="2400" b="1" spc="-20" dirty="0">
                <a:solidFill>
                  <a:schemeClr val="bg1"/>
                </a:solidFill>
                <a:latin typeface="Calibri"/>
                <a:cs typeface="Calibri"/>
              </a:rPr>
              <a:t>card</a:t>
            </a:r>
            <a:endParaRPr lang="en-GB" sz="2400" b="1"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58</a:t>
            </a:fld>
            <a:endParaRPr lang="en-GB" spc="-25" dirty="0">
              <a:solidFill>
                <a:schemeClr val="bg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781695" y="2623625"/>
            <a:ext cx="6228705" cy="3564437"/>
          </a:xfrm>
          <a:prstGeom prst="rect">
            <a:avLst/>
          </a:prstGeom>
        </p:spPr>
        <p:txBody>
          <a:bodyPr vert="horz" wrap="square" lIns="0" tIns="85725" rIns="0" bIns="0" rtlCol="0">
            <a:spAutoFit/>
          </a:bodyPr>
          <a:lstStyle/>
          <a:p>
            <a:pPr marL="755015" lvl="1" indent="-285115">
              <a:spcBef>
                <a:spcPts val="575"/>
              </a:spcBef>
              <a:buFont typeface="Arial MT"/>
              <a:buChar char="–"/>
              <a:tabLst>
                <a:tab pos="755015" algn="l"/>
              </a:tabLst>
            </a:pPr>
            <a:r>
              <a:rPr lang="en-GB" sz="2400" b="1" spc="-10" dirty="0" smtClean="0">
                <a:solidFill>
                  <a:schemeClr val="bg1"/>
                </a:solidFill>
                <a:latin typeface="Calibri"/>
                <a:cs typeface="Calibri"/>
              </a:rPr>
              <a:t>Pipelining</a:t>
            </a:r>
            <a:endParaRPr lang="en-GB" sz="2400" b="1" spc="-10" dirty="0">
              <a:solidFill>
                <a:schemeClr val="bg1"/>
              </a:solidFill>
              <a:latin typeface="Calibri"/>
              <a:cs typeface="Calibri"/>
            </a:endParaRPr>
          </a:p>
          <a:p>
            <a:pPr marL="1154430" marR="1558925" lvl="2" indent="-227329">
              <a:spcBef>
                <a:spcPts val="575"/>
              </a:spcBef>
              <a:buFont typeface="Arial MT"/>
              <a:buChar char="•"/>
              <a:tabLst>
                <a:tab pos="1155700" algn="l"/>
              </a:tabLst>
            </a:pPr>
            <a:r>
              <a:rPr lang="en-GB" sz="2400" dirty="0">
                <a:solidFill>
                  <a:schemeClr val="bg1"/>
                </a:solidFill>
                <a:latin typeface="Calibri"/>
                <a:cs typeface="Calibri"/>
              </a:rPr>
              <a:t>Capability of a CPU or CPU core to begin processing a new instruction as soon as the previous instruction completes the first stage of the machine cycle</a:t>
            </a:r>
          </a:p>
          <a:p>
            <a:pPr marL="1154430" marR="1558925" lvl="2" indent="-227329">
              <a:spcBef>
                <a:spcPts val="575"/>
              </a:spcBef>
              <a:buFont typeface="Arial MT"/>
              <a:buChar char="•"/>
              <a:tabLst>
                <a:tab pos="1155700" algn="l"/>
              </a:tabLst>
            </a:pPr>
            <a:r>
              <a:rPr lang="en-GB" sz="2400" dirty="0">
                <a:solidFill>
                  <a:schemeClr val="bg1"/>
                </a:solidFill>
                <a:latin typeface="Calibri"/>
                <a:cs typeface="Calibri"/>
              </a:rPr>
              <a:t>Allows multiple instructions to be processed at one time</a:t>
            </a:r>
          </a:p>
        </p:txBody>
      </p:sp>
      <p:sp>
        <p:nvSpPr>
          <p:cNvPr id="7" name="object 2">
            <a:extLst>
              <a:ext uri="{FF2B5EF4-FFF2-40B4-BE49-F238E27FC236}">
                <a16:creationId xmlns:a16="http://schemas.microsoft.com/office/drawing/2014/main" id="{D83F97F2-E03B-9048-D6D3-AD1C009BBF4A}"/>
              </a:ext>
            </a:extLst>
          </p:cNvPr>
          <p:cNvSpPr txBox="1">
            <a:spLocks noGrp="1"/>
          </p:cNvSpPr>
          <p:nvPr>
            <p:ph type="title"/>
          </p:nvPr>
        </p:nvSpPr>
        <p:spPr>
          <a:xfrm>
            <a:off x="786976" y="524911"/>
            <a:ext cx="10618047" cy="1231619"/>
          </a:xfrm>
          <a:prstGeom prst="rect">
            <a:avLst/>
          </a:prstGeom>
        </p:spPr>
        <p:txBody>
          <a:bodyPr vert="horz" wrap="square" lIns="0" tIns="12700" rIns="0" bIns="0" rtlCol="0">
            <a:spAutoFit/>
          </a:bodyPr>
          <a:lstStyle/>
          <a:p>
            <a:pPr marL="12700" marR="5080">
              <a:spcBef>
                <a:spcPts val="100"/>
              </a:spcBef>
            </a:pPr>
            <a:r>
              <a:rPr b="1" dirty="0">
                <a:solidFill>
                  <a:schemeClr val="bg1"/>
                </a:solidFill>
              </a:rPr>
              <a:t>Making</a:t>
            </a:r>
            <a:r>
              <a:rPr b="1" spc="-75" dirty="0">
                <a:solidFill>
                  <a:schemeClr val="bg1"/>
                </a:solidFill>
              </a:rPr>
              <a:t> </a:t>
            </a:r>
            <a:r>
              <a:rPr b="1" dirty="0">
                <a:solidFill>
                  <a:schemeClr val="bg1"/>
                </a:solidFill>
              </a:rPr>
              <a:t>Computers</a:t>
            </a:r>
            <a:r>
              <a:rPr b="1" spc="-30" dirty="0">
                <a:solidFill>
                  <a:schemeClr val="bg1"/>
                </a:solidFill>
              </a:rPr>
              <a:t> </a:t>
            </a:r>
            <a:r>
              <a:rPr b="1" dirty="0">
                <a:solidFill>
                  <a:schemeClr val="bg1"/>
                </a:solidFill>
              </a:rPr>
              <a:t>Faster</a:t>
            </a:r>
            <a:r>
              <a:rPr b="1" spc="-50" dirty="0">
                <a:solidFill>
                  <a:schemeClr val="bg1"/>
                </a:solidFill>
              </a:rPr>
              <a:t> </a:t>
            </a:r>
            <a:r>
              <a:rPr b="1" dirty="0">
                <a:solidFill>
                  <a:schemeClr val="bg1"/>
                </a:solidFill>
              </a:rPr>
              <a:t>and</a:t>
            </a:r>
            <a:r>
              <a:rPr b="1" spc="-50" dirty="0">
                <a:solidFill>
                  <a:schemeClr val="bg1"/>
                </a:solidFill>
              </a:rPr>
              <a:t> </a:t>
            </a:r>
            <a:r>
              <a:rPr b="1" spc="-10" dirty="0">
                <a:solidFill>
                  <a:schemeClr val="bg1"/>
                </a:solidFill>
              </a:rPr>
              <a:t>Better </a:t>
            </a:r>
            <a:r>
              <a:rPr b="1" dirty="0">
                <a:solidFill>
                  <a:schemeClr val="bg1"/>
                </a:solidFill>
              </a:rPr>
              <a:t>Now</a:t>
            </a:r>
            <a:r>
              <a:rPr b="1" spc="-15" dirty="0">
                <a:solidFill>
                  <a:schemeClr val="bg1"/>
                </a:solidFill>
              </a:rPr>
              <a:t> </a:t>
            </a:r>
            <a:r>
              <a:rPr b="1" dirty="0">
                <a:solidFill>
                  <a:schemeClr val="bg1"/>
                </a:solidFill>
              </a:rPr>
              <a:t>and</a:t>
            </a:r>
            <a:r>
              <a:rPr b="1" spc="-20" dirty="0">
                <a:solidFill>
                  <a:schemeClr val="bg1"/>
                </a:solidFill>
              </a:rPr>
              <a:t> </a:t>
            </a:r>
            <a:r>
              <a:rPr b="1" dirty="0">
                <a:solidFill>
                  <a:schemeClr val="bg1"/>
                </a:solidFill>
              </a:rPr>
              <a:t>in</a:t>
            </a:r>
            <a:r>
              <a:rPr b="1" spc="-20" dirty="0">
                <a:solidFill>
                  <a:schemeClr val="bg1"/>
                </a:solidFill>
              </a:rPr>
              <a:t> </a:t>
            </a:r>
            <a:r>
              <a:rPr b="1" dirty="0">
                <a:solidFill>
                  <a:schemeClr val="bg1"/>
                </a:solidFill>
              </a:rPr>
              <a:t>the</a:t>
            </a:r>
            <a:r>
              <a:rPr b="1" spc="-15" dirty="0">
                <a:solidFill>
                  <a:schemeClr val="bg1"/>
                </a:solidFill>
              </a:rPr>
              <a:t> </a:t>
            </a:r>
            <a:r>
              <a:rPr b="1" spc="-10" dirty="0">
                <a:solidFill>
                  <a:schemeClr val="bg1"/>
                </a:solidFill>
              </a:rPr>
              <a:t>Future</a:t>
            </a:r>
            <a:endParaRPr b="1" dirty="0">
              <a:solidFill>
                <a:schemeClr val="bg1"/>
              </a:solidFill>
            </a:endParaRPr>
          </a:p>
        </p:txBody>
      </p:sp>
      <p:pic>
        <p:nvPicPr>
          <p:cNvPr id="9" name="Picture 8">
            <a:extLst>
              <a:ext uri="{FF2B5EF4-FFF2-40B4-BE49-F238E27FC236}">
                <a16:creationId xmlns:a16="http://schemas.microsoft.com/office/drawing/2014/main" id="{73832CA9-E2C2-E819-43F9-3D4404139B3B}"/>
              </a:ext>
            </a:extLst>
          </p:cNvPr>
          <p:cNvPicPr>
            <a:picLocks noChangeAspect="1"/>
          </p:cNvPicPr>
          <p:nvPr/>
        </p:nvPicPr>
        <p:blipFill>
          <a:blip r:embed="rId2"/>
          <a:stretch>
            <a:fillRect/>
          </a:stretch>
        </p:blipFill>
        <p:spPr>
          <a:xfrm>
            <a:off x="5791200" y="2628906"/>
            <a:ext cx="6086475" cy="3620471"/>
          </a:xfrm>
          <a:prstGeom prst="rect">
            <a:avLst/>
          </a:prstGeom>
        </p:spPr>
      </p:pic>
      <p:sp>
        <p:nvSpPr>
          <p:cNvPr id="2" name="Rectangle 1"/>
          <p:cNvSpPr/>
          <p:nvPr/>
        </p:nvSpPr>
        <p:spPr>
          <a:xfrm>
            <a:off x="736698" y="1981200"/>
            <a:ext cx="10109003" cy="461665"/>
          </a:xfrm>
          <a:prstGeom prst="rect">
            <a:avLst/>
          </a:prstGeom>
        </p:spPr>
        <p:txBody>
          <a:bodyPr wrap="square">
            <a:spAutoFit/>
          </a:bodyPr>
          <a:lstStyle/>
          <a:p>
            <a:pPr marL="12700">
              <a:spcBef>
                <a:spcPts val="675"/>
              </a:spcBef>
              <a:tabLst>
                <a:tab pos="355600" algn="l"/>
              </a:tabLst>
            </a:pPr>
            <a:r>
              <a:rPr lang="en-US" sz="2400" b="1" spc="-10" dirty="0" smtClean="0">
                <a:solidFill>
                  <a:schemeClr val="bg1"/>
                </a:solidFill>
                <a:latin typeface="Calibri"/>
                <a:cs typeface="Calibri"/>
              </a:rPr>
              <a:t>Strategies</a:t>
            </a:r>
            <a:r>
              <a:rPr lang="en-US" sz="2400" b="1" spc="-85" dirty="0" smtClean="0">
                <a:solidFill>
                  <a:schemeClr val="bg1"/>
                </a:solidFill>
                <a:latin typeface="Calibri"/>
                <a:cs typeface="Calibri"/>
              </a:rPr>
              <a:t> </a:t>
            </a:r>
            <a:r>
              <a:rPr lang="en-US" sz="2400" b="1" dirty="0" smtClean="0">
                <a:solidFill>
                  <a:schemeClr val="bg1"/>
                </a:solidFill>
                <a:latin typeface="Calibri"/>
                <a:cs typeface="Calibri"/>
              </a:rPr>
              <a:t>for</a:t>
            </a:r>
            <a:r>
              <a:rPr lang="en-US" sz="2400" b="1" spc="-60" dirty="0" smtClean="0">
                <a:solidFill>
                  <a:schemeClr val="bg1"/>
                </a:solidFill>
                <a:latin typeface="Calibri"/>
                <a:cs typeface="Calibri"/>
              </a:rPr>
              <a:t> </a:t>
            </a:r>
            <a:r>
              <a:rPr lang="en-US" sz="2400" b="1" dirty="0" smtClean="0">
                <a:solidFill>
                  <a:schemeClr val="bg1"/>
                </a:solidFill>
                <a:latin typeface="Calibri"/>
                <a:cs typeface="Calibri"/>
              </a:rPr>
              <a:t>Making</a:t>
            </a:r>
            <a:r>
              <a:rPr lang="en-US" sz="2400" b="1" spc="-75" dirty="0" smtClean="0">
                <a:solidFill>
                  <a:schemeClr val="bg1"/>
                </a:solidFill>
                <a:latin typeface="Calibri"/>
                <a:cs typeface="Calibri"/>
              </a:rPr>
              <a:t> </a:t>
            </a:r>
            <a:r>
              <a:rPr lang="en-US" sz="2400" b="1" spc="-10" dirty="0" smtClean="0">
                <a:solidFill>
                  <a:schemeClr val="bg1"/>
                </a:solidFill>
                <a:latin typeface="Calibri"/>
                <a:cs typeface="Calibri"/>
              </a:rPr>
              <a:t>Faster</a:t>
            </a:r>
            <a:r>
              <a:rPr lang="en-US" sz="2400" b="1" spc="-80" dirty="0" smtClean="0">
                <a:solidFill>
                  <a:schemeClr val="bg1"/>
                </a:solidFill>
                <a:latin typeface="Calibri"/>
                <a:cs typeface="Calibri"/>
              </a:rPr>
              <a:t> </a:t>
            </a:r>
            <a:r>
              <a:rPr lang="en-US" sz="2400" b="1" dirty="0" smtClean="0">
                <a:solidFill>
                  <a:schemeClr val="bg1"/>
                </a:solidFill>
                <a:latin typeface="Calibri"/>
                <a:cs typeface="Calibri"/>
              </a:rPr>
              <a:t>and</a:t>
            </a:r>
            <a:r>
              <a:rPr lang="en-US" sz="2400" b="1" spc="-60" dirty="0" smtClean="0">
                <a:solidFill>
                  <a:schemeClr val="bg1"/>
                </a:solidFill>
                <a:latin typeface="Calibri"/>
                <a:cs typeface="Calibri"/>
              </a:rPr>
              <a:t> </a:t>
            </a:r>
            <a:r>
              <a:rPr lang="en-US" sz="2400" b="1" dirty="0" smtClean="0">
                <a:solidFill>
                  <a:schemeClr val="bg1"/>
                </a:solidFill>
                <a:latin typeface="Calibri"/>
                <a:cs typeface="Calibri"/>
              </a:rPr>
              <a:t>Better</a:t>
            </a:r>
            <a:r>
              <a:rPr lang="en-US" sz="2400" b="1" spc="-80" dirty="0" smtClean="0">
                <a:solidFill>
                  <a:schemeClr val="bg1"/>
                </a:solidFill>
                <a:latin typeface="Calibri"/>
                <a:cs typeface="Calibri"/>
              </a:rPr>
              <a:t> </a:t>
            </a:r>
            <a:r>
              <a:rPr lang="en-US" sz="2400" b="1" spc="-10" dirty="0" smtClean="0">
                <a:solidFill>
                  <a:schemeClr val="bg1"/>
                </a:solidFill>
                <a:latin typeface="Calibri"/>
                <a:cs typeface="Calibri"/>
              </a:rPr>
              <a:t>Computers</a:t>
            </a:r>
            <a:endParaRPr lang="en-US" sz="2400" b="1"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59</a:t>
            </a:fld>
            <a:endParaRPr lang="en-GB" spc="-25"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243327"/>
            <a:ext cx="10515600" cy="836126"/>
          </a:xfrm>
          <a:prstGeom prst="rect">
            <a:avLst/>
          </a:prstGeom>
        </p:spPr>
        <p:txBody>
          <a:bodyPr vert="horz" wrap="square" lIns="0" tIns="224536" rIns="0" bIns="0" rtlCol="0">
            <a:spAutoFit/>
          </a:bodyPr>
          <a:lstStyle/>
          <a:p>
            <a:pPr marL="12700">
              <a:spcBef>
                <a:spcPts val="100"/>
              </a:spcBef>
            </a:pPr>
            <a:r>
              <a:rPr sz="4400" b="1" dirty="0">
                <a:solidFill>
                  <a:schemeClr val="bg1"/>
                </a:solidFill>
              </a:rPr>
              <a:t>Representing</a:t>
            </a:r>
            <a:r>
              <a:rPr sz="4400" b="1" spc="-165" dirty="0">
                <a:solidFill>
                  <a:schemeClr val="bg1"/>
                </a:solidFill>
              </a:rPr>
              <a:t> </a:t>
            </a:r>
            <a:r>
              <a:rPr sz="4400" b="1" dirty="0">
                <a:solidFill>
                  <a:schemeClr val="bg1"/>
                </a:solidFill>
              </a:rPr>
              <a:t>Numerical</a:t>
            </a:r>
            <a:r>
              <a:rPr sz="4400" b="1" spc="-160" dirty="0">
                <a:solidFill>
                  <a:schemeClr val="bg1"/>
                </a:solidFill>
              </a:rPr>
              <a:t> </a:t>
            </a:r>
            <a:r>
              <a:rPr sz="4400" b="1" spc="-20" dirty="0">
                <a:solidFill>
                  <a:schemeClr val="bg1"/>
                </a:solidFill>
              </a:rPr>
              <a:t>Data</a:t>
            </a:r>
          </a:p>
        </p:txBody>
      </p:sp>
      <p:pic>
        <p:nvPicPr>
          <p:cNvPr id="3" name="object 3"/>
          <p:cNvPicPr/>
          <p:nvPr/>
        </p:nvPicPr>
        <p:blipFill>
          <a:blip r:embed="rId2" cstate="print"/>
          <a:stretch>
            <a:fillRect/>
          </a:stretch>
        </p:blipFill>
        <p:spPr>
          <a:xfrm>
            <a:off x="2514600" y="1371600"/>
            <a:ext cx="6845299" cy="4984750"/>
          </a:xfrm>
          <a:prstGeom prst="rect">
            <a:avLst/>
          </a:prstGeom>
        </p:spPr>
      </p:pic>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6</a:t>
            </a:fld>
            <a:endParaRPr lang="en-GB" spc="-25" dirty="0">
              <a:solidFill>
                <a:schemeClr val="bg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786975" y="1905000"/>
            <a:ext cx="11786025" cy="4087657"/>
          </a:xfrm>
          <a:prstGeom prst="rect">
            <a:avLst/>
          </a:prstGeom>
        </p:spPr>
        <p:txBody>
          <a:bodyPr vert="horz" wrap="square" lIns="0" tIns="85725" rIns="0" bIns="0" rtlCol="0">
            <a:spAutoFit/>
          </a:bodyPr>
          <a:lstStyle/>
          <a:p>
            <a:pPr marL="755015" marR="1558925" lvl="1" indent="-285115">
              <a:spcBef>
                <a:spcPts val="575"/>
              </a:spcBef>
              <a:buFont typeface="Arial MT"/>
              <a:buChar char="–"/>
              <a:tabLst>
                <a:tab pos="755015" algn="l"/>
              </a:tabLst>
            </a:pPr>
            <a:r>
              <a:rPr lang="en-GB" sz="2400" b="1" spc="-10" dirty="0">
                <a:solidFill>
                  <a:schemeClr val="bg1"/>
                </a:solidFill>
                <a:latin typeface="Calibri"/>
                <a:cs typeface="Calibri"/>
              </a:rPr>
              <a:t>Multiprocessing and Parallel Processing</a:t>
            </a:r>
          </a:p>
          <a:p>
            <a:pPr marL="1154430" marR="1558925" lvl="2" indent="-227329">
              <a:spcBef>
                <a:spcPts val="575"/>
              </a:spcBef>
              <a:buFont typeface="Arial MT"/>
              <a:buChar char="•"/>
              <a:tabLst>
                <a:tab pos="1155700" algn="l"/>
              </a:tabLst>
            </a:pPr>
            <a:r>
              <a:rPr lang="en-GB" sz="2400" b="1" dirty="0">
                <a:solidFill>
                  <a:schemeClr val="bg1"/>
                </a:solidFill>
                <a:latin typeface="Calibri"/>
                <a:cs typeface="Calibri"/>
              </a:rPr>
              <a:t>Multiprocessing </a:t>
            </a:r>
            <a:r>
              <a:rPr lang="en-GB" sz="2400" dirty="0">
                <a:solidFill>
                  <a:schemeClr val="bg1"/>
                </a:solidFill>
                <a:latin typeface="Calibri"/>
                <a:cs typeface="Calibri"/>
              </a:rPr>
              <a:t> - Capability of a single computer to use multiple processors or multiple processing cores, usually to process multiple jobs at one time and to process those jobs faster than could be performed with a single processor</a:t>
            </a:r>
          </a:p>
          <a:p>
            <a:pPr marL="1154430" marR="1558925" lvl="2" indent="-227329">
              <a:spcBef>
                <a:spcPts val="575"/>
              </a:spcBef>
              <a:buFont typeface="Arial MT"/>
              <a:buChar char="•"/>
              <a:tabLst>
                <a:tab pos="1155700" algn="l"/>
              </a:tabLst>
            </a:pPr>
            <a:r>
              <a:rPr lang="en-GB" sz="2400" b="1" dirty="0">
                <a:solidFill>
                  <a:schemeClr val="bg1"/>
                </a:solidFill>
                <a:latin typeface="Calibri"/>
                <a:cs typeface="Calibri"/>
              </a:rPr>
              <a:t>Parallel processing </a:t>
            </a:r>
            <a:r>
              <a:rPr lang="en-GB" sz="2400" dirty="0">
                <a:solidFill>
                  <a:schemeClr val="bg1"/>
                </a:solidFill>
                <a:latin typeface="Calibri"/>
                <a:cs typeface="Calibri"/>
              </a:rPr>
              <a:t>- Processing technique that uses multiple processors or multiple processing cores simultaneously, usually to process a single job as fast as </a:t>
            </a:r>
            <a:r>
              <a:rPr lang="en-GB" sz="2400" dirty="0" smtClean="0">
                <a:solidFill>
                  <a:schemeClr val="bg1"/>
                </a:solidFill>
                <a:latin typeface="Calibri"/>
                <a:cs typeface="Calibri"/>
              </a:rPr>
              <a:t>possible</a:t>
            </a:r>
          </a:p>
          <a:p>
            <a:pPr marL="1154430" marR="1558925" lvl="2" indent="-227329">
              <a:spcBef>
                <a:spcPts val="575"/>
              </a:spcBef>
              <a:buFont typeface="Arial MT"/>
              <a:buChar char="•"/>
              <a:tabLst>
                <a:tab pos="1155700" algn="l"/>
              </a:tabLst>
            </a:pPr>
            <a:endParaRPr lang="en-GB" sz="2400" dirty="0">
              <a:solidFill>
                <a:schemeClr val="bg1"/>
              </a:solidFill>
              <a:latin typeface="Calibri"/>
              <a:cs typeface="Calibri"/>
            </a:endParaRPr>
          </a:p>
          <a:p>
            <a:pPr marL="1154430" marR="1558925" lvl="2" indent="-227329">
              <a:spcBef>
                <a:spcPts val="575"/>
              </a:spcBef>
              <a:buFont typeface="Arial MT"/>
              <a:buChar char="•"/>
              <a:tabLst>
                <a:tab pos="1155700" algn="l"/>
              </a:tabLst>
            </a:pPr>
            <a:r>
              <a:rPr lang="en-GB" sz="2400" dirty="0">
                <a:solidFill>
                  <a:schemeClr val="bg1"/>
                </a:solidFill>
                <a:latin typeface="Calibri"/>
                <a:cs typeface="Calibri"/>
              </a:rPr>
              <a:t>Use multiple processors to speed up processing</a:t>
            </a:r>
            <a:endParaRPr lang="en-US" sz="2400" dirty="0">
              <a:solidFill>
                <a:schemeClr val="bg1"/>
              </a:solidFill>
              <a:latin typeface="Calibri"/>
              <a:cs typeface="Calibri"/>
            </a:endParaRPr>
          </a:p>
        </p:txBody>
      </p:sp>
      <p:sp>
        <p:nvSpPr>
          <p:cNvPr id="7" name="object 2">
            <a:extLst>
              <a:ext uri="{FF2B5EF4-FFF2-40B4-BE49-F238E27FC236}">
                <a16:creationId xmlns:a16="http://schemas.microsoft.com/office/drawing/2014/main" id="{D83F97F2-E03B-9048-D6D3-AD1C009BBF4A}"/>
              </a:ext>
            </a:extLst>
          </p:cNvPr>
          <p:cNvSpPr txBox="1">
            <a:spLocks noGrp="1"/>
          </p:cNvSpPr>
          <p:nvPr>
            <p:ph type="title"/>
          </p:nvPr>
        </p:nvSpPr>
        <p:spPr>
          <a:xfrm>
            <a:off x="786976" y="524911"/>
            <a:ext cx="10618047" cy="1231619"/>
          </a:xfrm>
          <a:prstGeom prst="rect">
            <a:avLst/>
          </a:prstGeom>
        </p:spPr>
        <p:txBody>
          <a:bodyPr vert="horz" wrap="square" lIns="0" tIns="12700" rIns="0" bIns="0" rtlCol="0">
            <a:spAutoFit/>
          </a:bodyPr>
          <a:lstStyle/>
          <a:p>
            <a:pPr marL="12700" marR="5080">
              <a:spcBef>
                <a:spcPts val="100"/>
              </a:spcBef>
            </a:pPr>
            <a:r>
              <a:rPr b="1" dirty="0">
                <a:solidFill>
                  <a:schemeClr val="bg1"/>
                </a:solidFill>
              </a:rPr>
              <a:t>Making</a:t>
            </a:r>
            <a:r>
              <a:rPr b="1" spc="-75" dirty="0">
                <a:solidFill>
                  <a:schemeClr val="bg1"/>
                </a:solidFill>
              </a:rPr>
              <a:t> </a:t>
            </a:r>
            <a:r>
              <a:rPr b="1" dirty="0">
                <a:solidFill>
                  <a:schemeClr val="bg1"/>
                </a:solidFill>
              </a:rPr>
              <a:t>Computers</a:t>
            </a:r>
            <a:r>
              <a:rPr b="1" spc="-30" dirty="0">
                <a:solidFill>
                  <a:schemeClr val="bg1"/>
                </a:solidFill>
              </a:rPr>
              <a:t> </a:t>
            </a:r>
            <a:r>
              <a:rPr b="1" dirty="0">
                <a:solidFill>
                  <a:schemeClr val="bg1"/>
                </a:solidFill>
              </a:rPr>
              <a:t>Faster</a:t>
            </a:r>
            <a:r>
              <a:rPr b="1" spc="-50" dirty="0">
                <a:solidFill>
                  <a:schemeClr val="bg1"/>
                </a:solidFill>
              </a:rPr>
              <a:t> </a:t>
            </a:r>
            <a:r>
              <a:rPr b="1" dirty="0">
                <a:solidFill>
                  <a:schemeClr val="bg1"/>
                </a:solidFill>
              </a:rPr>
              <a:t>and</a:t>
            </a:r>
            <a:r>
              <a:rPr b="1" spc="-50" dirty="0">
                <a:solidFill>
                  <a:schemeClr val="bg1"/>
                </a:solidFill>
              </a:rPr>
              <a:t> </a:t>
            </a:r>
            <a:r>
              <a:rPr b="1" spc="-10" dirty="0">
                <a:solidFill>
                  <a:schemeClr val="bg1"/>
                </a:solidFill>
              </a:rPr>
              <a:t>Better </a:t>
            </a:r>
            <a:r>
              <a:rPr b="1" dirty="0">
                <a:solidFill>
                  <a:schemeClr val="bg1"/>
                </a:solidFill>
              </a:rPr>
              <a:t>Now</a:t>
            </a:r>
            <a:r>
              <a:rPr b="1" spc="-15" dirty="0">
                <a:solidFill>
                  <a:schemeClr val="bg1"/>
                </a:solidFill>
              </a:rPr>
              <a:t> </a:t>
            </a:r>
            <a:r>
              <a:rPr b="1" dirty="0">
                <a:solidFill>
                  <a:schemeClr val="bg1"/>
                </a:solidFill>
              </a:rPr>
              <a:t>and</a:t>
            </a:r>
            <a:r>
              <a:rPr b="1" spc="-20" dirty="0">
                <a:solidFill>
                  <a:schemeClr val="bg1"/>
                </a:solidFill>
              </a:rPr>
              <a:t> </a:t>
            </a:r>
            <a:r>
              <a:rPr b="1" dirty="0">
                <a:solidFill>
                  <a:schemeClr val="bg1"/>
                </a:solidFill>
              </a:rPr>
              <a:t>in</a:t>
            </a:r>
            <a:r>
              <a:rPr b="1" spc="-20" dirty="0">
                <a:solidFill>
                  <a:schemeClr val="bg1"/>
                </a:solidFill>
              </a:rPr>
              <a:t> </a:t>
            </a:r>
            <a:r>
              <a:rPr b="1" dirty="0">
                <a:solidFill>
                  <a:schemeClr val="bg1"/>
                </a:solidFill>
              </a:rPr>
              <a:t>the</a:t>
            </a:r>
            <a:r>
              <a:rPr b="1" spc="-15" dirty="0">
                <a:solidFill>
                  <a:schemeClr val="bg1"/>
                </a:solidFill>
              </a:rPr>
              <a:t> </a:t>
            </a:r>
            <a:r>
              <a:rPr b="1" spc="-10" dirty="0">
                <a:solidFill>
                  <a:schemeClr val="bg1"/>
                </a:solidFill>
              </a:rPr>
              <a:t>Future</a:t>
            </a:r>
            <a:endParaRPr b="1" dirty="0">
              <a:solidFill>
                <a:schemeClr val="bg1"/>
              </a:solidFill>
            </a:endParaRPr>
          </a:p>
        </p:txBody>
      </p:sp>
      <p:sp>
        <p:nvSpPr>
          <p:cNvPr id="2" name="Slide Number Placeholder 1"/>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60</a:t>
            </a:fld>
            <a:endParaRPr lang="en-GB" spc="-25" dirty="0">
              <a:solidFill>
                <a:schemeClr val="bg1"/>
              </a:solidFill>
            </a:endParaRPr>
          </a:p>
        </p:txBody>
      </p:sp>
    </p:spTree>
    <p:extLst>
      <p:ext uri="{BB962C8B-B14F-4D97-AF65-F5344CB8AC3E}">
        <p14:creationId xmlns:p14="http://schemas.microsoft.com/office/powerpoint/2010/main" val="21250334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786975" y="1905000"/>
            <a:ext cx="10947825" cy="3056606"/>
          </a:xfrm>
          <a:prstGeom prst="rect">
            <a:avLst/>
          </a:prstGeom>
        </p:spPr>
        <p:txBody>
          <a:bodyPr vert="horz" wrap="square" lIns="0" tIns="85725" rIns="0" bIns="0" rtlCol="0">
            <a:spAutoFit/>
          </a:bodyPr>
          <a:lstStyle/>
          <a:p>
            <a:pPr marL="755015" lvl="1" indent="-285115">
              <a:spcBef>
                <a:spcPts val="575"/>
              </a:spcBef>
              <a:buFont typeface="Arial MT"/>
              <a:buChar char="–"/>
              <a:tabLst>
                <a:tab pos="755015" algn="l"/>
              </a:tabLst>
            </a:pPr>
            <a:r>
              <a:rPr sz="2400" b="1" spc="-10" dirty="0">
                <a:solidFill>
                  <a:schemeClr val="bg1"/>
                </a:solidFill>
                <a:latin typeface="Calibri"/>
                <a:cs typeface="Calibri"/>
              </a:rPr>
              <a:t>Improved</a:t>
            </a:r>
            <a:r>
              <a:rPr sz="2400" b="1" spc="-60" dirty="0">
                <a:solidFill>
                  <a:schemeClr val="bg1"/>
                </a:solidFill>
                <a:latin typeface="Calibri"/>
                <a:cs typeface="Calibri"/>
              </a:rPr>
              <a:t> </a:t>
            </a:r>
            <a:r>
              <a:rPr sz="2400" b="1" spc="-10" dirty="0">
                <a:solidFill>
                  <a:schemeClr val="bg1"/>
                </a:solidFill>
                <a:latin typeface="Calibri"/>
                <a:cs typeface="Calibri"/>
              </a:rPr>
              <a:t>Architecture</a:t>
            </a:r>
            <a:endParaRPr sz="2400" b="1" dirty="0">
              <a:solidFill>
                <a:schemeClr val="bg1"/>
              </a:solidFill>
              <a:latin typeface="Calibri"/>
              <a:cs typeface="Calibri"/>
            </a:endParaRPr>
          </a:p>
          <a:p>
            <a:pPr marL="1154430" marR="1558925" lvl="2" indent="-227329">
              <a:spcBef>
                <a:spcPts val="575"/>
              </a:spcBef>
              <a:buFont typeface="Arial MT"/>
              <a:buChar char="•"/>
              <a:tabLst>
                <a:tab pos="1155700" algn="l"/>
              </a:tabLst>
            </a:pPr>
            <a:r>
              <a:rPr sz="2400" dirty="0">
                <a:solidFill>
                  <a:schemeClr val="bg1"/>
                </a:solidFill>
                <a:latin typeface="Calibri"/>
                <a:cs typeface="Calibri"/>
              </a:rPr>
              <a:t>Smaller</a:t>
            </a:r>
            <a:r>
              <a:rPr sz="2400" spc="-100" dirty="0">
                <a:solidFill>
                  <a:schemeClr val="bg1"/>
                </a:solidFill>
                <a:latin typeface="Calibri"/>
                <a:cs typeface="Calibri"/>
              </a:rPr>
              <a:t> </a:t>
            </a:r>
            <a:r>
              <a:rPr sz="2400" dirty="0">
                <a:solidFill>
                  <a:schemeClr val="bg1"/>
                </a:solidFill>
                <a:latin typeface="Calibri"/>
                <a:cs typeface="Calibri"/>
              </a:rPr>
              <a:t>components,</a:t>
            </a:r>
            <a:r>
              <a:rPr sz="2400" spc="-80" dirty="0">
                <a:solidFill>
                  <a:schemeClr val="bg1"/>
                </a:solidFill>
                <a:latin typeface="Calibri"/>
                <a:cs typeface="Calibri"/>
              </a:rPr>
              <a:t> </a:t>
            </a:r>
            <a:r>
              <a:rPr sz="2400" spc="-10" dirty="0">
                <a:solidFill>
                  <a:schemeClr val="bg1"/>
                </a:solidFill>
                <a:latin typeface="Calibri"/>
                <a:cs typeface="Calibri"/>
              </a:rPr>
              <a:t>faster</a:t>
            </a:r>
            <a:r>
              <a:rPr sz="2400" spc="-85" dirty="0">
                <a:solidFill>
                  <a:schemeClr val="bg1"/>
                </a:solidFill>
                <a:latin typeface="Calibri"/>
                <a:cs typeface="Calibri"/>
              </a:rPr>
              <a:t> </a:t>
            </a:r>
            <a:r>
              <a:rPr sz="2400" spc="-25" dirty="0">
                <a:solidFill>
                  <a:schemeClr val="bg1"/>
                </a:solidFill>
                <a:latin typeface="Calibri"/>
                <a:cs typeface="Calibri"/>
              </a:rPr>
              <a:t>bus </a:t>
            </a:r>
            <a:r>
              <a:rPr sz="2400" dirty="0">
                <a:solidFill>
                  <a:schemeClr val="bg1"/>
                </a:solidFill>
                <a:latin typeface="Calibri"/>
                <a:cs typeface="Calibri"/>
              </a:rPr>
              <a:t>speeds,</a:t>
            </a:r>
            <a:r>
              <a:rPr sz="2400" spc="-45" dirty="0">
                <a:solidFill>
                  <a:schemeClr val="bg1"/>
                </a:solidFill>
                <a:latin typeface="Calibri"/>
                <a:cs typeface="Calibri"/>
              </a:rPr>
              <a:t> </a:t>
            </a:r>
            <a:r>
              <a:rPr sz="2400" dirty="0">
                <a:solidFill>
                  <a:schemeClr val="bg1"/>
                </a:solidFill>
                <a:latin typeface="Calibri"/>
                <a:cs typeface="Calibri"/>
              </a:rPr>
              <a:t>multiple</a:t>
            </a:r>
            <a:r>
              <a:rPr sz="2400" spc="-50" dirty="0">
                <a:solidFill>
                  <a:schemeClr val="bg1"/>
                </a:solidFill>
                <a:latin typeface="Calibri"/>
                <a:cs typeface="Calibri"/>
              </a:rPr>
              <a:t> </a:t>
            </a:r>
            <a:r>
              <a:rPr sz="2400" dirty="0">
                <a:solidFill>
                  <a:schemeClr val="bg1"/>
                </a:solidFill>
                <a:latin typeface="Calibri"/>
                <a:cs typeface="Calibri"/>
              </a:rPr>
              <a:t>CPU</a:t>
            </a:r>
            <a:r>
              <a:rPr sz="2400" spc="-50" dirty="0">
                <a:solidFill>
                  <a:schemeClr val="bg1"/>
                </a:solidFill>
                <a:latin typeface="Calibri"/>
                <a:cs typeface="Calibri"/>
              </a:rPr>
              <a:t> </a:t>
            </a:r>
            <a:r>
              <a:rPr sz="2400" spc="-10" dirty="0">
                <a:solidFill>
                  <a:schemeClr val="bg1"/>
                </a:solidFill>
                <a:latin typeface="Calibri"/>
                <a:cs typeface="Calibri"/>
              </a:rPr>
              <a:t>cores,</a:t>
            </a:r>
            <a:r>
              <a:rPr lang="en-US" sz="2400" spc="-10" dirty="0">
                <a:solidFill>
                  <a:schemeClr val="bg1"/>
                </a:solidFill>
                <a:latin typeface="Calibri"/>
                <a:cs typeface="Calibri"/>
              </a:rPr>
              <a:t> </a:t>
            </a:r>
            <a:r>
              <a:rPr sz="2400" spc="-10" dirty="0">
                <a:solidFill>
                  <a:schemeClr val="bg1"/>
                </a:solidFill>
                <a:latin typeface="Calibri"/>
                <a:cs typeface="Calibri"/>
              </a:rPr>
              <a:t>	</a:t>
            </a:r>
            <a:r>
              <a:rPr sz="2400" dirty="0">
                <a:solidFill>
                  <a:schemeClr val="bg1"/>
                </a:solidFill>
                <a:latin typeface="Calibri"/>
                <a:cs typeface="Calibri"/>
              </a:rPr>
              <a:t>support</a:t>
            </a:r>
            <a:r>
              <a:rPr sz="2400" spc="-80" dirty="0">
                <a:solidFill>
                  <a:schemeClr val="bg1"/>
                </a:solidFill>
                <a:latin typeface="Calibri"/>
                <a:cs typeface="Calibri"/>
              </a:rPr>
              <a:t> </a:t>
            </a:r>
            <a:r>
              <a:rPr sz="2400" dirty="0">
                <a:solidFill>
                  <a:schemeClr val="bg1"/>
                </a:solidFill>
                <a:latin typeface="Calibri"/>
                <a:cs typeface="Calibri"/>
              </a:rPr>
              <a:t>for</a:t>
            </a:r>
            <a:r>
              <a:rPr sz="2400" spc="-75" dirty="0">
                <a:solidFill>
                  <a:schemeClr val="bg1"/>
                </a:solidFill>
                <a:latin typeface="Calibri"/>
                <a:cs typeface="Calibri"/>
              </a:rPr>
              <a:t> </a:t>
            </a:r>
            <a:r>
              <a:rPr sz="2400" spc="-10" dirty="0">
                <a:solidFill>
                  <a:schemeClr val="bg1"/>
                </a:solidFill>
                <a:latin typeface="Calibri"/>
                <a:cs typeface="Calibri"/>
              </a:rPr>
              <a:t>virtualization</a:t>
            </a:r>
            <a:r>
              <a:rPr lang="en-US" sz="2400" spc="-10" dirty="0">
                <a:solidFill>
                  <a:schemeClr val="bg1"/>
                </a:solidFill>
                <a:latin typeface="Calibri"/>
                <a:cs typeface="Calibri"/>
              </a:rPr>
              <a:t>, </a:t>
            </a:r>
            <a:r>
              <a:rPr lang="en-GB" sz="2400" spc="-10" dirty="0">
                <a:solidFill>
                  <a:schemeClr val="bg1"/>
                </a:solidFill>
                <a:latin typeface="Calibri"/>
                <a:cs typeface="Calibri"/>
              </a:rPr>
              <a:t>creating CPUs with an increasing number of cores and integrated GPUs</a:t>
            </a:r>
            <a:endParaRPr sz="2400" dirty="0">
              <a:solidFill>
                <a:schemeClr val="bg1"/>
              </a:solidFill>
              <a:latin typeface="Calibri"/>
              <a:cs typeface="Calibri"/>
            </a:endParaRPr>
          </a:p>
          <a:p>
            <a:pPr marL="755015" lvl="1" indent="-285115">
              <a:spcBef>
                <a:spcPts val="580"/>
              </a:spcBef>
              <a:buFont typeface="Arial MT"/>
              <a:buChar char="–"/>
              <a:tabLst>
                <a:tab pos="755015" algn="l"/>
              </a:tabLst>
            </a:pPr>
            <a:r>
              <a:rPr sz="2400" b="1" spc="-10" dirty="0">
                <a:solidFill>
                  <a:schemeClr val="bg1"/>
                </a:solidFill>
                <a:latin typeface="Calibri"/>
                <a:cs typeface="Calibri"/>
              </a:rPr>
              <a:t>Improved</a:t>
            </a:r>
            <a:r>
              <a:rPr sz="2400" b="1" spc="-60" dirty="0">
                <a:solidFill>
                  <a:schemeClr val="bg1"/>
                </a:solidFill>
                <a:latin typeface="Calibri"/>
                <a:cs typeface="Calibri"/>
              </a:rPr>
              <a:t> </a:t>
            </a:r>
            <a:r>
              <a:rPr sz="2400" b="1" spc="-10" dirty="0">
                <a:solidFill>
                  <a:schemeClr val="bg1"/>
                </a:solidFill>
                <a:latin typeface="Calibri"/>
                <a:cs typeface="Calibri"/>
              </a:rPr>
              <a:t>Materials</a:t>
            </a:r>
            <a:endParaRPr sz="2400" b="1" dirty="0">
              <a:solidFill>
                <a:schemeClr val="bg1"/>
              </a:solidFill>
              <a:latin typeface="Calibri"/>
              <a:cs typeface="Calibri"/>
            </a:endParaRPr>
          </a:p>
          <a:p>
            <a:pPr marL="1154430" lvl="2" indent="-227329">
              <a:spcBef>
                <a:spcPts val="575"/>
              </a:spcBef>
              <a:buFont typeface="Arial MT"/>
              <a:buChar char="•"/>
              <a:tabLst>
                <a:tab pos="1154430" algn="l"/>
              </a:tabLst>
            </a:pPr>
            <a:r>
              <a:rPr sz="2400" dirty="0">
                <a:solidFill>
                  <a:schemeClr val="bg1"/>
                </a:solidFill>
                <a:latin typeface="Calibri"/>
                <a:cs typeface="Calibri"/>
              </a:rPr>
              <a:t>Flexible</a:t>
            </a:r>
            <a:r>
              <a:rPr sz="2400" spc="-95" dirty="0">
                <a:solidFill>
                  <a:schemeClr val="bg1"/>
                </a:solidFill>
                <a:latin typeface="Calibri"/>
                <a:cs typeface="Calibri"/>
              </a:rPr>
              <a:t> </a:t>
            </a:r>
            <a:r>
              <a:rPr sz="2400" dirty="0">
                <a:solidFill>
                  <a:schemeClr val="bg1"/>
                </a:solidFill>
                <a:latin typeface="Calibri"/>
                <a:cs typeface="Calibri"/>
              </a:rPr>
              <a:t>electronic</a:t>
            </a:r>
            <a:r>
              <a:rPr sz="2400" spc="-114" dirty="0">
                <a:solidFill>
                  <a:schemeClr val="bg1"/>
                </a:solidFill>
                <a:latin typeface="Calibri"/>
                <a:cs typeface="Calibri"/>
              </a:rPr>
              <a:t> </a:t>
            </a:r>
            <a:r>
              <a:rPr sz="2400" spc="-10" dirty="0">
                <a:solidFill>
                  <a:schemeClr val="bg1"/>
                </a:solidFill>
                <a:latin typeface="Calibri"/>
                <a:cs typeface="Calibri"/>
              </a:rPr>
              <a:t>components</a:t>
            </a:r>
            <a:endParaRPr sz="2400" dirty="0">
              <a:solidFill>
                <a:schemeClr val="bg1"/>
              </a:solidFill>
              <a:latin typeface="Calibri"/>
              <a:cs typeface="Calibri"/>
            </a:endParaRPr>
          </a:p>
          <a:p>
            <a:pPr marL="1384300">
              <a:spcBef>
                <a:spcPts val="580"/>
              </a:spcBef>
            </a:pPr>
            <a:r>
              <a:rPr sz="2400" spc="-20" dirty="0">
                <a:solidFill>
                  <a:schemeClr val="bg1"/>
                </a:solidFill>
                <a:latin typeface="Arial MT"/>
                <a:cs typeface="Arial MT"/>
              </a:rPr>
              <a:t>–</a:t>
            </a:r>
            <a:r>
              <a:rPr sz="2400" spc="-204" dirty="0">
                <a:solidFill>
                  <a:schemeClr val="bg1"/>
                </a:solidFill>
                <a:latin typeface="Arial MT"/>
                <a:cs typeface="Arial MT"/>
              </a:rPr>
              <a:t> </a:t>
            </a:r>
            <a:r>
              <a:rPr sz="2400" spc="-30" dirty="0">
                <a:solidFill>
                  <a:schemeClr val="bg1"/>
                </a:solidFill>
                <a:latin typeface="Calibri"/>
                <a:cs typeface="Calibri"/>
              </a:rPr>
              <a:t>Copper,</a:t>
            </a:r>
            <a:r>
              <a:rPr sz="2400" spc="-95" dirty="0">
                <a:solidFill>
                  <a:schemeClr val="bg1"/>
                </a:solidFill>
                <a:latin typeface="Calibri"/>
                <a:cs typeface="Calibri"/>
              </a:rPr>
              <a:t> </a:t>
            </a:r>
            <a:r>
              <a:rPr sz="2400" spc="-10" dirty="0">
                <a:solidFill>
                  <a:schemeClr val="bg1"/>
                </a:solidFill>
                <a:latin typeface="Calibri"/>
                <a:cs typeface="Calibri"/>
              </a:rPr>
              <a:t>high-</a:t>
            </a:r>
            <a:r>
              <a:rPr sz="2400" dirty="0">
                <a:solidFill>
                  <a:schemeClr val="bg1"/>
                </a:solidFill>
                <a:latin typeface="Calibri"/>
                <a:cs typeface="Calibri"/>
              </a:rPr>
              <a:t>k,</a:t>
            </a:r>
            <a:r>
              <a:rPr sz="2400" spc="-40" dirty="0">
                <a:solidFill>
                  <a:schemeClr val="bg1"/>
                </a:solidFill>
                <a:latin typeface="Calibri"/>
                <a:cs typeface="Calibri"/>
              </a:rPr>
              <a:t> </a:t>
            </a:r>
            <a:r>
              <a:rPr sz="2400" dirty="0">
                <a:solidFill>
                  <a:schemeClr val="bg1"/>
                </a:solidFill>
                <a:latin typeface="Calibri"/>
                <a:cs typeface="Calibri"/>
              </a:rPr>
              <a:t>graphene</a:t>
            </a:r>
            <a:r>
              <a:rPr sz="2400" spc="-45" dirty="0">
                <a:solidFill>
                  <a:schemeClr val="bg1"/>
                </a:solidFill>
                <a:latin typeface="Calibri"/>
                <a:cs typeface="Calibri"/>
              </a:rPr>
              <a:t> </a:t>
            </a:r>
            <a:r>
              <a:rPr sz="2400" spc="-20" dirty="0">
                <a:solidFill>
                  <a:schemeClr val="bg1"/>
                </a:solidFill>
                <a:latin typeface="Calibri"/>
                <a:cs typeface="Calibri"/>
              </a:rPr>
              <a:t>chip</a:t>
            </a:r>
            <a:endParaRPr sz="2400" dirty="0">
              <a:solidFill>
                <a:schemeClr val="bg1"/>
              </a:solidFill>
              <a:latin typeface="Calibri"/>
              <a:cs typeface="Calibri"/>
            </a:endParaRPr>
          </a:p>
        </p:txBody>
      </p:sp>
      <p:sp>
        <p:nvSpPr>
          <p:cNvPr id="7" name="object 2">
            <a:extLst>
              <a:ext uri="{FF2B5EF4-FFF2-40B4-BE49-F238E27FC236}">
                <a16:creationId xmlns:a16="http://schemas.microsoft.com/office/drawing/2014/main" id="{D83F97F2-E03B-9048-D6D3-AD1C009BBF4A}"/>
              </a:ext>
            </a:extLst>
          </p:cNvPr>
          <p:cNvSpPr txBox="1">
            <a:spLocks noGrp="1"/>
          </p:cNvSpPr>
          <p:nvPr>
            <p:ph type="title"/>
          </p:nvPr>
        </p:nvSpPr>
        <p:spPr>
          <a:xfrm>
            <a:off x="786976" y="524911"/>
            <a:ext cx="10618047" cy="1231619"/>
          </a:xfrm>
          <a:prstGeom prst="rect">
            <a:avLst/>
          </a:prstGeom>
        </p:spPr>
        <p:txBody>
          <a:bodyPr vert="horz" wrap="square" lIns="0" tIns="12700" rIns="0" bIns="0" rtlCol="0">
            <a:spAutoFit/>
          </a:bodyPr>
          <a:lstStyle/>
          <a:p>
            <a:pPr marL="12700" marR="5080">
              <a:spcBef>
                <a:spcPts val="100"/>
              </a:spcBef>
            </a:pPr>
            <a:r>
              <a:rPr b="1" dirty="0">
                <a:solidFill>
                  <a:schemeClr val="bg1"/>
                </a:solidFill>
              </a:rPr>
              <a:t>Making</a:t>
            </a:r>
            <a:r>
              <a:rPr b="1" spc="-75" dirty="0">
                <a:solidFill>
                  <a:schemeClr val="bg1"/>
                </a:solidFill>
              </a:rPr>
              <a:t> </a:t>
            </a:r>
            <a:r>
              <a:rPr b="1" dirty="0">
                <a:solidFill>
                  <a:schemeClr val="bg1"/>
                </a:solidFill>
              </a:rPr>
              <a:t>Computers</a:t>
            </a:r>
            <a:r>
              <a:rPr b="1" spc="-30" dirty="0">
                <a:solidFill>
                  <a:schemeClr val="bg1"/>
                </a:solidFill>
              </a:rPr>
              <a:t> </a:t>
            </a:r>
            <a:r>
              <a:rPr b="1" dirty="0">
                <a:solidFill>
                  <a:schemeClr val="bg1"/>
                </a:solidFill>
              </a:rPr>
              <a:t>Faster</a:t>
            </a:r>
            <a:r>
              <a:rPr b="1" spc="-50" dirty="0">
                <a:solidFill>
                  <a:schemeClr val="bg1"/>
                </a:solidFill>
              </a:rPr>
              <a:t> </a:t>
            </a:r>
            <a:r>
              <a:rPr b="1" dirty="0">
                <a:solidFill>
                  <a:schemeClr val="bg1"/>
                </a:solidFill>
              </a:rPr>
              <a:t>and</a:t>
            </a:r>
            <a:r>
              <a:rPr b="1" spc="-50" dirty="0">
                <a:solidFill>
                  <a:schemeClr val="bg1"/>
                </a:solidFill>
              </a:rPr>
              <a:t> </a:t>
            </a:r>
            <a:r>
              <a:rPr b="1" spc="-10" dirty="0">
                <a:solidFill>
                  <a:schemeClr val="bg1"/>
                </a:solidFill>
              </a:rPr>
              <a:t>Better </a:t>
            </a:r>
            <a:r>
              <a:rPr b="1" dirty="0">
                <a:solidFill>
                  <a:schemeClr val="bg1"/>
                </a:solidFill>
              </a:rPr>
              <a:t>Now</a:t>
            </a:r>
            <a:r>
              <a:rPr b="1" spc="-15" dirty="0">
                <a:solidFill>
                  <a:schemeClr val="bg1"/>
                </a:solidFill>
              </a:rPr>
              <a:t> </a:t>
            </a:r>
            <a:r>
              <a:rPr b="1" dirty="0">
                <a:solidFill>
                  <a:schemeClr val="bg1"/>
                </a:solidFill>
              </a:rPr>
              <a:t>and</a:t>
            </a:r>
            <a:r>
              <a:rPr b="1" spc="-20" dirty="0">
                <a:solidFill>
                  <a:schemeClr val="bg1"/>
                </a:solidFill>
              </a:rPr>
              <a:t> </a:t>
            </a:r>
            <a:r>
              <a:rPr b="1" dirty="0">
                <a:solidFill>
                  <a:schemeClr val="bg1"/>
                </a:solidFill>
              </a:rPr>
              <a:t>in</a:t>
            </a:r>
            <a:r>
              <a:rPr b="1" spc="-20" dirty="0">
                <a:solidFill>
                  <a:schemeClr val="bg1"/>
                </a:solidFill>
              </a:rPr>
              <a:t> </a:t>
            </a:r>
            <a:r>
              <a:rPr b="1" dirty="0">
                <a:solidFill>
                  <a:schemeClr val="bg1"/>
                </a:solidFill>
              </a:rPr>
              <a:t>the</a:t>
            </a:r>
            <a:r>
              <a:rPr b="1" spc="-15" dirty="0">
                <a:solidFill>
                  <a:schemeClr val="bg1"/>
                </a:solidFill>
              </a:rPr>
              <a:t> </a:t>
            </a:r>
            <a:r>
              <a:rPr b="1" spc="-10" dirty="0">
                <a:solidFill>
                  <a:schemeClr val="bg1"/>
                </a:solidFill>
              </a:rPr>
              <a:t>Future</a:t>
            </a:r>
            <a:endParaRPr b="1" dirty="0">
              <a:solidFill>
                <a:schemeClr val="bg1"/>
              </a:solidFill>
            </a:endParaRPr>
          </a:p>
        </p:txBody>
      </p:sp>
      <p:sp>
        <p:nvSpPr>
          <p:cNvPr id="2" name="Slide Number Placeholder 1"/>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61</a:t>
            </a:fld>
            <a:endParaRPr lang="en-GB" spc="-25" dirty="0">
              <a:solidFill>
                <a:schemeClr val="bg1"/>
              </a:solidFill>
            </a:endParaRPr>
          </a:p>
        </p:txBody>
      </p:sp>
    </p:spTree>
    <p:extLst>
      <p:ext uri="{BB962C8B-B14F-4D97-AF65-F5344CB8AC3E}">
        <p14:creationId xmlns:p14="http://schemas.microsoft.com/office/powerpoint/2010/main" val="7730804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491055"/>
            <a:ext cx="10618047" cy="836126"/>
          </a:xfrm>
          <a:prstGeom prst="rect">
            <a:avLst/>
          </a:prstGeom>
        </p:spPr>
        <p:txBody>
          <a:bodyPr vert="horz" wrap="square" lIns="0" tIns="224536" rIns="0" bIns="0" rtlCol="0">
            <a:spAutoFit/>
          </a:bodyPr>
          <a:lstStyle/>
          <a:p>
            <a:pPr marL="12700">
              <a:spcBef>
                <a:spcPts val="100"/>
              </a:spcBef>
            </a:pPr>
            <a:r>
              <a:rPr lang="en-US" b="1" dirty="0">
                <a:solidFill>
                  <a:schemeClr val="bg1"/>
                </a:solidFill>
              </a:rPr>
              <a:t>3D Chips</a:t>
            </a:r>
            <a:endParaRPr b="1" spc="-10" dirty="0">
              <a:solidFill>
                <a:schemeClr val="bg1"/>
              </a:solidFill>
            </a:endParaRPr>
          </a:p>
        </p:txBody>
      </p:sp>
      <p:sp>
        <p:nvSpPr>
          <p:cNvPr id="3" name="object 3"/>
          <p:cNvSpPr txBox="1"/>
          <p:nvPr/>
        </p:nvSpPr>
        <p:spPr>
          <a:xfrm>
            <a:off x="789938" y="1618251"/>
            <a:ext cx="6459224" cy="3641381"/>
          </a:xfrm>
          <a:prstGeom prst="rect">
            <a:avLst/>
          </a:prstGeom>
        </p:spPr>
        <p:txBody>
          <a:bodyPr vert="horz" wrap="square" lIns="0" tIns="85725" rIns="0" bIns="0" rtlCol="0">
            <a:spAutoFit/>
          </a:bodyPr>
          <a:lstStyle/>
          <a:p>
            <a:pPr marL="812165" marR="440055" indent="-342900" algn="just">
              <a:spcBef>
                <a:spcPts val="575"/>
              </a:spcBef>
              <a:buFont typeface="Arial" panose="020B0604020202020204" pitchFamily="34" charset="0"/>
              <a:buChar char="•"/>
              <a:tabLst>
                <a:tab pos="756285" algn="l"/>
              </a:tabLst>
            </a:pPr>
            <a:r>
              <a:rPr lang="en-GB" sz="2400" dirty="0">
                <a:solidFill>
                  <a:schemeClr val="bg1"/>
                </a:solidFill>
                <a:latin typeface="Calibri"/>
                <a:cs typeface="Calibri"/>
              </a:rPr>
              <a:t>Three-dimensional (3D) chips are a technique for </a:t>
            </a:r>
            <a:r>
              <a:rPr lang="en-GB" sz="2400" b="1" dirty="0">
                <a:solidFill>
                  <a:schemeClr val="bg1"/>
                </a:solidFill>
                <a:latin typeface="Calibri"/>
                <a:cs typeface="Calibri"/>
              </a:rPr>
              <a:t>packing an increasing number of components onto small chips</a:t>
            </a:r>
          </a:p>
          <a:p>
            <a:pPr marL="812165" marR="440055" indent="-342900" algn="just">
              <a:spcBef>
                <a:spcPts val="575"/>
              </a:spcBef>
              <a:buFont typeface="Arial" panose="020B0604020202020204" pitchFamily="34" charset="0"/>
              <a:buChar char="•"/>
              <a:tabLst>
                <a:tab pos="756285" algn="l"/>
              </a:tabLst>
            </a:pPr>
            <a:r>
              <a:rPr lang="en-GB" sz="2400" dirty="0">
                <a:solidFill>
                  <a:schemeClr val="bg1"/>
                </a:solidFill>
                <a:latin typeface="Calibri"/>
                <a:cs typeface="Calibri"/>
              </a:rPr>
              <a:t>Components are layered, which cuts down on surface area required</a:t>
            </a:r>
          </a:p>
          <a:p>
            <a:pPr marL="812165" marR="440055" indent="-342900" algn="just">
              <a:spcBef>
                <a:spcPts val="575"/>
              </a:spcBef>
              <a:buFont typeface="Arial" panose="020B0604020202020204" pitchFamily="34" charset="0"/>
              <a:buChar char="•"/>
              <a:tabLst>
                <a:tab pos="756285" algn="l"/>
              </a:tabLst>
            </a:pPr>
            <a:r>
              <a:rPr lang="en-GB" sz="2400" dirty="0">
                <a:solidFill>
                  <a:schemeClr val="bg1"/>
                </a:solidFill>
                <a:latin typeface="Calibri"/>
                <a:cs typeface="Calibri"/>
              </a:rPr>
              <a:t>Especially important with notebook computers and mobile devices that have </a:t>
            </a:r>
            <a:r>
              <a:rPr lang="en-GB" sz="2400" b="1" dirty="0">
                <a:solidFill>
                  <a:schemeClr val="bg1"/>
                </a:solidFill>
                <a:latin typeface="Calibri"/>
                <a:cs typeface="Calibri"/>
              </a:rPr>
              <a:t>limited room inside the system unit</a:t>
            </a:r>
          </a:p>
          <a:p>
            <a:pPr marL="812165" marR="440055" indent="-342900" algn="just">
              <a:spcBef>
                <a:spcPts val="575"/>
              </a:spcBef>
              <a:buFont typeface="Arial" panose="020B0604020202020204" pitchFamily="34" charset="0"/>
              <a:buChar char="•"/>
              <a:tabLst>
                <a:tab pos="756285" algn="l"/>
              </a:tabLst>
            </a:pPr>
            <a:endParaRPr lang="en-GB" sz="2400" dirty="0">
              <a:solidFill>
                <a:schemeClr val="bg1"/>
              </a:solidFill>
              <a:latin typeface="Calibri"/>
              <a:cs typeface="Calibri"/>
            </a:endParaRPr>
          </a:p>
        </p:txBody>
      </p:sp>
      <p:pic>
        <p:nvPicPr>
          <p:cNvPr id="5" name="Picture 4">
            <a:extLst>
              <a:ext uri="{FF2B5EF4-FFF2-40B4-BE49-F238E27FC236}">
                <a16:creationId xmlns:a16="http://schemas.microsoft.com/office/drawing/2014/main" id="{C40A977B-44A6-11B6-F5EF-A07C4A611757}"/>
              </a:ext>
            </a:extLst>
          </p:cNvPr>
          <p:cNvPicPr>
            <a:picLocks noChangeAspect="1"/>
          </p:cNvPicPr>
          <p:nvPr/>
        </p:nvPicPr>
        <p:blipFill>
          <a:blip r:embed="rId2"/>
          <a:stretch>
            <a:fillRect/>
          </a:stretch>
        </p:blipFill>
        <p:spPr>
          <a:xfrm>
            <a:off x="7249162" y="1634464"/>
            <a:ext cx="4152900" cy="3171825"/>
          </a:xfrm>
          <a:prstGeom prst="rect">
            <a:avLst/>
          </a:prstGeom>
        </p:spPr>
      </p:pic>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62</a:t>
            </a:fld>
            <a:endParaRPr lang="en-GB" spc="-25" dirty="0">
              <a:solidFill>
                <a:schemeClr val="bg1"/>
              </a:solidFill>
            </a:endParaRPr>
          </a:p>
        </p:txBody>
      </p:sp>
    </p:spTree>
    <p:extLst>
      <p:ext uri="{BB962C8B-B14F-4D97-AF65-F5344CB8AC3E}">
        <p14:creationId xmlns:p14="http://schemas.microsoft.com/office/powerpoint/2010/main" val="25567578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67902" y="533400"/>
            <a:ext cx="10618047" cy="836126"/>
          </a:xfrm>
          <a:prstGeom prst="rect">
            <a:avLst/>
          </a:prstGeom>
        </p:spPr>
        <p:txBody>
          <a:bodyPr vert="horz" wrap="square" lIns="0" tIns="224536" rIns="0" bIns="0" rtlCol="0">
            <a:spAutoFit/>
          </a:bodyPr>
          <a:lstStyle/>
          <a:p>
            <a:pPr marL="12700">
              <a:spcBef>
                <a:spcPts val="100"/>
              </a:spcBef>
            </a:pPr>
            <a:r>
              <a:rPr b="1" spc="-10" dirty="0">
                <a:solidFill>
                  <a:schemeClr val="bg1"/>
                </a:solidFill>
              </a:rPr>
              <a:t>Summary</a:t>
            </a:r>
          </a:p>
        </p:txBody>
      </p:sp>
      <p:sp>
        <p:nvSpPr>
          <p:cNvPr id="3" name="object 3"/>
          <p:cNvSpPr txBox="1"/>
          <p:nvPr/>
        </p:nvSpPr>
        <p:spPr>
          <a:xfrm>
            <a:off x="967902" y="1645569"/>
            <a:ext cx="7747000" cy="1794722"/>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sz="2400" dirty="0">
                <a:solidFill>
                  <a:schemeClr val="bg1"/>
                </a:solidFill>
                <a:latin typeface="Calibri"/>
                <a:cs typeface="Calibri"/>
              </a:rPr>
              <a:t>Data</a:t>
            </a:r>
            <a:r>
              <a:rPr sz="2400" spc="-90" dirty="0">
                <a:solidFill>
                  <a:schemeClr val="bg1"/>
                </a:solidFill>
                <a:latin typeface="Calibri"/>
                <a:cs typeface="Calibri"/>
              </a:rPr>
              <a:t> </a:t>
            </a:r>
            <a:r>
              <a:rPr sz="2400" dirty="0">
                <a:solidFill>
                  <a:schemeClr val="bg1"/>
                </a:solidFill>
                <a:latin typeface="Calibri"/>
                <a:cs typeface="Calibri"/>
              </a:rPr>
              <a:t>and</a:t>
            </a:r>
            <a:r>
              <a:rPr sz="2400" spc="-75" dirty="0">
                <a:solidFill>
                  <a:schemeClr val="bg1"/>
                </a:solidFill>
                <a:latin typeface="Calibri"/>
                <a:cs typeface="Calibri"/>
              </a:rPr>
              <a:t> </a:t>
            </a:r>
            <a:r>
              <a:rPr sz="2400" dirty="0">
                <a:solidFill>
                  <a:schemeClr val="bg1"/>
                </a:solidFill>
                <a:latin typeface="Calibri"/>
                <a:cs typeface="Calibri"/>
              </a:rPr>
              <a:t>Program</a:t>
            </a:r>
            <a:r>
              <a:rPr sz="2400" spc="-95" dirty="0">
                <a:solidFill>
                  <a:schemeClr val="bg1"/>
                </a:solidFill>
                <a:latin typeface="Calibri"/>
                <a:cs typeface="Calibri"/>
              </a:rPr>
              <a:t> </a:t>
            </a:r>
            <a:r>
              <a:rPr sz="2400" spc="-10" dirty="0">
                <a:solidFill>
                  <a:schemeClr val="bg1"/>
                </a:solidFill>
                <a:latin typeface="Calibri"/>
                <a:cs typeface="Calibri"/>
              </a:rPr>
              <a:t>Representation</a:t>
            </a:r>
            <a:endParaRPr sz="2400" dirty="0">
              <a:solidFill>
                <a:schemeClr val="bg1"/>
              </a:solidFill>
              <a:latin typeface="Calibri"/>
              <a:cs typeface="Calibri"/>
            </a:endParaRPr>
          </a:p>
          <a:p>
            <a:pPr marL="355600" indent="-342900">
              <a:spcBef>
                <a:spcPts val="575"/>
              </a:spcBef>
              <a:buFont typeface="Arial MT"/>
              <a:buChar char="•"/>
              <a:tabLst>
                <a:tab pos="355600" algn="l"/>
              </a:tabLst>
            </a:pPr>
            <a:r>
              <a:rPr sz="2400" dirty="0">
                <a:solidFill>
                  <a:schemeClr val="bg1"/>
                </a:solidFill>
                <a:latin typeface="Calibri"/>
                <a:cs typeface="Calibri"/>
              </a:rPr>
              <a:t>Inside</a:t>
            </a:r>
            <a:r>
              <a:rPr sz="2400" spc="-60" dirty="0">
                <a:solidFill>
                  <a:schemeClr val="bg1"/>
                </a:solidFill>
                <a:latin typeface="Calibri"/>
                <a:cs typeface="Calibri"/>
              </a:rPr>
              <a:t> </a:t>
            </a:r>
            <a:r>
              <a:rPr sz="2400" dirty="0">
                <a:solidFill>
                  <a:schemeClr val="bg1"/>
                </a:solidFill>
                <a:latin typeface="Calibri"/>
                <a:cs typeface="Calibri"/>
              </a:rPr>
              <a:t>the</a:t>
            </a:r>
            <a:r>
              <a:rPr sz="2400" spc="-55" dirty="0">
                <a:solidFill>
                  <a:schemeClr val="bg1"/>
                </a:solidFill>
                <a:latin typeface="Calibri"/>
                <a:cs typeface="Calibri"/>
              </a:rPr>
              <a:t> </a:t>
            </a:r>
            <a:r>
              <a:rPr sz="2400" spc="-10" dirty="0">
                <a:solidFill>
                  <a:schemeClr val="bg1"/>
                </a:solidFill>
                <a:latin typeface="Calibri"/>
                <a:cs typeface="Calibri"/>
              </a:rPr>
              <a:t>System</a:t>
            </a:r>
            <a:r>
              <a:rPr sz="2400" spc="-85" dirty="0">
                <a:solidFill>
                  <a:schemeClr val="bg1"/>
                </a:solidFill>
                <a:latin typeface="Calibri"/>
                <a:cs typeface="Calibri"/>
              </a:rPr>
              <a:t> </a:t>
            </a:r>
            <a:r>
              <a:rPr sz="2400" spc="-20" dirty="0">
                <a:solidFill>
                  <a:schemeClr val="bg1"/>
                </a:solidFill>
                <a:latin typeface="Calibri"/>
                <a:cs typeface="Calibri"/>
              </a:rPr>
              <a:t>Unit</a:t>
            </a:r>
            <a:endParaRPr sz="2400" dirty="0">
              <a:solidFill>
                <a:schemeClr val="bg1"/>
              </a:solidFill>
              <a:latin typeface="Calibri"/>
              <a:cs typeface="Calibri"/>
            </a:endParaRPr>
          </a:p>
          <a:p>
            <a:pPr marL="355600" indent="-342900">
              <a:spcBef>
                <a:spcPts val="575"/>
              </a:spcBef>
              <a:buFont typeface="Arial MT"/>
              <a:buChar char="•"/>
              <a:tabLst>
                <a:tab pos="355600" algn="l"/>
              </a:tabLst>
            </a:pPr>
            <a:r>
              <a:rPr sz="2400" dirty="0">
                <a:solidFill>
                  <a:schemeClr val="bg1"/>
                </a:solidFill>
                <a:latin typeface="Calibri"/>
                <a:cs typeface="Calibri"/>
              </a:rPr>
              <a:t>How</a:t>
            </a:r>
            <a:r>
              <a:rPr sz="2400" spc="-30" dirty="0">
                <a:solidFill>
                  <a:schemeClr val="bg1"/>
                </a:solidFill>
                <a:latin typeface="Calibri"/>
                <a:cs typeface="Calibri"/>
              </a:rPr>
              <a:t> </a:t>
            </a:r>
            <a:r>
              <a:rPr sz="2400" dirty="0">
                <a:solidFill>
                  <a:schemeClr val="bg1"/>
                </a:solidFill>
                <a:latin typeface="Calibri"/>
                <a:cs typeface="Calibri"/>
              </a:rPr>
              <a:t>the</a:t>
            </a:r>
            <a:r>
              <a:rPr sz="2400" spc="-25" dirty="0">
                <a:solidFill>
                  <a:schemeClr val="bg1"/>
                </a:solidFill>
                <a:latin typeface="Calibri"/>
                <a:cs typeface="Calibri"/>
              </a:rPr>
              <a:t> </a:t>
            </a:r>
            <a:r>
              <a:rPr sz="2400" dirty="0">
                <a:solidFill>
                  <a:schemeClr val="bg1"/>
                </a:solidFill>
                <a:latin typeface="Calibri"/>
                <a:cs typeface="Calibri"/>
              </a:rPr>
              <a:t>CPU</a:t>
            </a:r>
            <a:r>
              <a:rPr sz="2400" spc="-50" dirty="0">
                <a:solidFill>
                  <a:schemeClr val="bg1"/>
                </a:solidFill>
                <a:latin typeface="Calibri"/>
                <a:cs typeface="Calibri"/>
              </a:rPr>
              <a:t> </a:t>
            </a:r>
            <a:r>
              <a:rPr sz="2400" spc="-20" dirty="0">
                <a:solidFill>
                  <a:schemeClr val="bg1"/>
                </a:solidFill>
                <a:latin typeface="Calibri"/>
                <a:cs typeface="Calibri"/>
              </a:rPr>
              <a:t>Works</a:t>
            </a:r>
            <a:endParaRPr sz="2400" dirty="0">
              <a:solidFill>
                <a:schemeClr val="bg1"/>
              </a:solidFill>
              <a:latin typeface="Calibri"/>
              <a:cs typeface="Calibri"/>
            </a:endParaRPr>
          </a:p>
          <a:p>
            <a:pPr marL="355600" indent="-342900">
              <a:spcBef>
                <a:spcPts val="580"/>
              </a:spcBef>
              <a:buFont typeface="Arial MT"/>
              <a:buChar char="•"/>
              <a:tabLst>
                <a:tab pos="355600" algn="l"/>
              </a:tabLst>
            </a:pPr>
            <a:r>
              <a:rPr sz="2400" dirty="0">
                <a:solidFill>
                  <a:schemeClr val="bg1"/>
                </a:solidFill>
                <a:latin typeface="Calibri"/>
                <a:cs typeface="Calibri"/>
              </a:rPr>
              <a:t>Making</a:t>
            </a:r>
            <a:r>
              <a:rPr sz="2400" spc="-60" dirty="0">
                <a:solidFill>
                  <a:schemeClr val="bg1"/>
                </a:solidFill>
                <a:latin typeface="Calibri"/>
                <a:cs typeface="Calibri"/>
              </a:rPr>
              <a:t> </a:t>
            </a:r>
            <a:r>
              <a:rPr sz="2400" dirty="0">
                <a:solidFill>
                  <a:schemeClr val="bg1"/>
                </a:solidFill>
                <a:latin typeface="Calibri"/>
                <a:cs typeface="Calibri"/>
              </a:rPr>
              <a:t>Computers</a:t>
            </a:r>
            <a:r>
              <a:rPr sz="2400" spc="-70" dirty="0">
                <a:solidFill>
                  <a:schemeClr val="bg1"/>
                </a:solidFill>
                <a:latin typeface="Calibri"/>
                <a:cs typeface="Calibri"/>
              </a:rPr>
              <a:t> </a:t>
            </a:r>
            <a:r>
              <a:rPr sz="2400" spc="-10" dirty="0">
                <a:solidFill>
                  <a:schemeClr val="bg1"/>
                </a:solidFill>
                <a:latin typeface="Calibri"/>
                <a:cs typeface="Calibri"/>
              </a:rPr>
              <a:t>Faster</a:t>
            </a:r>
            <a:r>
              <a:rPr sz="2400" spc="-60" dirty="0">
                <a:solidFill>
                  <a:schemeClr val="bg1"/>
                </a:solidFill>
                <a:latin typeface="Calibri"/>
                <a:cs typeface="Calibri"/>
              </a:rPr>
              <a:t> </a:t>
            </a:r>
            <a:r>
              <a:rPr sz="2400" dirty="0">
                <a:solidFill>
                  <a:schemeClr val="bg1"/>
                </a:solidFill>
                <a:latin typeface="Calibri"/>
                <a:cs typeface="Calibri"/>
              </a:rPr>
              <a:t>and</a:t>
            </a:r>
            <a:r>
              <a:rPr sz="2400" spc="-45" dirty="0">
                <a:solidFill>
                  <a:schemeClr val="bg1"/>
                </a:solidFill>
                <a:latin typeface="Calibri"/>
                <a:cs typeface="Calibri"/>
              </a:rPr>
              <a:t> </a:t>
            </a:r>
            <a:r>
              <a:rPr sz="2400" dirty="0">
                <a:solidFill>
                  <a:schemeClr val="bg1"/>
                </a:solidFill>
                <a:latin typeface="Calibri"/>
                <a:cs typeface="Calibri"/>
              </a:rPr>
              <a:t>Better</a:t>
            </a:r>
            <a:r>
              <a:rPr sz="2400" spc="-60" dirty="0">
                <a:solidFill>
                  <a:schemeClr val="bg1"/>
                </a:solidFill>
                <a:latin typeface="Calibri"/>
                <a:cs typeface="Calibri"/>
              </a:rPr>
              <a:t> </a:t>
            </a:r>
            <a:r>
              <a:rPr sz="2400" dirty="0">
                <a:solidFill>
                  <a:schemeClr val="bg1"/>
                </a:solidFill>
                <a:latin typeface="Calibri"/>
                <a:cs typeface="Calibri"/>
              </a:rPr>
              <a:t>Now</a:t>
            </a:r>
            <a:r>
              <a:rPr sz="2400" spc="-35" dirty="0">
                <a:solidFill>
                  <a:schemeClr val="bg1"/>
                </a:solidFill>
                <a:latin typeface="Calibri"/>
                <a:cs typeface="Calibri"/>
              </a:rPr>
              <a:t> </a:t>
            </a:r>
            <a:r>
              <a:rPr sz="2400" dirty="0">
                <a:solidFill>
                  <a:schemeClr val="bg1"/>
                </a:solidFill>
                <a:latin typeface="Calibri"/>
                <a:cs typeface="Calibri"/>
              </a:rPr>
              <a:t>and</a:t>
            </a:r>
            <a:r>
              <a:rPr sz="2400" spc="-50" dirty="0">
                <a:solidFill>
                  <a:schemeClr val="bg1"/>
                </a:solidFill>
                <a:latin typeface="Calibri"/>
                <a:cs typeface="Calibri"/>
              </a:rPr>
              <a:t> </a:t>
            </a:r>
            <a:r>
              <a:rPr sz="2400" dirty="0">
                <a:solidFill>
                  <a:schemeClr val="bg1"/>
                </a:solidFill>
                <a:latin typeface="Calibri"/>
                <a:cs typeface="Calibri"/>
              </a:rPr>
              <a:t>in</a:t>
            </a:r>
            <a:r>
              <a:rPr sz="2400" spc="-40" dirty="0">
                <a:solidFill>
                  <a:schemeClr val="bg1"/>
                </a:solidFill>
                <a:latin typeface="Calibri"/>
                <a:cs typeface="Calibri"/>
              </a:rPr>
              <a:t> </a:t>
            </a:r>
            <a:r>
              <a:rPr sz="2400" dirty="0">
                <a:solidFill>
                  <a:schemeClr val="bg1"/>
                </a:solidFill>
                <a:latin typeface="Calibri"/>
                <a:cs typeface="Calibri"/>
              </a:rPr>
              <a:t>the</a:t>
            </a:r>
            <a:r>
              <a:rPr sz="2400" spc="-40" dirty="0">
                <a:solidFill>
                  <a:schemeClr val="bg1"/>
                </a:solidFill>
                <a:latin typeface="Calibri"/>
                <a:cs typeface="Calibri"/>
              </a:rPr>
              <a:t> </a:t>
            </a:r>
            <a:r>
              <a:rPr sz="2400" spc="-10" dirty="0">
                <a:solidFill>
                  <a:schemeClr val="bg1"/>
                </a:solidFill>
                <a:latin typeface="Calibri"/>
                <a:cs typeface="Calibri"/>
              </a:rPr>
              <a:t>Future</a:t>
            </a:r>
            <a:endParaRPr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63</a:t>
            </a:fld>
            <a:endParaRPr lang="en-GB" spc="-25"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86976" y="377025"/>
            <a:ext cx="10618047" cy="869084"/>
          </a:xfrm>
          <a:prstGeom prst="rect">
            <a:avLst/>
          </a:prstGeom>
        </p:spPr>
        <p:txBody>
          <a:bodyPr vert="horz" wrap="square" lIns="0" tIns="257175" rIns="0" bIns="0" rtlCol="0">
            <a:spAutoFit/>
          </a:bodyPr>
          <a:lstStyle/>
          <a:p>
            <a:pPr marL="12700">
              <a:spcBef>
                <a:spcPts val="105"/>
              </a:spcBef>
            </a:pPr>
            <a:r>
              <a:rPr b="1" dirty="0">
                <a:solidFill>
                  <a:schemeClr val="bg1"/>
                </a:solidFill>
              </a:rPr>
              <a:t>Coding</a:t>
            </a:r>
            <a:r>
              <a:rPr b="1" spc="-50" dirty="0">
                <a:solidFill>
                  <a:schemeClr val="bg1"/>
                </a:solidFill>
              </a:rPr>
              <a:t> </a:t>
            </a:r>
            <a:r>
              <a:rPr b="1" dirty="0">
                <a:solidFill>
                  <a:schemeClr val="bg1"/>
                </a:solidFill>
              </a:rPr>
              <a:t>Systems</a:t>
            </a:r>
            <a:r>
              <a:rPr b="1" spc="-55" dirty="0">
                <a:solidFill>
                  <a:schemeClr val="bg1"/>
                </a:solidFill>
              </a:rPr>
              <a:t> </a:t>
            </a:r>
            <a:r>
              <a:rPr b="1" dirty="0">
                <a:solidFill>
                  <a:schemeClr val="bg1"/>
                </a:solidFill>
              </a:rPr>
              <a:t>for</a:t>
            </a:r>
            <a:r>
              <a:rPr b="1" spc="-70" dirty="0">
                <a:solidFill>
                  <a:schemeClr val="bg1"/>
                </a:solidFill>
              </a:rPr>
              <a:t> </a:t>
            </a:r>
            <a:r>
              <a:rPr b="1" dirty="0">
                <a:solidFill>
                  <a:schemeClr val="bg1"/>
                </a:solidFill>
              </a:rPr>
              <a:t>Text-Based</a:t>
            </a:r>
            <a:r>
              <a:rPr b="1" spc="-65" dirty="0">
                <a:solidFill>
                  <a:schemeClr val="bg1"/>
                </a:solidFill>
              </a:rPr>
              <a:t> </a:t>
            </a:r>
            <a:r>
              <a:rPr b="1" spc="-20" dirty="0">
                <a:solidFill>
                  <a:schemeClr val="bg1"/>
                </a:solidFill>
              </a:rPr>
              <a:t>Data</a:t>
            </a:r>
            <a:endParaRPr b="1" dirty="0">
              <a:solidFill>
                <a:schemeClr val="bg1"/>
              </a:solidFill>
            </a:endParaRPr>
          </a:p>
        </p:txBody>
      </p:sp>
      <p:sp>
        <p:nvSpPr>
          <p:cNvPr id="3" name="object 3"/>
          <p:cNvSpPr txBox="1"/>
          <p:nvPr/>
        </p:nvSpPr>
        <p:spPr>
          <a:xfrm>
            <a:off x="796502" y="1600200"/>
            <a:ext cx="10618046" cy="4488408"/>
          </a:xfrm>
          <a:prstGeom prst="rect">
            <a:avLst/>
          </a:prstGeom>
        </p:spPr>
        <p:txBody>
          <a:bodyPr vert="horz" wrap="square" lIns="0" tIns="12700" rIns="0" bIns="0" rtlCol="0">
            <a:spAutoFit/>
          </a:bodyPr>
          <a:lstStyle/>
          <a:p>
            <a:pPr marL="355600" marR="132080" indent="-343535">
              <a:spcBef>
                <a:spcPts val="100"/>
              </a:spcBef>
              <a:buFont typeface="Arial MT"/>
              <a:buChar char="•"/>
              <a:tabLst>
                <a:tab pos="355600" algn="l"/>
              </a:tabLst>
            </a:pPr>
            <a:r>
              <a:rPr lang="en-GB" sz="2600" dirty="0">
                <a:solidFill>
                  <a:schemeClr val="bg1"/>
                </a:solidFill>
                <a:latin typeface="Calibri"/>
                <a:cs typeface="Calibri"/>
              </a:rPr>
              <a:t>Text-based data is represented by </a:t>
            </a:r>
            <a:r>
              <a:rPr lang="en-GB" sz="2600" b="1" dirty="0">
                <a:solidFill>
                  <a:schemeClr val="bg1"/>
                </a:solidFill>
                <a:latin typeface="Calibri"/>
                <a:cs typeface="Calibri"/>
              </a:rPr>
              <a:t>binary coding systems </a:t>
            </a:r>
            <a:r>
              <a:rPr lang="en-GB" sz="2600" dirty="0">
                <a:solidFill>
                  <a:schemeClr val="bg1"/>
                </a:solidFill>
                <a:latin typeface="Calibri"/>
                <a:cs typeface="Calibri"/>
              </a:rPr>
              <a:t>specifically developed for text-based </a:t>
            </a:r>
            <a:r>
              <a:rPr lang="en-GB" sz="2600" dirty="0" smtClean="0">
                <a:solidFill>
                  <a:schemeClr val="bg1"/>
                </a:solidFill>
                <a:latin typeface="Calibri"/>
                <a:cs typeface="Calibri"/>
              </a:rPr>
              <a:t>data</a:t>
            </a:r>
            <a:endParaRPr lang="en-GB" sz="2600" dirty="0">
              <a:solidFill>
                <a:schemeClr val="bg1"/>
              </a:solidFill>
              <a:latin typeface="Calibri"/>
              <a:cs typeface="Calibri"/>
            </a:endParaRPr>
          </a:p>
          <a:p>
            <a:pPr marL="755015" lvl="1" indent="-285115">
              <a:spcBef>
                <a:spcPts val="580"/>
              </a:spcBef>
              <a:buFont typeface="Arial MT"/>
              <a:buChar char="–"/>
              <a:tabLst>
                <a:tab pos="755015" algn="l"/>
              </a:tabLst>
            </a:pPr>
            <a:r>
              <a:rPr lang="en-GB" sz="2600" b="1" dirty="0">
                <a:solidFill>
                  <a:schemeClr val="bg1"/>
                </a:solidFill>
                <a:latin typeface="Calibri"/>
                <a:cs typeface="Calibri"/>
              </a:rPr>
              <a:t>ASCII</a:t>
            </a:r>
          </a:p>
          <a:p>
            <a:pPr marL="755015" lvl="1" indent="-285115">
              <a:spcBef>
                <a:spcPts val="580"/>
              </a:spcBef>
              <a:buFont typeface="Arial MT"/>
              <a:buChar char="–"/>
              <a:tabLst>
                <a:tab pos="755015" algn="l"/>
              </a:tabLst>
            </a:pPr>
            <a:r>
              <a:rPr lang="en-GB" sz="2600" b="1" dirty="0">
                <a:solidFill>
                  <a:schemeClr val="bg1"/>
                </a:solidFill>
                <a:latin typeface="Calibri"/>
                <a:cs typeface="Calibri"/>
              </a:rPr>
              <a:t>EBCDIC</a:t>
            </a:r>
          </a:p>
          <a:p>
            <a:pPr marL="755015" lvl="1" indent="-285115">
              <a:spcBef>
                <a:spcPts val="580"/>
              </a:spcBef>
              <a:buFont typeface="Arial MT"/>
              <a:buChar char="–"/>
              <a:tabLst>
                <a:tab pos="755015" algn="l"/>
              </a:tabLst>
            </a:pPr>
            <a:r>
              <a:rPr lang="en-GB" sz="2600" b="1" dirty="0">
                <a:solidFill>
                  <a:schemeClr val="bg1"/>
                </a:solidFill>
                <a:latin typeface="Calibri"/>
                <a:cs typeface="Calibri"/>
              </a:rPr>
              <a:t>Unicode</a:t>
            </a:r>
          </a:p>
          <a:p>
            <a:pPr marL="355600" marR="132080" indent="-343535">
              <a:spcBef>
                <a:spcPts val="100"/>
              </a:spcBef>
              <a:buFont typeface="Arial MT"/>
              <a:buChar char="•"/>
              <a:tabLst>
                <a:tab pos="355600" algn="l"/>
              </a:tabLst>
            </a:pPr>
            <a:r>
              <a:rPr lang="en-GB" sz="2600" dirty="0">
                <a:solidFill>
                  <a:schemeClr val="bg1"/>
                </a:solidFill>
                <a:latin typeface="Calibri"/>
                <a:cs typeface="Calibri"/>
              </a:rPr>
              <a:t>These codes represent all characters that can appear in text data</a:t>
            </a:r>
          </a:p>
          <a:p>
            <a:pPr marL="755015" lvl="1" indent="-285115">
              <a:spcBef>
                <a:spcPts val="580"/>
              </a:spcBef>
              <a:buFont typeface="Arial MT"/>
              <a:buChar char="–"/>
              <a:tabLst>
                <a:tab pos="755015" algn="l"/>
              </a:tabLst>
            </a:pPr>
            <a:r>
              <a:rPr lang="en-GB" sz="2600" dirty="0">
                <a:solidFill>
                  <a:schemeClr val="bg1"/>
                </a:solidFill>
                <a:latin typeface="Calibri"/>
                <a:cs typeface="Calibri"/>
              </a:rPr>
              <a:t>Numbers</a:t>
            </a:r>
          </a:p>
          <a:p>
            <a:pPr marL="755015" lvl="1" indent="-285115">
              <a:spcBef>
                <a:spcPts val="580"/>
              </a:spcBef>
              <a:buFont typeface="Arial MT"/>
              <a:buChar char="–"/>
              <a:tabLst>
                <a:tab pos="755015" algn="l"/>
              </a:tabLst>
            </a:pPr>
            <a:r>
              <a:rPr lang="en-GB" sz="2600" dirty="0">
                <a:solidFill>
                  <a:schemeClr val="bg1"/>
                </a:solidFill>
                <a:latin typeface="Calibri"/>
                <a:cs typeface="Calibri"/>
              </a:rPr>
              <a:t>Letters</a:t>
            </a:r>
          </a:p>
          <a:p>
            <a:pPr marL="755015" lvl="1" indent="-285115">
              <a:spcBef>
                <a:spcPts val="580"/>
              </a:spcBef>
              <a:buFont typeface="Arial MT"/>
              <a:buChar char="–"/>
              <a:tabLst>
                <a:tab pos="755015" algn="l"/>
              </a:tabLst>
            </a:pPr>
            <a:r>
              <a:rPr lang="en-GB" sz="2600" dirty="0">
                <a:solidFill>
                  <a:schemeClr val="bg1"/>
                </a:solidFill>
                <a:latin typeface="Calibri"/>
                <a:cs typeface="Calibri"/>
              </a:rPr>
              <a:t>Special characters and symbols like the dollar sign, comma, percent symbol, and mathematical symbols</a:t>
            </a:r>
            <a:endParaRPr lang="en-GB"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7</a:t>
            </a:fld>
            <a:endParaRPr lang="en-GB" spc="-25" dirty="0">
              <a:solidFill>
                <a:schemeClr val="bg1"/>
              </a:solidFill>
            </a:endParaRPr>
          </a:p>
        </p:txBody>
      </p:sp>
    </p:spTree>
    <p:extLst>
      <p:ext uri="{BB962C8B-B14F-4D97-AF65-F5344CB8AC3E}">
        <p14:creationId xmlns:p14="http://schemas.microsoft.com/office/powerpoint/2010/main" val="164539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9067800" y="1524000"/>
            <a:ext cx="2971800" cy="4338119"/>
          </a:xfrm>
          <a:prstGeom prst="rect">
            <a:avLst/>
          </a:prstGeom>
        </p:spPr>
      </p:pic>
      <p:sp>
        <p:nvSpPr>
          <p:cNvPr id="2" name="object 2"/>
          <p:cNvSpPr txBox="1">
            <a:spLocks noGrp="1"/>
          </p:cNvSpPr>
          <p:nvPr>
            <p:ph type="title"/>
          </p:nvPr>
        </p:nvSpPr>
        <p:spPr>
          <a:xfrm>
            <a:off x="786976" y="377025"/>
            <a:ext cx="10618047" cy="869084"/>
          </a:xfrm>
          <a:prstGeom prst="rect">
            <a:avLst/>
          </a:prstGeom>
        </p:spPr>
        <p:txBody>
          <a:bodyPr vert="horz" wrap="square" lIns="0" tIns="257175" rIns="0" bIns="0" rtlCol="0">
            <a:spAutoFit/>
          </a:bodyPr>
          <a:lstStyle/>
          <a:p>
            <a:pPr marL="12700">
              <a:spcBef>
                <a:spcPts val="105"/>
              </a:spcBef>
            </a:pPr>
            <a:r>
              <a:rPr b="1" dirty="0">
                <a:solidFill>
                  <a:schemeClr val="bg1"/>
                </a:solidFill>
              </a:rPr>
              <a:t>Coding</a:t>
            </a:r>
            <a:r>
              <a:rPr b="1" spc="-50" dirty="0">
                <a:solidFill>
                  <a:schemeClr val="bg1"/>
                </a:solidFill>
              </a:rPr>
              <a:t> </a:t>
            </a:r>
            <a:r>
              <a:rPr b="1" dirty="0">
                <a:solidFill>
                  <a:schemeClr val="bg1"/>
                </a:solidFill>
              </a:rPr>
              <a:t>Systems</a:t>
            </a:r>
            <a:r>
              <a:rPr b="1" spc="-55" dirty="0">
                <a:solidFill>
                  <a:schemeClr val="bg1"/>
                </a:solidFill>
              </a:rPr>
              <a:t> </a:t>
            </a:r>
            <a:r>
              <a:rPr b="1" dirty="0">
                <a:solidFill>
                  <a:schemeClr val="bg1"/>
                </a:solidFill>
              </a:rPr>
              <a:t>for</a:t>
            </a:r>
            <a:r>
              <a:rPr b="1" spc="-70" dirty="0">
                <a:solidFill>
                  <a:schemeClr val="bg1"/>
                </a:solidFill>
              </a:rPr>
              <a:t> </a:t>
            </a:r>
            <a:r>
              <a:rPr b="1" dirty="0">
                <a:solidFill>
                  <a:schemeClr val="bg1"/>
                </a:solidFill>
              </a:rPr>
              <a:t>Text-Based</a:t>
            </a:r>
            <a:r>
              <a:rPr b="1" spc="-65" dirty="0">
                <a:solidFill>
                  <a:schemeClr val="bg1"/>
                </a:solidFill>
              </a:rPr>
              <a:t> </a:t>
            </a:r>
            <a:r>
              <a:rPr b="1" spc="-20" dirty="0">
                <a:solidFill>
                  <a:schemeClr val="bg1"/>
                </a:solidFill>
              </a:rPr>
              <a:t>Data</a:t>
            </a:r>
            <a:endParaRPr b="1" dirty="0">
              <a:solidFill>
                <a:schemeClr val="bg1"/>
              </a:solidFill>
            </a:endParaRPr>
          </a:p>
        </p:txBody>
      </p:sp>
      <p:sp>
        <p:nvSpPr>
          <p:cNvPr id="3" name="object 3"/>
          <p:cNvSpPr txBox="1"/>
          <p:nvPr/>
        </p:nvSpPr>
        <p:spPr>
          <a:xfrm>
            <a:off x="609600" y="1809694"/>
            <a:ext cx="8762999" cy="3490699"/>
          </a:xfrm>
          <a:prstGeom prst="rect">
            <a:avLst/>
          </a:prstGeom>
        </p:spPr>
        <p:txBody>
          <a:bodyPr vert="horz" wrap="square" lIns="0" tIns="12700" rIns="0" bIns="0" rtlCol="0">
            <a:spAutoFit/>
          </a:bodyPr>
          <a:lstStyle/>
          <a:p>
            <a:pPr marL="355600" marR="132080" indent="-343535">
              <a:spcBef>
                <a:spcPts val="100"/>
              </a:spcBef>
              <a:buFont typeface="Arial MT"/>
              <a:buChar char="•"/>
              <a:tabLst>
                <a:tab pos="355600" algn="l"/>
              </a:tabLst>
            </a:pPr>
            <a:r>
              <a:rPr sz="2600" b="1" dirty="0">
                <a:solidFill>
                  <a:schemeClr val="bg1"/>
                </a:solidFill>
                <a:latin typeface="Calibri"/>
                <a:cs typeface="Calibri"/>
              </a:rPr>
              <a:t>ASCII</a:t>
            </a:r>
            <a:r>
              <a:rPr sz="2600" b="1" spc="-75" dirty="0">
                <a:solidFill>
                  <a:schemeClr val="bg1"/>
                </a:solidFill>
                <a:latin typeface="Calibri"/>
                <a:cs typeface="Calibri"/>
              </a:rPr>
              <a:t> </a:t>
            </a:r>
            <a:r>
              <a:rPr sz="2600" b="1" dirty="0">
                <a:solidFill>
                  <a:schemeClr val="bg1"/>
                </a:solidFill>
                <a:latin typeface="Calibri"/>
                <a:cs typeface="Calibri"/>
              </a:rPr>
              <a:t>(American</a:t>
            </a:r>
            <a:r>
              <a:rPr sz="2600" b="1" spc="-60" dirty="0">
                <a:solidFill>
                  <a:schemeClr val="bg1"/>
                </a:solidFill>
                <a:latin typeface="Calibri"/>
                <a:cs typeface="Calibri"/>
              </a:rPr>
              <a:t> </a:t>
            </a:r>
            <a:r>
              <a:rPr sz="2600" b="1" spc="-10" dirty="0">
                <a:solidFill>
                  <a:schemeClr val="bg1"/>
                </a:solidFill>
                <a:latin typeface="Calibri"/>
                <a:cs typeface="Calibri"/>
              </a:rPr>
              <a:t>Standard</a:t>
            </a:r>
            <a:r>
              <a:rPr sz="2600" b="1" spc="-50" dirty="0">
                <a:solidFill>
                  <a:schemeClr val="bg1"/>
                </a:solidFill>
                <a:latin typeface="Calibri"/>
                <a:cs typeface="Calibri"/>
              </a:rPr>
              <a:t> </a:t>
            </a:r>
            <a:r>
              <a:rPr sz="2600" b="1" dirty="0">
                <a:solidFill>
                  <a:schemeClr val="bg1"/>
                </a:solidFill>
                <a:latin typeface="Calibri"/>
                <a:cs typeface="Calibri"/>
              </a:rPr>
              <a:t>Code</a:t>
            </a:r>
            <a:r>
              <a:rPr sz="2600" b="1" spc="-45" dirty="0">
                <a:solidFill>
                  <a:schemeClr val="bg1"/>
                </a:solidFill>
                <a:latin typeface="Calibri"/>
                <a:cs typeface="Calibri"/>
              </a:rPr>
              <a:t> </a:t>
            </a:r>
            <a:r>
              <a:rPr sz="2600" b="1" spc="-25" dirty="0">
                <a:solidFill>
                  <a:schemeClr val="bg1"/>
                </a:solidFill>
                <a:latin typeface="Calibri"/>
                <a:cs typeface="Calibri"/>
              </a:rPr>
              <a:t>for </a:t>
            </a:r>
            <a:r>
              <a:rPr sz="2600" b="1" spc="-10" dirty="0">
                <a:solidFill>
                  <a:schemeClr val="bg1"/>
                </a:solidFill>
                <a:latin typeface="Calibri"/>
                <a:cs typeface="Calibri"/>
              </a:rPr>
              <a:t>Information</a:t>
            </a:r>
            <a:r>
              <a:rPr sz="2600" b="1" spc="-40" dirty="0">
                <a:solidFill>
                  <a:schemeClr val="bg1"/>
                </a:solidFill>
                <a:latin typeface="Calibri"/>
                <a:cs typeface="Calibri"/>
              </a:rPr>
              <a:t> </a:t>
            </a:r>
            <a:r>
              <a:rPr sz="2600" b="1" spc="-10" dirty="0">
                <a:solidFill>
                  <a:schemeClr val="bg1"/>
                </a:solidFill>
                <a:latin typeface="Calibri"/>
                <a:cs typeface="Calibri"/>
              </a:rPr>
              <a:t>Interchange)</a:t>
            </a:r>
            <a:endParaRPr sz="2600" b="1" dirty="0">
              <a:solidFill>
                <a:schemeClr val="bg1"/>
              </a:solidFill>
              <a:latin typeface="Calibri"/>
              <a:cs typeface="Calibri"/>
            </a:endParaRPr>
          </a:p>
          <a:p>
            <a:pPr marL="754380" marR="5080" lvl="1" indent="-285115">
              <a:spcBef>
                <a:spcPts val="575"/>
              </a:spcBef>
              <a:buFont typeface="Arial MT"/>
              <a:buChar char="–"/>
              <a:tabLst>
                <a:tab pos="756285" algn="l"/>
              </a:tabLst>
            </a:pPr>
            <a:r>
              <a:rPr sz="2400" dirty="0">
                <a:solidFill>
                  <a:schemeClr val="bg1"/>
                </a:solidFill>
                <a:latin typeface="Calibri"/>
                <a:cs typeface="Calibri"/>
              </a:rPr>
              <a:t>Coding</a:t>
            </a:r>
            <a:r>
              <a:rPr sz="2400" spc="-75" dirty="0">
                <a:solidFill>
                  <a:schemeClr val="bg1"/>
                </a:solidFill>
                <a:latin typeface="Calibri"/>
                <a:cs typeface="Calibri"/>
              </a:rPr>
              <a:t> </a:t>
            </a:r>
            <a:r>
              <a:rPr sz="2400" spc="-10" dirty="0">
                <a:solidFill>
                  <a:schemeClr val="bg1"/>
                </a:solidFill>
                <a:latin typeface="Calibri"/>
                <a:cs typeface="Calibri"/>
              </a:rPr>
              <a:t>system</a:t>
            </a:r>
            <a:r>
              <a:rPr sz="2400" spc="-65" dirty="0">
                <a:solidFill>
                  <a:schemeClr val="bg1"/>
                </a:solidFill>
                <a:latin typeface="Calibri"/>
                <a:cs typeface="Calibri"/>
              </a:rPr>
              <a:t> </a:t>
            </a:r>
            <a:r>
              <a:rPr sz="2400" dirty="0">
                <a:solidFill>
                  <a:schemeClr val="bg1"/>
                </a:solidFill>
                <a:latin typeface="Calibri"/>
                <a:cs typeface="Calibri"/>
              </a:rPr>
              <a:t>traditionally</a:t>
            </a:r>
            <a:r>
              <a:rPr sz="2400" spc="-75" dirty="0">
                <a:solidFill>
                  <a:schemeClr val="bg1"/>
                </a:solidFill>
                <a:latin typeface="Calibri"/>
                <a:cs typeface="Calibri"/>
              </a:rPr>
              <a:t> </a:t>
            </a:r>
            <a:r>
              <a:rPr sz="2400" spc="-20" dirty="0">
                <a:solidFill>
                  <a:schemeClr val="bg1"/>
                </a:solidFill>
                <a:latin typeface="Calibri"/>
                <a:cs typeface="Calibri"/>
              </a:rPr>
              <a:t>used </a:t>
            </a:r>
            <a:r>
              <a:rPr sz="2400" dirty="0">
                <a:solidFill>
                  <a:schemeClr val="bg1"/>
                </a:solidFill>
                <a:latin typeface="Calibri"/>
                <a:cs typeface="Calibri"/>
              </a:rPr>
              <a:t>with</a:t>
            </a:r>
            <a:r>
              <a:rPr sz="2400" spc="-60" dirty="0">
                <a:solidFill>
                  <a:schemeClr val="bg1"/>
                </a:solidFill>
                <a:latin typeface="Calibri"/>
                <a:cs typeface="Calibri"/>
              </a:rPr>
              <a:t> </a:t>
            </a:r>
            <a:r>
              <a:rPr sz="2400" dirty="0">
                <a:solidFill>
                  <a:schemeClr val="bg1"/>
                </a:solidFill>
                <a:latin typeface="Calibri"/>
                <a:cs typeface="Calibri"/>
              </a:rPr>
              <a:t>personal</a:t>
            </a:r>
            <a:r>
              <a:rPr sz="2400" spc="-50" dirty="0">
                <a:solidFill>
                  <a:schemeClr val="bg1"/>
                </a:solidFill>
                <a:latin typeface="Calibri"/>
                <a:cs typeface="Calibri"/>
              </a:rPr>
              <a:t> </a:t>
            </a:r>
            <a:r>
              <a:rPr sz="2400" spc="-10" dirty="0">
                <a:solidFill>
                  <a:schemeClr val="bg1"/>
                </a:solidFill>
                <a:latin typeface="Calibri"/>
                <a:cs typeface="Calibri"/>
              </a:rPr>
              <a:t>computers</a:t>
            </a:r>
            <a:endParaRPr lang="en-US" sz="2400" spc="-10" dirty="0">
              <a:solidFill>
                <a:schemeClr val="bg1"/>
              </a:solidFill>
              <a:latin typeface="Calibri"/>
              <a:cs typeface="Calibri"/>
            </a:endParaRPr>
          </a:p>
          <a:p>
            <a:pPr marL="754380" marR="5080" lvl="1" indent="-285115">
              <a:spcBef>
                <a:spcPts val="575"/>
              </a:spcBef>
              <a:buFont typeface="Arial MT"/>
              <a:buChar char="–"/>
              <a:tabLst>
                <a:tab pos="756285" algn="l"/>
              </a:tabLst>
            </a:pPr>
            <a:r>
              <a:rPr lang="en-GB" sz="2400" dirty="0">
                <a:solidFill>
                  <a:schemeClr val="bg1"/>
                </a:solidFill>
                <a:latin typeface="Calibri"/>
                <a:cs typeface="Calibri"/>
              </a:rPr>
              <a:t>7-digit (7-bit) code</a:t>
            </a:r>
          </a:p>
          <a:p>
            <a:pPr marL="754380" marR="5080" lvl="1" indent="-285115">
              <a:spcBef>
                <a:spcPts val="575"/>
              </a:spcBef>
              <a:buFont typeface="Arial MT"/>
              <a:buChar char="–"/>
              <a:tabLst>
                <a:tab pos="756285" algn="l"/>
              </a:tabLst>
            </a:pPr>
            <a:r>
              <a:rPr lang="en-GB" sz="2400" dirty="0">
                <a:solidFill>
                  <a:schemeClr val="bg1"/>
                </a:solidFill>
                <a:latin typeface="Calibri"/>
                <a:cs typeface="Calibri"/>
              </a:rPr>
              <a:t>Several different 8-bit extended versions of ASCII</a:t>
            </a:r>
            <a:endParaRPr sz="2400" dirty="0">
              <a:solidFill>
                <a:schemeClr val="bg1"/>
              </a:solidFill>
              <a:latin typeface="Calibri"/>
              <a:cs typeface="Calibri"/>
            </a:endParaRPr>
          </a:p>
          <a:p>
            <a:pPr marL="355600" indent="-342900">
              <a:spcBef>
                <a:spcPts val="580"/>
              </a:spcBef>
              <a:buFont typeface="Arial MT"/>
              <a:buChar char="•"/>
              <a:tabLst>
                <a:tab pos="355600" algn="l"/>
              </a:tabLst>
            </a:pPr>
            <a:r>
              <a:rPr sz="2600" b="1" dirty="0">
                <a:solidFill>
                  <a:schemeClr val="bg1"/>
                </a:solidFill>
                <a:latin typeface="Calibri"/>
                <a:cs typeface="Calibri"/>
              </a:rPr>
              <a:t>EBCDIC</a:t>
            </a:r>
            <a:r>
              <a:rPr sz="2600" b="1" spc="-105" dirty="0">
                <a:solidFill>
                  <a:schemeClr val="bg1"/>
                </a:solidFill>
                <a:latin typeface="Calibri"/>
                <a:cs typeface="Calibri"/>
              </a:rPr>
              <a:t> </a:t>
            </a:r>
            <a:r>
              <a:rPr sz="2600" b="1" dirty="0">
                <a:solidFill>
                  <a:schemeClr val="bg1"/>
                </a:solidFill>
                <a:latin typeface="Calibri"/>
                <a:cs typeface="Calibri"/>
              </a:rPr>
              <a:t>(Extended</a:t>
            </a:r>
            <a:r>
              <a:rPr sz="2600" b="1" spc="-80" dirty="0">
                <a:solidFill>
                  <a:schemeClr val="bg1"/>
                </a:solidFill>
                <a:latin typeface="Calibri"/>
                <a:cs typeface="Calibri"/>
              </a:rPr>
              <a:t> </a:t>
            </a:r>
            <a:r>
              <a:rPr sz="2600" b="1" dirty="0">
                <a:solidFill>
                  <a:schemeClr val="bg1"/>
                </a:solidFill>
                <a:latin typeface="Calibri"/>
                <a:cs typeface="Calibri"/>
              </a:rPr>
              <a:t>Binary-</a:t>
            </a:r>
            <a:r>
              <a:rPr sz="2600" b="1" spc="-10" dirty="0">
                <a:solidFill>
                  <a:schemeClr val="bg1"/>
                </a:solidFill>
                <a:latin typeface="Calibri"/>
                <a:cs typeface="Calibri"/>
              </a:rPr>
              <a:t>Coded</a:t>
            </a:r>
            <a:r>
              <a:rPr lang="en-US" sz="2600" b="1" spc="-10" dirty="0">
                <a:solidFill>
                  <a:schemeClr val="bg1"/>
                </a:solidFill>
                <a:latin typeface="Calibri"/>
                <a:cs typeface="Calibri"/>
              </a:rPr>
              <a:t> </a:t>
            </a:r>
            <a:r>
              <a:rPr sz="2600" b="1" dirty="0">
                <a:solidFill>
                  <a:schemeClr val="bg1"/>
                </a:solidFill>
                <a:latin typeface="Calibri"/>
                <a:cs typeface="Calibri"/>
              </a:rPr>
              <a:t>Decimal</a:t>
            </a:r>
            <a:r>
              <a:rPr sz="2600" b="1" spc="-65" dirty="0">
                <a:solidFill>
                  <a:schemeClr val="bg1"/>
                </a:solidFill>
                <a:latin typeface="Calibri"/>
                <a:cs typeface="Calibri"/>
              </a:rPr>
              <a:t> </a:t>
            </a:r>
            <a:r>
              <a:rPr sz="2600" b="1" spc="-10" dirty="0">
                <a:solidFill>
                  <a:schemeClr val="bg1"/>
                </a:solidFill>
                <a:latin typeface="Calibri"/>
                <a:cs typeface="Calibri"/>
              </a:rPr>
              <a:t>Interchange</a:t>
            </a:r>
            <a:r>
              <a:rPr sz="2600" b="1" spc="-45" dirty="0">
                <a:solidFill>
                  <a:schemeClr val="bg1"/>
                </a:solidFill>
                <a:latin typeface="Calibri"/>
                <a:cs typeface="Calibri"/>
              </a:rPr>
              <a:t> </a:t>
            </a:r>
            <a:r>
              <a:rPr sz="2600" b="1" spc="-10" dirty="0">
                <a:solidFill>
                  <a:schemeClr val="bg1"/>
                </a:solidFill>
                <a:latin typeface="Calibri"/>
                <a:cs typeface="Calibri"/>
              </a:rPr>
              <a:t>Code)</a:t>
            </a:r>
            <a:endParaRPr sz="2600" b="1" dirty="0">
              <a:solidFill>
                <a:schemeClr val="bg1"/>
              </a:solidFill>
              <a:latin typeface="Calibri"/>
              <a:cs typeface="Calibri"/>
            </a:endParaRPr>
          </a:p>
          <a:p>
            <a:pPr marL="754380" marR="69850" lvl="1" indent="-285115">
              <a:spcBef>
                <a:spcPts val="575"/>
              </a:spcBef>
              <a:buFont typeface="Arial MT"/>
              <a:buChar char="–"/>
              <a:tabLst>
                <a:tab pos="756285" algn="l"/>
              </a:tabLst>
            </a:pPr>
            <a:r>
              <a:rPr sz="2400" spc="-10" dirty="0">
                <a:solidFill>
                  <a:schemeClr val="bg1"/>
                </a:solidFill>
                <a:latin typeface="Calibri"/>
                <a:cs typeface="Calibri"/>
              </a:rPr>
              <a:t>Developed</a:t>
            </a:r>
            <a:r>
              <a:rPr sz="2400" spc="-30" dirty="0">
                <a:solidFill>
                  <a:schemeClr val="bg1"/>
                </a:solidFill>
                <a:latin typeface="Calibri"/>
                <a:cs typeface="Calibri"/>
              </a:rPr>
              <a:t> </a:t>
            </a:r>
            <a:r>
              <a:rPr sz="2400" dirty="0">
                <a:solidFill>
                  <a:schemeClr val="bg1"/>
                </a:solidFill>
                <a:latin typeface="Calibri"/>
                <a:cs typeface="Calibri"/>
              </a:rPr>
              <a:t>by</a:t>
            </a:r>
            <a:r>
              <a:rPr sz="2400" spc="-40" dirty="0">
                <a:solidFill>
                  <a:schemeClr val="bg1"/>
                </a:solidFill>
                <a:latin typeface="Calibri"/>
                <a:cs typeface="Calibri"/>
              </a:rPr>
              <a:t> </a:t>
            </a:r>
            <a:r>
              <a:rPr sz="2400" dirty="0">
                <a:solidFill>
                  <a:schemeClr val="bg1"/>
                </a:solidFill>
                <a:latin typeface="Calibri"/>
                <a:cs typeface="Calibri"/>
              </a:rPr>
              <a:t>IBM,</a:t>
            </a:r>
            <a:r>
              <a:rPr sz="2400" spc="-50" dirty="0">
                <a:solidFill>
                  <a:schemeClr val="bg1"/>
                </a:solidFill>
                <a:latin typeface="Calibri"/>
                <a:cs typeface="Calibri"/>
              </a:rPr>
              <a:t> </a:t>
            </a:r>
            <a:r>
              <a:rPr sz="2400" dirty="0">
                <a:solidFill>
                  <a:schemeClr val="bg1"/>
                </a:solidFill>
                <a:latin typeface="Calibri"/>
                <a:cs typeface="Calibri"/>
              </a:rPr>
              <a:t>primarily</a:t>
            </a:r>
            <a:r>
              <a:rPr sz="2400" spc="-70" dirty="0">
                <a:solidFill>
                  <a:schemeClr val="bg1"/>
                </a:solidFill>
                <a:latin typeface="Calibri"/>
                <a:cs typeface="Calibri"/>
              </a:rPr>
              <a:t> </a:t>
            </a:r>
            <a:r>
              <a:rPr sz="2400" spc="-25" dirty="0">
                <a:solidFill>
                  <a:schemeClr val="bg1"/>
                </a:solidFill>
                <a:latin typeface="Calibri"/>
                <a:cs typeface="Calibri"/>
              </a:rPr>
              <a:t>for </a:t>
            </a:r>
            <a:r>
              <a:rPr sz="2400" spc="-10" dirty="0">
                <a:solidFill>
                  <a:schemeClr val="bg1"/>
                </a:solidFill>
                <a:latin typeface="Calibri"/>
                <a:cs typeface="Calibri"/>
              </a:rPr>
              <a:t>mainframes</a:t>
            </a:r>
            <a:endParaRPr lang="en-US" sz="2400" spc="-10" dirty="0">
              <a:solidFill>
                <a:schemeClr val="bg1"/>
              </a:solidFill>
              <a:latin typeface="Calibri"/>
              <a:cs typeface="Calibri"/>
            </a:endParaRPr>
          </a:p>
          <a:p>
            <a:pPr marL="754380" marR="69850" lvl="1" indent="-285115">
              <a:spcBef>
                <a:spcPts val="575"/>
              </a:spcBef>
              <a:buFont typeface="Arial MT"/>
              <a:buChar char="–"/>
              <a:tabLst>
                <a:tab pos="756285" algn="l"/>
              </a:tabLst>
            </a:pPr>
            <a:r>
              <a:rPr lang="en-GB" sz="2400" dirty="0">
                <a:solidFill>
                  <a:schemeClr val="bg1"/>
                </a:solidFill>
                <a:latin typeface="Calibri"/>
                <a:cs typeface="Calibri"/>
              </a:rPr>
              <a:t>Unique combination of 8 bits (1 byte), which allows 256 (28) unique combinations</a:t>
            </a:r>
            <a:endParaRPr sz="2400" dirty="0">
              <a:solidFill>
                <a:schemeClr val="bg1"/>
              </a:solidFill>
              <a:latin typeface="Calibri"/>
              <a:cs typeface="Calibri"/>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8</a:t>
            </a:fld>
            <a:endParaRPr lang="en-GB" spc="-25"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77193"/>
            <a:ext cx="10618047" cy="869084"/>
          </a:xfrm>
          <a:prstGeom prst="rect">
            <a:avLst/>
          </a:prstGeom>
        </p:spPr>
        <p:txBody>
          <a:bodyPr vert="horz" wrap="square" lIns="0" tIns="257175" rIns="0" bIns="0" rtlCol="0">
            <a:spAutoFit/>
          </a:bodyPr>
          <a:lstStyle/>
          <a:p>
            <a:pPr marL="12700">
              <a:spcBef>
                <a:spcPts val="105"/>
              </a:spcBef>
            </a:pPr>
            <a:r>
              <a:rPr b="1" dirty="0">
                <a:solidFill>
                  <a:schemeClr val="bg1"/>
                </a:solidFill>
              </a:rPr>
              <a:t>Coding</a:t>
            </a:r>
            <a:r>
              <a:rPr b="1" spc="-50" dirty="0">
                <a:solidFill>
                  <a:schemeClr val="bg1"/>
                </a:solidFill>
              </a:rPr>
              <a:t> </a:t>
            </a:r>
            <a:r>
              <a:rPr b="1" dirty="0">
                <a:solidFill>
                  <a:schemeClr val="bg1"/>
                </a:solidFill>
              </a:rPr>
              <a:t>Systems</a:t>
            </a:r>
            <a:r>
              <a:rPr b="1" spc="-55" dirty="0">
                <a:solidFill>
                  <a:schemeClr val="bg1"/>
                </a:solidFill>
              </a:rPr>
              <a:t> </a:t>
            </a:r>
            <a:r>
              <a:rPr b="1" dirty="0">
                <a:solidFill>
                  <a:schemeClr val="bg1"/>
                </a:solidFill>
              </a:rPr>
              <a:t>for</a:t>
            </a:r>
            <a:r>
              <a:rPr b="1" spc="-70" dirty="0">
                <a:solidFill>
                  <a:schemeClr val="bg1"/>
                </a:solidFill>
              </a:rPr>
              <a:t> </a:t>
            </a:r>
            <a:r>
              <a:rPr b="1" dirty="0">
                <a:solidFill>
                  <a:schemeClr val="bg1"/>
                </a:solidFill>
              </a:rPr>
              <a:t>Text-Based</a:t>
            </a:r>
            <a:r>
              <a:rPr b="1" spc="-65" dirty="0">
                <a:solidFill>
                  <a:schemeClr val="bg1"/>
                </a:solidFill>
              </a:rPr>
              <a:t> </a:t>
            </a:r>
            <a:r>
              <a:rPr b="1" spc="-20" dirty="0">
                <a:solidFill>
                  <a:schemeClr val="bg1"/>
                </a:solidFill>
              </a:rPr>
              <a:t>Data</a:t>
            </a:r>
            <a:endParaRPr b="1" dirty="0">
              <a:solidFill>
                <a:schemeClr val="bg1"/>
              </a:solidFill>
            </a:endParaRPr>
          </a:p>
        </p:txBody>
      </p:sp>
      <p:sp>
        <p:nvSpPr>
          <p:cNvPr id="3" name="object 3"/>
          <p:cNvSpPr txBox="1"/>
          <p:nvPr/>
        </p:nvSpPr>
        <p:spPr>
          <a:xfrm>
            <a:off x="942975" y="1676400"/>
            <a:ext cx="10618047" cy="4164602"/>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sz="2000" b="1" spc="-10" dirty="0">
                <a:solidFill>
                  <a:schemeClr val="bg1"/>
                </a:solidFill>
                <a:latin typeface="Calibri"/>
                <a:cs typeface="Calibri"/>
              </a:rPr>
              <a:t>Unicode</a:t>
            </a:r>
            <a:endParaRPr sz="2000" b="1" dirty="0">
              <a:solidFill>
                <a:schemeClr val="bg1"/>
              </a:solidFill>
              <a:latin typeface="Calibri"/>
              <a:cs typeface="Calibri"/>
            </a:endParaRPr>
          </a:p>
          <a:p>
            <a:pPr marL="754380" marR="5080" lvl="1" indent="-285115">
              <a:spcBef>
                <a:spcPts val="575"/>
              </a:spcBef>
              <a:buFont typeface="Arial MT"/>
              <a:buChar char="–"/>
              <a:tabLst>
                <a:tab pos="756285" algn="l"/>
              </a:tabLst>
            </a:pPr>
            <a:r>
              <a:rPr sz="2000" b="1" dirty="0">
                <a:solidFill>
                  <a:schemeClr val="bg1"/>
                </a:solidFill>
                <a:latin typeface="Calibri"/>
                <a:cs typeface="Calibri"/>
              </a:rPr>
              <a:t>Universal</a:t>
            </a:r>
            <a:r>
              <a:rPr sz="2000" b="1" spc="-80" dirty="0">
                <a:solidFill>
                  <a:schemeClr val="bg1"/>
                </a:solidFill>
                <a:latin typeface="Calibri"/>
                <a:cs typeface="Calibri"/>
              </a:rPr>
              <a:t> </a:t>
            </a:r>
            <a:r>
              <a:rPr sz="2000" b="1" dirty="0">
                <a:solidFill>
                  <a:schemeClr val="bg1"/>
                </a:solidFill>
                <a:latin typeface="Calibri"/>
                <a:cs typeface="Calibri"/>
              </a:rPr>
              <a:t>coding</a:t>
            </a:r>
            <a:r>
              <a:rPr sz="2000" b="1" spc="-90" dirty="0">
                <a:solidFill>
                  <a:schemeClr val="bg1"/>
                </a:solidFill>
                <a:latin typeface="Calibri"/>
                <a:cs typeface="Calibri"/>
              </a:rPr>
              <a:t> </a:t>
            </a:r>
            <a:r>
              <a:rPr sz="2000" b="1" spc="-10" dirty="0">
                <a:solidFill>
                  <a:schemeClr val="bg1"/>
                </a:solidFill>
                <a:latin typeface="Calibri"/>
                <a:cs typeface="Calibri"/>
              </a:rPr>
              <a:t>standard</a:t>
            </a:r>
            <a:r>
              <a:rPr sz="2000" b="1" spc="-95" dirty="0">
                <a:solidFill>
                  <a:schemeClr val="bg1"/>
                </a:solidFill>
                <a:latin typeface="Calibri"/>
                <a:cs typeface="Calibri"/>
              </a:rPr>
              <a:t> </a:t>
            </a:r>
            <a:r>
              <a:rPr sz="2000" dirty="0">
                <a:solidFill>
                  <a:schemeClr val="bg1"/>
                </a:solidFill>
                <a:latin typeface="Calibri"/>
                <a:cs typeface="Calibri"/>
              </a:rPr>
              <a:t>designed</a:t>
            </a:r>
            <a:r>
              <a:rPr sz="2000" spc="-80" dirty="0">
                <a:solidFill>
                  <a:schemeClr val="bg1"/>
                </a:solidFill>
                <a:latin typeface="Calibri"/>
                <a:cs typeface="Calibri"/>
              </a:rPr>
              <a:t> </a:t>
            </a:r>
            <a:r>
              <a:rPr sz="2000" dirty="0">
                <a:solidFill>
                  <a:schemeClr val="bg1"/>
                </a:solidFill>
                <a:latin typeface="Calibri"/>
                <a:cs typeface="Calibri"/>
              </a:rPr>
              <a:t>to</a:t>
            </a:r>
            <a:r>
              <a:rPr sz="2000" spc="-85" dirty="0">
                <a:solidFill>
                  <a:schemeClr val="bg1"/>
                </a:solidFill>
                <a:latin typeface="Calibri"/>
                <a:cs typeface="Calibri"/>
              </a:rPr>
              <a:t> </a:t>
            </a:r>
            <a:r>
              <a:rPr sz="2000" spc="-10" dirty="0">
                <a:solidFill>
                  <a:schemeClr val="bg1"/>
                </a:solidFill>
                <a:latin typeface="Calibri"/>
                <a:cs typeface="Calibri"/>
              </a:rPr>
              <a:t>represent</a:t>
            </a:r>
            <a:r>
              <a:rPr sz="2000" spc="-80" dirty="0">
                <a:solidFill>
                  <a:schemeClr val="bg1"/>
                </a:solidFill>
                <a:latin typeface="Calibri"/>
                <a:cs typeface="Calibri"/>
              </a:rPr>
              <a:t> </a:t>
            </a:r>
            <a:r>
              <a:rPr lang="en-US" sz="2000" spc="-10" dirty="0">
                <a:solidFill>
                  <a:schemeClr val="bg1"/>
                </a:solidFill>
                <a:latin typeface="Calibri"/>
                <a:cs typeface="Calibri"/>
              </a:rPr>
              <a:t>text-based</a:t>
            </a:r>
            <a:r>
              <a:rPr sz="2000" spc="-55" dirty="0">
                <a:solidFill>
                  <a:schemeClr val="bg1"/>
                </a:solidFill>
                <a:latin typeface="Calibri"/>
                <a:cs typeface="Calibri"/>
              </a:rPr>
              <a:t> </a:t>
            </a:r>
            <a:r>
              <a:rPr sz="2000" dirty="0">
                <a:solidFill>
                  <a:schemeClr val="bg1"/>
                </a:solidFill>
                <a:latin typeface="Calibri"/>
                <a:cs typeface="Calibri"/>
              </a:rPr>
              <a:t>data</a:t>
            </a:r>
            <a:r>
              <a:rPr sz="2000" spc="-60" dirty="0">
                <a:solidFill>
                  <a:schemeClr val="bg1"/>
                </a:solidFill>
                <a:latin typeface="Calibri"/>
                <a:cs typeface="Calibri"/>
              </a:rPr>
              <a:t> </a:t>
            </a:r>
            <a:endParaRPr lang="en-US" sz="2000" spc="-60" dirty="0" smtClean="0">
              <a:solidFill>
                <a:schemeClr val="bg1"/>
              </a:solidFill>
              <a:latin typeface="Calibri"/>
              <a:cs typeface="Calibri"/>
            </a:endParaRPr>
          </a:p>
          <a:p>
            <a:pPr marL="469265" marR="5080" lvl="1">
              <a:spcBef>
                <a:spcPts val="575"/>
              </a:spcBef>
              <a:tabLst>
                <a:tab pos="756285" algn="l"/>
              </a:tabLst>
            </a:pPr>
            <a:r>
              <a:rPr lang="en-US" sz="2000" spc="-60" dirty="0">
                <a:solidFill>
                  <a:schemeClr val="bg1"/>
                </a:solidFill>
                <a:latin typeface="Calibri"/>
                <a:cs typeface="Calibri"/>
              </a:rPr>
              <a:t>	</a:t>
            </a:r>
            <a:r>
              <a:rPr sz="2000" dirty="0" smtClean="0">
                <a:solidFill>
                  <a:schemeClr val="bg1"/>
                </a:solidFill>
                <a:latin typeface="Calibri"/>
                <a:cs typeface="Calibri"/>
              </a:rPr>
              <a:t>written</a:t>
            </a:r>
            <a:r>
              <a:rPr sz="2000" spc="-65" dirty="0" smtClean="0">
                <a:solidFill>
                  <a:schemeClr val="bg1"/>
                </a:solidFill>
                <a:latin typeface="Calibri"/>
                <a:cs typeface="Calibri"/>
              </a:rPr>
              <a:t> </a:t>
            </a:r>
            <a:r>
              <a:rPr sz="2000" dirty="0">
                <a:solidFill>
                  <a:schemeClr val="bg1"/>
                </a:solidFill>
                <a:latin typeface="Calibri"/>
                <a:cs typeface="Calibri"/>
              </a:rPr>
              <a:t>in</a:t>
            </a:r>
            <a:r>
              <a:rPr sz="2000" spc="-50" dirty="0">
                <a:solidFill>
                  <a:schemeClr val="bg1"/>
                </a:solidFill>
                <a:latin typeface="Calibri"/>
                <a:cs typeface="Calibri"/>
              </a:rPr>
              <a:t> </a:t>
            </a:r>
            <a:r>
              <a:rPr sz="2000" dirty="0">
                <a:solidFill>
                  <a:schemeClr val="bg1"/>
                </a:solidFill>
                <a:latin typeface="Calibri"/>
                <a:cs typeface="Calibri"/>
              </a:rPr>
              <a:t>any</a:t>
            </a:r>
            <a:r>
              <a:rPr sz="2000" spc="-70" dirty="0">
                <a:solidFill>
                  <a:schemeClr val="bg1"/>
                </a:solidFill>
                <a:latin typeface="Calibri"/>
                <a:cs typeface="Calibri"/>
              </a:rPr>
              <a:t> </a:t>
            </a:r>
            <a:r>
              <a:rPr sz="2000" dirty="0">
                <a:solidFill>
                  <a:schemeClr val="bg1"/>
                </a:solidFill>
                <a:latin typeface="Calibri"/>
                <a:cs typeface="Calibri"/>
              </a:rPr>
              <a:t>ancient</a:t>
            </a:r>
            <a:r>
              <a:rPr sz="2000" spc="-65" dirty="0">
                <a:solidFill>
                  <a:schemeClr val="bg1"/>
                </a:solidFill>
                <a:latin typeface="Calibri"/>
                <a:cs typeface="Calibri"/>
              </a:rPr>
              <a:t> </a:t>
            </a:r>
            <a:r>
              <a:rPr sz="2000" dirty="0">
                <a:solidFill>
                  <a:schemeClr val="bg1"/>
                </a:solidFill>
                <a:latin typeface="Calibri"/>
                <a:cs typeface="Calibri"/>
              </a:rPr>
              <a:t>or</a:t>
            </a:r>
            <a:r>
              <a:rPr sz="2000" spc="-60" dirty="0">
                <a:solidFill>
                  <a:schemeClr val="bg1"/>
                </a:solidFill>
                <a:latin typeface="Calibri"/>
                <a:cs typeface="Calibri"/>
              </a:rPr>
              <a:t> </a:t>
            </a:r>
            <a:r>
              <a:rPr sz="2000" dirty="0">
                <a:solidFill>
                  <a:schemeClr val="bg1"/>
                </a:solidFill>
                <a:latin typeface="Calibri"/>
                <a:cs typeface="Calibri"/>
              </a:rPr>
              <a:t>modern</a:t>
            </a:r>
            <a:r>
              <a:rPr sz="2000" spc="-50" dirty="0">
                <a:solidFill>
                  <a:schemeClr val="bg1"/>
                </a:solidFill>
                <a:latin typeface="Calibri"/>
                <a:cs typeface="Calibri"/>
              </a:rPr>
              <a:t> </a:t>
            </a:r>
            <a:r>
              <a:rPr sz="2000" spc="-10" dirty="0">
                <a:solidFill>
                  <a:schemeClr val="bg1"/>
                </a:solidFill>
                <a:latin typeface="Calibri"/>
                <a:cs typeface="Calibri"/>
              </a:rPr>
              <a:t>language</a:t>
            </a:r>
            <a:endParaRPr lang="en-US" sz="2000" spc="-10" dirty="0">
              <a:solidFill>
                <a:schemeClr val="bg1"/>
              </a:solidFill>
              <a:latin typeface="Calibri"/>
              <a:cs typeface="Calibri"/>
            </a:endParaRPr>
          </a:p>
          <a:p>
            <a:pPr marL="754380" marR="5080" lvl="1" indent="-285115">
              <a:spcBef>
                <a:spcPts val="575"/>
              </a:spcBef>
              <a:buFont typeface="Arial MT"/>
              <a:buChar char="–"/>
              <a:tabLst>
                <a:tab pos="756285" algn="l"/>
              </a:tabLst>
            </a:pPr>
            <a:r>
              <a:rPr lang="en-GB" sz="2000" dirty="0">
                <a:solidFill>
                  <a:schemeClr val="bg1"/>
                </a:solidFill>
                <a:latin typeface="Calibri"/>
                <a:cs typeface="Calibri"/>
              </a:rPr>
              <a:t>Longer code, consisting of </a:t>
            </a:r>
            <a:r>
              <a:rPr lang="en-GB" sz="2000" b="1" dirty="0">
                <a:solidFill>
                  <a:schemeClr val="bg1"/>
                </a:solidFill>
                <a:latin typeface="Calibri"/>
                <a:cs typeface="Calibri"/>
              </a:rPr>
              <a:t>8 to 32 bits per character</a:t>
            </a:r>
            <a:r>
              <a:rPr lang="en-GB" sz="2000" dirty="0">
                <a:solidFill>
                  <a:schemeClr val="bg1"/>
                </a:solidFill>
                <a:latin typeface="Calibri"/>
                <a:cs typeface="Calibri"/>
              </a:rPr>
              <a:t>, and can represent over </a:t>
            </a:r>
            <a:r>
              <a:rPr lang="en-GB" sz="2000" b="1" dirty="0">
                <a:solidFill>
                  <a:schemeClr val="bg1"/>
                </a:solidFill>
                <a:latin typeface="Calibri"/>
                <a:cs typeface="Calibri"/>
              </a:rPr>
              <a:t>one million </a:t>
            </a:r>
            <a:r>
              <a:rPr lang="en-GB" sz="2000" dirty="0">
                <a:solidFill>
                  <a:schemeClr val="bg1"/>
                </a:solidFill>
                <a:latin typeface="Calibri"/>
                <a:cs typeface="Calibri"/>
              </a:rPr>
              <a:t>characters</a:t>
            </a:r>
            <a:endParaRPr sz="2000" dirty="0">
              <a:solidFill>
                <a:schemeClr val="bg1"/>
              </a:solidFill>
              <a:latin typeface="Calibri"/>
              <a:cs typeface="Calibri"/>
            </a:endParaRPr>
          </a:p>
          <a:p>
            <a:pPr marL="755015" lvl="1" indent="-285115">
              <a:spcBef>
                <a:spcPts val="580"/>
              </a:spcBef>
              <a:buFont typeface="Arial MT"/>
              <a:buChar char="–"/>
              <a:tabLst>
                <a:tab pos="755015" algn="l"/>
              </a:tabLst>
            </a:pPr>
            <a:r>
              <a:rPr sz="2000" dirty="0">
                <a:solidFill>
                  <a:schemeClr val="bg1"/>
                </a:solidFill>
                <a:latin typeface="Calibri"/>
                <a:cs typeface="Calibri"/>
              </a:rPr>
              <a:t>Replacing</a:t>
            </a:r>
            <a:r>
              <a:rPr sz="2000" spc="-45" dirty="0">
                <a:solidFill>
                  <a:schemeClr val="bg1"/>
                </a:solidFill>
                <a:latin typeface="Calibri"/>
                <a:cs typeface="Calibri"/>
              </a:rPr>
              <a:t> </a:t>
            </a:r>
            <a:r>
              <a:rPr sz="2000" dirty="0">
                <a:solidFill>
                  <a:schemeClr val="bg1"/>
                </a:solidFill>
                <a:latin typeface="Calibri"/>
                <a:cs typeface="Calibri"/>
              </a:rPr>
              <a:t>ASCII</a:t>
            </a:r>
            <a:r>
              <a:rPr sz="2000" spc="-60" dirty="0">
                <a:solidFill>
                  <a:schemeClr val="bg1"/>
                </a:solidFill>
                <a:latin typeface="Calibri"/>
                <a:cs typeface="Calibri"/>
              </a:rPr>
              <a:t> </a:t>
            </a:r>
            <a:r>
              <a:rPr sz="2000" dirty="0">
                <a:solidFill>
                  <a:schemeClr val="bg1"/>
                </a:solidFill>
                <a:latin typeface="Calibri"/>
                <a:cs typeface="Calibri"/>
              </a:rPr>
              <a:t>as</a:t>
            </a:r>
            <a:r>
              <a:rPr sz="2000" spc="-20" dirty="0">
                <a:solidFill>
                  <a:schemeClr val="bg1"/>
                </a:solidFill>
                <a:latin typeface="Calibri"/>
                <a:cs typeface="Calibri"/>
              </a:rPr>
              <a:t> </a:t>
            </a:r>
            <a:r>
              <a:rPr sz="2000" dirty="0">
                <a:solidFill>
                  <a:schemeClr val="bg1"/>
                </a:solidFill>
                <a:latin typeface="Calibri"/>
                <a:cs typeface="Calibri"/>
              </a:rPr>
              <a:t>the</a:t>
            </a:r>
            <a:r>
              <a:rPr sz="2000" spc="-35" dirty="0">
                <a:solidFill>
                  <a:schemeClr val="bg1"/>
                </a:solidFill>
                <a:latin typeface="Calibri"/>
                <a:cs typeface="Calibri"/>
              </a:rPr>
              <a:t> </a:t>
            </a:r>
            <a:r>
              <a:rPr sz="2000" dirty="0">
                <a:solidFill>
                  <a:schemeClr val="bg1"/>
                </a:solidFill>
                <a:latin typeface="Calibri"/>
                <a:cs typeface="Calibri"/>
              </a:rPr>
              <a:t>primary</a:t>
            </a:r>
            <a:r>
              <a:rPr sz="2000" spc="-30" dirty="0">
                <a:solidFill>
                  <a:schemeClr val="bg1"/>
                </a:solidFill>
                <a:latin typeface="Calibri"/>
                <a:cs typeface="Calibri"/>
              </a:rPr>
              <a:t> </a:t>
            </a:r>
            <a:r>
              <a:rPr sz="2000" spc="-20" dirty="0">
                <a:solidFill>
                  <a:schemeClr val="bg1"/>
                </a:solidFill>
                <a:latin typeface="Calibri"/>
                <a:cs typeface="Calibri"/>
              </a:rPr>
              <a:t>text-</a:t>
            </a:r>
            <a:r>
              <a:rPr sz="2000" dirty="0">
                <a:solidFill>
                  <a:schemeClr val="bg1"/>
                </a:solidFill>
                <a:latin typeface="Calibri"/>
                <a:cs typeface="Calibri"/>
              </a:rPr>
              <a:t>coding</a:t>
            </a:r>
            <a:r>
              <a:rPr sz="2000" spc="-50" dirty="0">
                <a:solidFill>
                  <a:schemeClr val="bg1"/>
                </a:solidFill>
                <a:latin typeface="Calibri"/>
                <a:cs typeface="Calibri"/>
              </a:rPr>
              <a:t> </a:t>
            </a:r>
            <a:r>
              <a:rPr sz="2000" spc="-10" dirty="0">
                <a:solidFill>
                  <a:schemeClr val="bg1"/>
                </a:solidFill>
                <a:latin typeface="Calibri"/>
                <a:cs typeface="Calibri"/>
              </a:rPr>
              <a:t>system</a:t>
            </a:r>
            <a:endParaRPr lang="en-US" sz="2000" spc="-10" dirty="0">
              <a:solidFill>
                <a:schemeClr val="bg1"/>
              </a:solidFill>
              <a:latin typeface="Calibri"/>
              <a:cs typeface="Calibri"/>
            </a:endParaRPr>
          </a:p>
          <a:p>
            <a:pPr marL="755015" lvl="1" indent="-285115">
              <a:spcBef>
                <a:spcPts val="580"/>
              </a:spcBef>
              <a:buFont typeface="Arial MT"/>
              <a:buChar char="–"/>
              <a:tabLst>
                <a:tab pos="755015" algn="l"/>
              </a:tabLst>
            </a:pPr>
            <a:r>
              <a:rPr lang="en-GB" sz="2000" dirty="0">
                <a:solidFill>
                  <a:schemeClr val="bg1"/>
                </a:solidFill>
                <a:latin typeface="Calibri"/>
                <a:cs typeface="Calibri"/>
              </a:rPr>
              <a:t>Includes ASCII character set so ASCII data can be converted easily to Unicode when needed</a:t>
            </a:r>
          </a:p>
          <a:p>
            <a:pPr marL="755015" lvl="6" indent="-285115">
              <a:spcBef>
                <a:spcPts val="580"/>
              </a:spcBef>
              <a:buFont typeface="Arial MT"/>
              <a:buChar char="–"/>
              <a:tabLst>
                <a:tab pos="755015" algn="l"/>
              </a:tabLst>
            </a:pPr>
            <a:r>
              <a:rPr lang="en-GB" sz="2000" dirty="0">
                <a:solidFill>
                  <a:schemeClr val="bg1"/>
                </a:solidFill>
                <a:latin typeface="Calibri"/>
                <a:cs typeface="Calibri"/>
              </a:rPr>
              <a:t>Used by most Web browsers, pages, and applications</a:t>
            </a:r>
          </a:p>
          <a:p>
            <a:pPr marL="755015" lvl="6" indent="-285115">
              <a:spcBef>
                <a:spcPts val="580"/>
              </a:spcBef>
              <a:buFont typeface="Arial MT"/>
              <a:buChar char="–"/>
              <a:tabLst>
                <a:tab pos="755015" algn="l"/>
              </a:tabLst>
            </a:pPr>
            <a:r>
              <a:rPr lang="en-GB" sz="2000" dirty="0">
                <a:solidFill>
                  <a:schemeClr val="bg1"/>
                </a:solidFill>
                <a:latin typeface="Calibri"/>
                <a:cs typeface="Calibri"/>
              </a:rPr>
              <a:t>Latest versions of Microsoft Windows, Office, OS X</a:t>
            </a:r>
          </a:p>
          <a:p>
            <a:pPr marL="755015" lvl="6" indent="-285115">
              <a:spcBef>
                <a:spcPts val="580"/>
              </a:spcBef>
              <a:buFont typeface="Arial MT"/>
              <a:buChar char="–"/>
              <a:tabLst>
                <a:tab pos="755015" algn="l"/>
              </a:tabLst>
            </a:pPr>
            <a:r>
              <a:rPr lang="en-GB" sz="2000" dirty="0">
                <a:solidFill>
                  <a:schemeClr val="bg1"/>
                </a:solidFill>
                <a:latin typeface="Calibri"/>
                <a:cs typeface="Calibri"/>
              </a:rPr>
              <a:t>Modern programming languages, such as Java and Python</a:t>
            </a:r>
          </a:p>
          <a:p>
            <a:pPr marL="755015" lvl="6" indent="-285115">
              <a:spcBef>
                <a:spcPts val="580"/>
              </a:spcBef>
              <a:buFont typeface="Arial MT"/>
              <a:buChar char="–"/>
              <a:tabLst>
                <a:tab pos="755015" algn="l"/>
              </a:tabLst>
            </a:pPr>
            <a:r>
              <a:rPr lang="en-GB" sz="2000" dirty="0">
                <a:solidFill>
                  <a:schemeClr val="bg1"/>
                </a:solidFill>
                <a:latin typeface="Calibri"/>
                <a:cs typeface="Calibri"/>
              </a:rPr>
              <a:t>Updated regularly to add new characters</a:t>
            </a:r>
            <a:endParaRPr sz="2000" dirty="0">
              <a:solidFill>
                <a:schemeClr val="bg1"/>
              </a:solidFill>
              <a:latin typeface="Calibri"/>
              <a:cs typeface="Calibri"/>
            </a:endParaRPr>
          </a:p>
        </p:txBody>
      </p:sp>
      <p:pic>
        <p:nvPicPr>
          <p:cNvPr id="4" name="object 4"/>
          <p:cNvPicPr/>
          <p:nvPr/>
        </p:nvPicPr>
        <p:blipFill>
          <a:blip r:embed="rId2" cstate="print"/>
          <a:stretch>
            <a:fillRect/>
          </a:stretch>
        </p:blipFill>
        <p:spPr>
          <a:xfrm>
            <a:off x="9014621" y="124407"/>
            <a:ext cx="3158329" cy="2349552"/>
          </a:xfrm>
          <a:prstGeom prst="rect">
            <a:avLst/>
          </a:prstGeom>
        </p:spPr>
      </p:pic>
      <p:sp>
        <p:nvSpPr>
          <p:cNvPr id="5" name="Slide Number Placeholder 4"/>
          <p:cNvSpPr>
            <a:spLocks noGrp="1"/>
          </p:cNvSpPr>
          <p:nvPr>
            <p:ph type="sldNum" sz="quarter" idx="12"/>
          </p:nvPr>
        </p:nvSpPr>
        <p:spPr/>
        <p:txBody>
          <a:bodyPr/>
          <a:lstStyle/>
          <a:p>
            <a:pPr marL="38100">
              <a:spcBef>
                <a:spcPts val="105"/>
              </a:spcBef>
            </a:pPr>
            <a:fld id="{81D60167-4931-47E6-BA6A-407CBD079E47}" type="slidenum">
              <a:rPr lang="en-GB" spc="-25" smtClean="0">
                <a:solidFill>
                  <a:schemeClr val="bg1"/>
                </a:solidFill>
              </a:rPr>
              <a:pPr marL="38100">
                <a:spcBef>
                  <a:spcPts val="105"/>
                </a:spcBef>
              </a:pPr>
              <a:t>9</a:t>
            </a:fld>
            <a:endParaRPr lang="en-GB" spc="-25"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1109</TotalTime>
  <Words>3657</Words>
  <Application>Microsoft Office PowerPoint</Application>
  <PresentationFormat>Widescreen</PresentationFormat>
  <Paragraphs>489</Paragraphs>
  <Slides>63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Arial MT</vt:lpstr>
      <vt:lpstr>Calibri</vt:lpstr>
      <vt:lpstr>Calibri Light</vt:lpstr>
      <vt:lpstr>Office Theme</vt:lpstr>
      <vt:lpstr>PowerPoint Presentation</vt:lpstr>
      <vt:lpstr>Learning Objectives</vt:lpstr>
      <vt:lpstr>Data and Program Representation</vt:lpstr>
      <vt:lpstr>PowerPoint Presentation</vt:lpstr>
      <vt:lpstr>Representing Numerical Data</vt:lpstr>
      <vt:lpstr>Representing Numerical Data</vt:lpstr>
      <vt:lpstr>Coding Systems for Text-Based Data</vt:lpstr>
      <vt:lpstr>Coding Systems for Text-Based Data</vt:lpstr>
      <vt:lpstr>Coding Systems for Text-Based Data</vt:lpstr>
      <vt:lpstr>Coding Systems for Other Types of Data</vt:lpstr>
      <vt:lpstr>Coding Systems for Other Types of Data</vt:lpstr>
      <vt:lpstr>Coding Systems for Other Types of Data</vt:lpstr>
      <vt:lpstr>Representing Software Programs</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Inside the System Unit</vt:lpstr>
      <vt:lpstr>Fans, heat sinks, and Other Cooling Components</vt:lpstr>
      <vt:lpstr>Inside the System Unit</vt:lpstr>
      <vt:lpstr>Inside the System Unit</vt:lpstr>
      <vt:lpstr>Inside the System Unit</vt:lpstr>
      <vt:lpstr>Buses</vt:lpstr>
      <vt:lpstr>Inside the System Unit</vt:lpstr>
      <vt:lpstr>Inside the System Unit</vt:lpstr>
      <vt:lpstr>Ports and Connectors</vt:lpstr>
      <vt:lpstr>Ports and Connectors</vt:lpstr>
      <vt:lpstr>Inside the System Unit</vt:lpstr>
      <vt:lpstr>Inside the System Unit</vt:lpstr>
      <vt:lpstr>Inside the System Unit</vt:lpstr>
      <vt:lpstr>Inside the System Unit</vt:lpstr>
      <vt:lpstr>Inside the System Unit</vt:lpstr>
      <vt:lpstr>Inside the System Unit</vt:lpstr>
      <vt:lpstr>How the CPU Works</vt:lpstr>
      <vt:lpstr>How the CPU Works</vt:lpstr>
      <vt:lpstr>How the CPU Works</vt:lpstr>
      <vt:lpstr>How the CPU Works</vt:lpstr>
      <vt:lpstr>The System Clock and the Machine Cycle</vt:lpstr>
      <vt:lpstr>The System Clock and the Machine Cycle</vt:lpstr>
      <vt:lpstr>The System Clock and the Machine Cycle</vt:lpstr>
      <vt:lpstr>Making Computers Faster and Better Now and in the Future</vt:lpstr>
      <vt:lpstr>Making Computers Faster and Better Now and in the Future</vt:lpstr>
      <vt:lpstr>Making Computers Faster and Better Now and in the Future</vt:lpstr>
      <vt:lpstr>Making Computers Faster and Better Now and in the Future</vt:lpstr>
      <vt:lpstr>Making Computers Faster and Better Now and in the Future</vt:lpstr>
      <vt:lpstr>3D Chips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dc:creator>
  <cp:lastModifiedBy>Administrator</cp:lastModifiedBy>
  <cp:revision>173</cp:revision>
  <dcterms:created xsi:type="dcterms:W3CDTF">2023-11-06T09:53:04Z</dcterms:created>
  <dcterms:modified xsi:type="dcterms:W3CDTF">2024-10-21T10:36:55Z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2014-09-25T00:00:00Z</vt:filetime>
  </property>
  <property fmtid="{D5CDD505-2E9C-101B-9397-08002B2CF9AE}" pid="3" name="Creator">
    <vt:lpwstr>Microsoft® PowerPoint® 2010</vt:lpwstr>
  </property>
  <property fmtid="{D5CDD505-2E9C-101B-9397-08002B2CF9AE}" pid="4" name="LastSaved">
    <vt:filetime>2023-11-06T00:00:00Z</vt:filetime>
  </property>
  <property fmtid="{D5CDD505-2E9C-101B-9397-08002B2CF9AE}" pid="5" name="Producer">
    <vt:lpwstr>Microsoft® PowerPoint® 2010</vt:lpwstr>
  </property>
</Properties>
</file>