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8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891C-853E-4FEA-BC30-A07EEC914C2B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6B4B-F160-40C8-84F8-FD758BFF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4CEF-AED7-4F7E-8525-8327F77165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4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0686-7FCF-EB9C-648F-4EF668F8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972B7-5BBC-4B2B-4791-A76EF248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D16B1-945C-7129-D538-4DB7C16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C925-E75C-0111-C8B2-86170EF0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186CB-0F15-C6AE-A4EF-DBE86F3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A057-E411-4F77-76E5-056768E7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813F4B-C518-753D-16C3-65779B01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EA6B4-4840-B0D4-7BA0-E0138003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A3512-09D7-4D8A-3147-15C126FB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EE284-D0ED-4A62-C678-52E2AA48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A6EBB-8733-F1EA-5D8C-DB0CA46C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0DCC8-EC37-0FF6-9E26-8A3E9D47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4F0E6-6FEC-0CA8-2CAF-C71057A4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E7DD2-35E8-F193-ED6C-18BD982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9BD06-7B8D-2474-B1DF-F501801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F161-85E3-FB65-48EE-5FBD61E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45D7E-F269-C307-9F60-DAEB6E4F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9B771-2C55-3296-8BD3-2377A2B2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3C8A0-F8FE-53C7-756B-B4A49E6B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15FF1-8C8A-ED39-3E99-E779AC5B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364A-E5F8-20D5-016E-3409D5E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1DCDD-93F9-30B2-B3EA-ACCC367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641A0-64E9-7951-EF3E-389E84DB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9CB33-9E9B-F13D-F95E-48A6B1D7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AEE15-B758-2446-789A-08682A3A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441B7-58AF-6FCA-3745-0026D5E8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879E0-27B8-9C47-0C52-E06FD000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BCE0F6-D467-2FF8-319D-717FC8B0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8CDD6-F36E-C0FF-9E46-D8C5E96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7EA09-495D-EBB2-43ED-45A79223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9E950-0821-7FAF-D241-B8B517E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0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127F-58F5-9BC8-2774-BAE3DED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CFD48-F697-39E7-77E7-2BBB90BB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1983A4-A62E-487B-B624-B27963FA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C5E92B-9711-76A4-B332-27794CA9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610AB4-AA4A-1CBC-FA4A-81BF5A2D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D82D3-500C-8B52-1697-CF4A68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037505-B270-649D-FF7E-B0DFE56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E602FA-FD3A-9448-8B66-14784E51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88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7D49-9D02-AEC0-CD05-41158CAD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A3628-0D32-D89F-3C45-AEBCA295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0B907-7FF9-A287-6078-0831199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BF948-DAFA-3FD6-8AE8-186377F8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A861CA-2BF5-46D3-118A-55944FA8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03C34C-811D-A045-45C8-22EE5482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5BC242-BE06-F622-D8C8-955A4B5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5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A6503-02AE-2537-3F82-6E2D2D5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064E5-0468-0310-B799-76F3E8EE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FD474-BC1E-0C96-40D5-8E87A525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2DB9B-707A-F3D0-ACE8-5E0FFF9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FB819-73CB-118C-98A7-3A0C35BB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D9D84-8256-AAD7-C15E-520E491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29D0-7565-985D-0C46-1F75DDE9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8E9C2-112A-C49B-1B12-787EF018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218EF-5659-3B22-6F18-C1A7CAD3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1AA2E4-7F1B-63AE-35D0-2B9CEB46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3545C-1351-4C18-F9DA-F49F98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706C0-09D9-8B8A-CBB0-ACF665EF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9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3A313F-9871-0A5C-773D-B00897D9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BB2FA-D4D9-94BC-4486-1988ED54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8B33F-4295-B6FA-2D04-97129A49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5247-EFB7-4004-93AF-58D83C03BA6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B63F6-488C-5446-000C-730B2E00C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420D7-C7A8-FC7E-92BD-24283648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9EF80A-4C01-57AA-CD6B-B7EEBC072E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5100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A6A38B-8463-A2B1-F7F8-6811DF0217C1}"/>
              </a:ext>
            </a:extLst>
          </p:cNvPr>
          <p:cNvSpPr txBox="1"/>
          <p:nvPr/>
        </p:nvSpPr>
        <p:spPr>
          <a:xfrm>
            <a:off x="425618" y="634651"/>
            <a:ext cx="9434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cap="all" dirty="0">
                <a:effectLst/>
                <a:latin typeface="Delivery Cd Black" panose="020F0906020204020204" pitchFamily="34" charset="0"/>
              </a:rPr>
              <a:t>IDENTIFICAÇÃO ACESSÓRIOS</a:t>
            </a:r>
          </a:p>
        </p:txBody>
      </p:sp>
      <p:sp>
        <p:nvSpPr>
          <p:cNvPr id="2" name="Textplatzhalter 15">
            <a:extLst>
              <a:ext uri="{FF2B5EF4-FFF2-40B4-BE49-F238E27FC236}">
                <a16:creationId xmlns:a16="http://schemas.microsoft.com/office/drawing/2014/main" id="{64DF53FA-6717-5434-A5EF-0758C85A5A22}"/>
              </a:ext>
            </a:extLst>
          </p:cNvPr>
          <p:cNvSpPr txBox="1">
            <a:spLocks/>
          </p:cNvSpPr>
          <p:nvPr/>
        </p:nvSpPr>
        <p:spPr>
          <a:xfrm>
            <a:off x="0" y="6360380"/>
            <a:ext cx="12192000" cy="543577"/>
          </a:xfrm>
          <a:prstGeom prst="rect">
            <a:avLst/>
          </a:prstGeom>
          <a:gradFill flip="none" rotWithShape="1">
            <a:gsLst>
              <a:gs pos="50000">
                <a:srgbClr val="FFCC00"/>
              </a:gs>
              <a:gs pos="100000">
                <a:srgbClr val="FFCC00">
                  <a:alpha val="0"/>
                </a:srgbClr>
              </a:gs>
            </a:gsLst>
            <a:lin ang="0" scaled="1"/>
            <a:tileRect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5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+mj-lt"/>
              <a:buAutoNum type="arabicPeriod"/>
              <a:defRPr sz="7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Delivery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231BF-D764-EE5C-086A-A21E9D6680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69" y="6482655"/>
            <a:ext cx="1296000" cy="195723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35E5026-C0BC-D6C0-2F5E-259EDF42A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89" y="84121"/>
            <a:ext cx="981311" cy="6178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C93EB80-6792-0B61-BAA6-E65DA644ECD8}"/>
              </a:ext>
            </a:extLst>
          </p:cNvPr>
          <p:cNvSpPr txBox="1"/>
          <p:nvPr/>
        </p:nvSpPr>
        <p:spPr>
          <a:xfrm>
            <a:off x="601787" y="1432563"/>
            <a:ext cx="4969280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200" b="1" dirty="0"/>
              <a:t>Integração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Realizar envio do pedido teste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Realizar mapeamento da Interface no DHL LINK e WMS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Elaborador FD ( Levantar Custo do Desenvolvimento )</a:t>
            </a:r>
          </a:p>
          <a:p>
            <a:r>
              <a:rPr lang="en-US" sz="1050" dirty="0"/>
              <a:t>                    - Validar possível trava sistêmica para realizar a liberação após identificação</a:t>
            </a:r>
          </a:p>
          <a:p>
            <a:r>
              <a:rPr lang="en-US" sz="1050" dirty="0"/>
              <a:t>                    - Validar possível désvio de rampa</a:t>
            </a:r>
          </a:p>
          <a:p>
            <a:r>
              <a:rPr lang="en-US" sz="1050" dirty="0"/>
              <a:t>                    - Incluir identificação na Etiqueta ( “LAZER”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dirty="0"/>
              <a:t>         </a:t>
            </a:r>
          </a:p>
          <a:p>
            <a:r>
              <a:rPr lang="en-US" sz="1050" dirty="0"/>
              <a:t>    </a:t>
            </a:r>
          </a:p>
          <a:p>
            <a:r>
              <a:rPr lang="en-US" sz="1050" dirty="0"/>
              <a:t>    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594A74F-1AB7-2BD0-2100-649916B35380}"/>
              </a:ext>
            </a:extLst>
          </p:cNvPr>
          <p:cNvSpPr/>
          <p:nvPr/>
        </p:nvSpPr>
        <p:spPr>
          <a:xfrm>
            <a:off x="528505" y="1432562"/>
            <a:ext cx="5042562" cy="423163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2D7F02-1D79-4A40-58B5-1333EDBE8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192" y="949783"/>
            <a:ext cx="3107008" cy="46108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046244-1416-54F6-A0E6-8D27B09A1A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315" b="59881"/>
          <a:stretch/>
        </p:blipFill>
        <p:spPr>
          <a:xfrm>
            <a:off x="601787" y="3750494"/>
            <a:ext cx="4748364" cy="21593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EDF009-BEA1-5938-0231-0373B5AECC58}"/>
              </a:ext>
            </a:extLst>
          </p:cNvPr>
          <p:cNvSpPr/>
          <p:nvPr/>
        </p:nvSpPr>
        <p:spPr>
          <a:xfrm>
            <a:off x="919556" y="5720133"/>
            <a:ext cx="4112826" cy="169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5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Delivery</vt:lpstr>
      <vt:lpstr>Delivery Cd Black</vt:lpstr>
      <vt:lpstr>Tema do Office</vt:lpstr>
      <vt:lpstr>Apresentação do PowerPoint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Marcos Araujo Da Rocha (DHL Supply Chain)</dc:creator>
  <cp:lastModifiedBy>Paulo Marcos Araujo Da Rocha (DHL Supply Chain)</cp:lastModifiedBy>
  <cp:revision>12</cp:revision>
  <dcterms:created xsi:type="dcterms:W3CDTF">2024-05-28T19:49:54Z</dcterms:created>
  <dcterms:modified xsi:type="dcterms:W3CDTF">2024-07-22T20:48:10Z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2024-05-30T20:23:26Z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ab08c53f-a0a4-43c7-b19c-945f6222ee35</vt:lpwstr>
  </property>
  <property fmtid="{D5CDD505-2E9C-101B-9397-08002B2CF9AE}" pid="8" name="MSIP_Label_736915f3-2f02-4945-8997-f2963298db46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FOR INTERNAL USE</vt:lpwstr>
  </property>
</Properties>
</file>