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7" r:id="rId4"/>
    <p:sldId id="256" r:id="rId5"/>
    <p:sldId id="273" r:id="rId6"/>
    <p:sldId id="262" r:id="rId7"/>
    <p:sldId id="269" r:id="rId8"/>
    <p:sldId id="264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413EE-DC21-1BBB-D6AF-BB96C0DE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F4809-605F-3D1F-0044-AA015E4BA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F447E-966E-0E32-D19B-0CB0098F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C0312-A7F2-3F44-3A45-E6773A23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EBD77-5CAC-E956-85B6-1CCA3D47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4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18619-8EB1-9FA3-9D86-6C41F24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9292ED-CF42-980A-EAF4-88BDDCD0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E56F6-20AF-C536-CD5A-6144AB70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57DD6-DE44-F70E-3128-88EEA7C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74820-6B81-31BA-14C8-3BFF5803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7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8CDAF8-50A8-3616-4FAE-3D57F5E2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A1AFB9-6423-C095-DA06-4AE36E67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85897-8167-AAB4-968C-00A9842B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860BC-70EA-75DF-7C5A-8DCFBFE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2289C-50DE-96C6-9436-21B5C65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1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: dark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4A82-6837-42CB-8B67-FDC5119BE9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12192000" cy="6864000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40000">
                <a:schemeClr val="tx1">
                  <a:alpha val="3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133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EBE0D14-C041-444F-B729-073226190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64000"/>
          </a:xfrm>
          <a:solidFill>
            <a:srgbClr val="333333"/>
          </a:solidFill>
        </p:spPr>
        <p:txBody>
          <a:bodyPr lIns="324000" tIns="576000"/>
          <a:lstStyle>
            <a:lvl1pPr>
              <a:defRPr sz="1333" b="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use and adjust this transparent box to darken the background image for good readability. Please insert an image and send it to the background.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DFF7BB-5301-4F2D-9EE9-581891DB91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3360" y="5921770"/>
            <a:ext cx="11544000" cy="724769"/>
          </a:xfr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33" smtClean="0">
                <a:solidFill>
                  <a:schemeClr val="accent3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1" y="3654403"/>
            <a:ext cx="11327999" cy="6709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cap="all" baseline="0">
                <a:solidFill>
                  <a:schemeClr val="bg1"/>
                </a:solidFill>
                <a:latin typeface="Delivery Cd Light" panose="020F0406020204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1655906"/>
            <a:ext cx="11327999" cy="1998497"/>
          </a:xfrm>
        </p:spPr>
        <p:txBody>
          <a:bodyPr/>
          <a:lstStyle>
            <a:lvl1pPr>
              <a:lnSpc>
                <a:spcPct val="90000"/>
              </a:lnSpc>
              <a:defRPr sz="4800" b="0" i="0" cap="all" baseline="0">
                <a:solidFill>
                  <a:schemeClr val="bg1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4460856"/>
            <a:ext cx="6192965" cy="53348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5078422"/>
            <a:ext cx="6192965" cy="262636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meta-classification">
            <a:extLst>
              <a:ext uri="{FF2B5EF4-FFF2-40B4-BE49-F238E27FC236}">
                <a16:creationId xmlns:a16="http://schemas.microsoft.com/office/drawing/2014/main" id="{D9E8B1FE-DCB0-4CE3-9B7F-0C0FDE018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000" y="154825"/>
            <a:ext cx="3648000" cy="192000"/>
          </a:xfrm>
        </p:spPr>
        <p:txBody>
          <a:bodyPr wrap="none" lIns="0" tIns="0" rIns="0" bIns="0" anchor="ctr">
            <a:noAutofit/>
          </a:bodyPr>
          <a:lstStyle>
            <a:lvl1pPr>
              <a:spcAft>
                <a:spcPts val="0"/>
              </a:spcAft>
              <a:defRPr lang="en-US" sz="1067" b="1" i="0" u="none" strike="noStrike" cap="all" baseline="0" dirty="0" smtClean="0">
                <a:solidFill>
                  <a:schemeClr val="bg1"/>
                </a:solidFill>
              </a:defRPr>
            </a:lvl1pPr>
          </a:lstStyle>
          <a:p>
            <a:pPr marR="0" lvl="0">
              <a:lnSpc>
                <a:spcPct val="100000"/>
              </a:lnSpc>
            </a:pPr>
            <a:r>
              <a:rPr lang="en-US" dirty="0"/>
              <a:t>Please insert classification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3AE83C8-1BB0-4112-BB84-46ED14A646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2275" y="6137768"/>
            <a:ext cx="1990725" cy="30162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1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6933">
              <a:spcBef>
                <a:spcPts val="47"/>
              </a:spcBef>
            </a:pPr>
            <a:r>
              <a:rPr lang="pt-BR" spc="60"/>
              <a:t>D</a:t>
            </a:r>
            <a:r>
              <a:rPr lang="pt-BR" spc="40"/>
              <a:t>H</a:t>
            </a:r>
            <a:r>
              <a:rPr lang="pt-BR" spc="20"/>
              <a:t>L</a:t>
            </a:r>
            <a:r>
              <a:rPr lang="pt-BR" spc="-113"/>
              <a:t> </a:t>
            </a:r>
            <a:r>
              <a:rPr lang="pt-BR" spc="-293"/>
              <a:t>|</a:t>
            </a:r>
            <a:r>
              <a:rPr lang="pt-BR" spc="-100"/>
              <a:t> </a:t>
            </a:r>
            <a:r>
              <a:rPr lang="pt-BR"/>
              <a:t>Inv</a:t>
            </a:r>
            <a:r>
              <a:rPr lang="pt-BR" spc="-40"/>
              <a:t>e</a:t>
            </a:r>
            <a:r>
              <a:rPr lang="pt-BR" spc="-27"/>
              <a:t>ntár</a:t>
            </a:r>
            <a:r>
              <a:rPr lang="pt-BR" spc="-60"/>
              <a:t>i</a:t>
            </a:r>
            <a:r>
              <a:rPr lang="pt-BR" spc="7"/>
              <a:t>o</a:t>
            </a:r>
            <a:r>
              <a:rPr lang="pt-BR" spc="-152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7"/>
              <a:t>A</a:t>
            </a:r>
            <a:r>
              <a:rPr lang="pt-BR" spc="-27"/>
              <a:t>r</a:t>
            </a:r>
            <a:r>
              <a:rPr lang="pt-BR" spc="-33"/>
              <a:t>aça</a:t>
            </a:r>
            <a:r>
              <a:rPr lang="pt-BR" spc="-27"/>
              <a:t>r</a:t>
            </a:r>
            <a:r>
              <a:rPr lang="pt-BR" spc="-60"/>
              <a:t>i</a:t>
            </a:r>
            <a:r>
              <a:rPr lang="pt-BR" spc="60"/>
              <a:t>g</a:t>
            </a:r>
            <a:r>
              <a:rPr lang="pt-BR" spc="7"/>
              <a:t>u</a:t>
            </a:r>
            <a:r>
              <a:rPr lang="pt-BR" spc="-7"/>
              <a:t>ama</a:t>
            </a:r>
            <a:r>
              <a:rPr lang="pt-BR" spc="-107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67"/>
              <a:t>202</a:t>
            </a:r>
            <a:r>
              <a:rPr lang="pt-BR" spc="73"/>
              <a:t>3</a:t>
            </a:r>
            <a:endParaRPr lang="pt-BR" spc="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799">
              <a:spcBef>
                <a:spcPts val="47"/>
              </a:spcBef>
            </a:pPr>
            <a:fld id="{81D60167-4931-47E6-BA6A-407CBD079E47}" type="slidenum">
              <a:rPr lang="pt-BR" spc="73" smtClean="0"/>
              <a:pPr marL="50799">
                <a:spcBef>
                  <a:spcPts val="47"/>
                </a:spcBef>
              </a:pPr>
              <a:t>‹nº›</a:t>
            </a:fld>
            <a:endParaRPr lang="pt-BR" spc="73" dirty="0"/>
          </a:p>
        </p:txBody>
      </p:sp>
    </p:spTree>
    <p:extLst>
      <p:ext uri="{BB962C8B-B14F-4D97-AF65-F5344CB8AC3E}">
        <p14:creationId xmlns:p14="http://schemas.microsoft.com/office/powerpoint/2010/main" val="163921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D304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6933">
              <a:spcBef>
                <a:spcPts val="47"/>
              </a:spcBef>
            </a:pPr>
            <a:r>
              <a:rPr lang="pt-BR" spc="60"/>
              <a:t>D</a:t>
            </a:r>
            <a:r>
              <a:rPr lang="pt-BR" spc="40"/>
              <a:t>H</a:t>
            </a:r>
            <a:r>
              <a:rPr lang="pt-BR" spc="20"/>
              <a:t>L</a:t>
            </a:r>
            <a:r>
              <a:rPr lang="pt-BR" spc="-113"/>
              <a:t> </a:t>
            </a:r>
            <a:r>
              <a:rPr lang="pt-BR" spc="-293"/>
              <a:t>|</a:t>
            </a:r>
            <a:r>
              <a:rPr lang="pt-BR" spc="-100"/>
              <a:t> </a:t>
            </a:r>
            <a:r>
              <a:rPr lang="pt-BR"/>
              <a:t>Inv</a:t>
            </a:r>
            <a:r>
              <a:rPr lang="pt-BR" spc="-40"/>
              <a:t>e</a:t>
            </a:r>
            <a:r>
              <a:rPr lang="pt-BR" spc="-27"/>
              <a:t>ntár</a:t>
            </a:r>
            <a:r>
              <a:rPr lang="pt-BR" spc="-60"/>
              <a:t>i</a:t>
            </a:r>
            <a:r>
              <a:rPr lang="pt-BR" spc="7"/>
              <a:t>o</a:t>
            </a:r>
            <a:r>
              <a:rPr lang="pt-BR" spc="-152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7"/>
              <a:t>A</a:t>
            </a:r>
            <a:r>
              <a:rPr lang="pt-BR" spc="-27"/>
              <a:t>r</a:t>
            </a:r>
            <a:r>
              <a:rPr lang="pt-BR" spc="-33"/>
              <a:t>aça</a:t>
            </a:r>
            <a:r>
              <a:rPr lang="pt-BR" spc="-27"/>
              <a:t>r</a:t>
            </a:r>
            <a:r>
              <a:rPr lang="pt-BR" spc="-60"/>
              <a:t>i</a:t>
            </a:r>
            <a:r>
              <a:rPr lang="pt-BR" spc="60"/>
              <a:t>g</a:t>
            </a:r>
            <a:r>
              <a:rPr lang="pt-BR" spc="7"/>
              <a:t>u</a:t>
            </a:r>
            <a:r>
              <a:rPr lang="pt-BR" spc="-7"/>
              <a:t>ama</a:t>
            </a:r>
            <a:r>
              <a:rPr lang="pt-BR" spc="-107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67"/>
              <a:t>202</a:t>
            </a:r>
            <a:r>
              <a:rPr lang="pt-BR" spc="73"/>
              <a:t>3</a:t>
            </a:r>
            <a:endParaRPr lang="pt-BR" spc="7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799">
              <a:spcBef>
                <a:spcPts val="47"/>
              </a:spcBef>
            </a:pPr>
            <a:fld id="{81D60167-4931-47E6-BA6A-407CBD079E47}" type="slidenum">
              <a:rPr lang="pt-BR" spc="73" smtClean="0"/>
              <a:pPr marL="50799">
                <a:spcBef>
                  <a:spcPts val="47"/>
                </a:spcBef>
              </a:pPr>
              <a:t>‹nº›</a:t>
            </a:fld>
            <a:endParaRPr lang="pt-BR" spc="73" dirty="0"/>
          </a:p>
        </p:txBody>
      </p:sp>
    </p:spTree>
    <p:extLst>
      <p:ext uri="{BB962C8B-B14F-4D97-AF65-F5344CB8AC3E}">
        <p14:creationId xmlns:p14="http://schemas.microsoft.com/office/powerpoint/2010/main" val="21220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5CF6-A09A-133A-59B9-CD028A9D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88284-679B-72D5-C071-6D84304F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DA1DC-E442-9D9A-5F85-6124E30E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26D44-54D4-4B21-DBBF-76F3EC1B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4BDF0-E30E-DD36-F8C7-E8C720C5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7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5B1D-EF49-3FED-99FC-7F6C0DAC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ACA37-145C-30CE-8169-4F2442CF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A555F-23F0-1C09-FAF9-C24C92D9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1B315-EC69-6E4A-1D8F-A9EA4F62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A5937-AC90-D879-9CC7-2D584CD8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C152-FC98-37A8-2816-EFF2F764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4572B-C876-7634-A594-057FF4F51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C2C14-69BD-26C6-5789-BA7B6490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C0DA1-E66E-D5A8-D3ED-4CD27C1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2A35E-E2BC-0A62-16EE-63676D4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BA956-6F34-ACE9-0E9B-569E5B5F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FEC8-A72C-B466-F684-E13332A0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6763C-426E-6621-A47E-0441F5B0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0F32DE-0AFE-EDEF-7157-5E569211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B91B0B-131F-1DAB-9537-FD6AF7658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D88017-EDF7-6811-30E9-715FE8B90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275-0D5C-E67E-275C-83495710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C08624-A140-0C1C-8032-9CC661B6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3394D2-A11D-91CE-6C06-4A967E2B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B0B4-BD1E-0EFB-7546-1E7521B3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800CAD-B5DB-7A07-D858-DC451B7B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75BF7-D715-033F-0BF9-BD5F3324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7A150D-4441-2239-AFDA-3C6FAAF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01797E-F38F-0FD7-976E-9A937CD1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10F74-504A-23B8-859E-3FB1EB14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952F3-6671-8D6F-84FE-DB4C955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16EC7-C786-6D81-4625-BD3AC9B7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375AE-3B7F-4A7E-DFEE-220C565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B5E51E-C5F0-5177-2372-C3F71F55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3877B8-8C91-1DA0-6DC6-85739F82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30B40-6222-AA59-8F2D-0BE10339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D25D4-4BB7-F7C8-264C-2B7A8533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1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29344-F30E-7386-30EC-361DCE8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621AAA-0287-E17A-29F3-F74F5D43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A353F-3BEB-5FCA-B8C0-CD49C094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9098E-331F-891C-6F41-C2042648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1347C-43FB-0A13-A142-ADA4D01E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655FC-E935-4B32-86D0-4AFCACDE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7A7F7-AFA3-DFD2-5641-F0BF1D9B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85A74-0E04-73E1-25D6-4D8A63A2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949E4-5195-0BA0-C95A-9535BFE5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B907-F2D9-4FE7-8C6B-8B6E11A15460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E0A30-943F-BDB7-1684-B675DD40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58E74-A6EB-63DC-A8A2-1DD3AE3C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A3F00B-2392-6183-3D15-EC2543EE32B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0047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1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A23057B6-22A1-47AF-8813-8C933B9AD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/>
        </p:blipFill>
        <p:spPr/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5E7FE53-353E-48F2-8498-F4CD6EAB8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DB4A27F-DC08-4818-8C1C-6A5DD3C60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FFC000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C77E0C-F69A-404F-A4D7-F4E1A40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 Nespresso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622AA6-F8AD-4A9E-9B7D-2CCD26F9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DHL – Excellence. Simply delivered.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C666B0-AD54-4AF8-9CDB-1E92FC4C94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confidential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7FAC4EB3-60CA-4083-B8A6-C1DADA89B7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DD0DE-CC7A-85F1-1903-1416E692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10" y="3145632"/>
            <a:ext cx="11265050" cy="724769"/>
          </a:xfrm>
        </p:spPr>
        <p:txBody>
          <a:bodyPr/>
          <a:lstStyle/>
          <a:p>
            <a:r>
              <a:rPr lang="pt-BR" sz="2400" spc="15" dirty="0">
                <a:latin typeface="Trebuchet MS"/>
                <a:cs typeface="Trebuchet MS"/>
              </a:rPr>
              <a:t>JULHO/2024</a:t>
            </a:r>
            <a:endParaRPr lang="pt-BR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8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80800" y="8623224"/>
            <a:ext cx="365760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50799">
              <a:spcBef>
                <a:spcPts val="47"/>
              </a:spcBef>
            </a:pPr>
            <a:fld id="{81D60167-4931-47E6-BA6A-407CBD079E47}" type="slidenum">
              <a:rPr spc="73" dirty="0"/>
              <a:pPr marL="50799">
                <a:spcBef>
                  <a:spcPts val="47"/>
                </a:spcBef>
              </a:pPr>
              <a:t>2</a:t>
            </a:fld>
            <a:endParaRPr spc="7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5070" y="6479573"/>
            <a:ext cx="259334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16933">
              <a:spcBef>
                <a:spcPts val="47"/>
              </a:spcBef>
            </a:pPr>
            <a:r>
              <a:rPr spc="60" dirty="0"/>
              <a:t>D</a:t>
            </a:r>
            <a:r>
              <a:rPr spc="40" dirty="0"/>
              <a:t>H</a:t>
            </a:r>
            <a:r>
              <a:rPr spc="20" dirty="0"/>
              <a:t>L</a:t>
            </a:r>
            <a:r>
              <a:rPr spc="-113" dirty="0"/>
              <a:t> </a:t>
            </a:r>
            <a:r>
              <a:rPr spc="-293" dirty="0"/>
              <a:t>|</a:t>
            </a:r>
            <a:r>
              <a:rPr spc="-100" dirty="0"/>
              <a:t> </a:t>
            </a:r>
            <a:r>
              <a:rPr dirty="0"/>
              <a:t>Inv</a:t>
            </a:r>
            <a:r>
              <a:rPr spc="-40" dirty="0"/>
              <a:t>e</a:t>
            </a:r>
            <a:r>
              <a:rPr spc="-27" dirty="0"/>
              <a:t>ntár</a:t>
            </a:r>
            <a:r>
              <a:rPr spc="-60" dirty="0"/>
              <a:t>i</a:t>
            </a:r>
            <a:r>
              <a:rPr spc="7" dirty="0"/>
              <a:t>o</a:t>
            </a:r>
            <a:r>
              <a:rPr spc="-152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7" dirty="0"/>
              <a:t>A</a:t>
            </a:r>
            <a:r>
              <a:rPr spc="-27" dirty="0"/>
              <a:t>r</a:t>
            </a:r>
            <a:r>
              <a:rPr spc="-33" dirty="0"/>
              <a:t>aça</a:t>
            </a:r>
            <a:r>
              <a:rPr spc="-27" dirty="0"/>
              <a:t>r</a:t>
            </a:r>
            <a:r>
              <a:rPr spc="-60" dirty="0"/>
              <a:t>i</a:t>
            </a:r>
            <a:r>
              <a:rPr spc="60" dirty="0"/>
              <a:t>g</a:t>
            </a:r>
            <a:r>
              <a:rPr spc="7" dirty="0"/>
              <a:t>u</a:t>
            </a:r>
            <a:r>
              <a:rPr spc="-7" dirty="0"/>
              <a:t>ama</a:t>
            </a:r>
            <a:r>
              <a:rPr spc="-107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67" dirty="0"/>
              <a:t>202</a:t>
            </a:r>
            <a:r>
              <a:rPr lang="pt-BR" spc="73" dirty="0"/>
              <a:t>4</a:t>
            </a:r>
            <a:endParaRPr spc="73" dirty="0"/>
          </a:p>
        </p:txBody>
      </p:sp>
      <p:sp>
        <p:nvSpPr>
          <p:cNvPr id="3" name="object 3"/>
          <p:cNvSpPr txBox="1"/>
          <p:nvPr/>
        </p:nvSpPr>
        <p:spPr>
          <a:xfrm>
            <a:off x="415070" y="396599"/>
            <a:ext cx="10786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D30411"/>
                </a:solidFill>
                <a:latin typeface="Trebuchet MS"/>
                <a:cs typeface="Trebuchet MS"/>
              </a:rPr>
              <a:t>Agenda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3404"/>
              </p:ext>
            </p:extLst>
          </p:nvPr>
        </p:nvGraphicFramePr>
        <p:xfrm>
          <a:off x="415070" y="1086371"/>
          <a:ext cx="8790093" cy="5129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28575">
                      <a:solidFill>
                        <a:srgbClr val="D3041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spc="-35" dirty="0">
                          <a:latin typeface="Trebuchet MS"/>
                          <a:cs typeface="Trebuchet MS"/>
                        </a:rPr>
                        <a:t>Ações</a:t>
                      </a:r>
                      <a:endParaRPr lang="pt-BR"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28575">
                      <a:solidFill>
                        <a:srgbClr val="D3041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428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spc="-35" dirty="0">
                          <a:latin typeface="Trebuchet MS"/>
                          <a:cs typeface="Trebuchet MS"/>
                        </a:rPr>
                        <a:t>Backlog de Pedidos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OTIF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Reclamações B2C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82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lang="pt-BR" sz="2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Reclamações B2B</a:t>
                      </a: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6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 err="1">
                          <a:latin typeface="Trebuchet MS"/>
                          <a:cs typeface="Trebuchet MS"/>
                        </a:rPr>
                        <a:t>Inbound</a:t>
                      </a:r>
                      <a:endParaRPr lang="pt-BR"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89212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7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Retrabalho</a:t>
                      </a: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836685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Inventário</a:t>
                      </a: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110361"/>
                  </a:ext>
                </a:extLst>
              </a:tr>
              <a:tr h="569898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9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D304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lang="pt-BR" sz="2000" dirty="0">
                          <a:latin typeface="Trebuchet MS"/>
                          <a:cs typeface="Trebuchet MS"/>
                        </a:rPr>
                        <a:t>Devolução</a:t>
                      </a:r>
                    </a:p>
                  </a:txBody>
                  <a:tcPr marL="0" marR="0" marT="209127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D304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45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8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80800" y="8623224"/>
            <a:ext cx="365760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50799">
              <a:spcBef>
                <a:spcPts val="47"/>
              </a:spcBef>
            </a:pPr>
            <a:fld id="{81D60167-4931-47E6-BA6A-407CBD079E47}" type="slidenum">
              <a:rPr spc="73" dirty="0"/>
              <a:pPr marL="50799">
                <a:spcBef>
                  <a:spcPts val="47"/>
                </a:spcBef>
              </a:pPr>
              <a:t>3</a:t>
            </a:fld>
            <a:endParaRPr spc="7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5070" y="6479573"/>
            <a:ext cx="259334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16933">
              <a:spcBef>
                <a:spcPts val="47"/>
              </a:spcBef>
            </a:pPr>
            <a:r>
              <a:rPr spc="60" dirty="0"/>
              <a:t>D</a:t>
            </a:r>
            <a:r>
              <a:rPr spc="40" dirty="0"/>
              <a:t>H</a:t>
            </a:r>
            <a:r>
              <a:rPr spc="20" dirty="0"/>
              <a:t>L</a:t>
            </a:r>
            <a:r>
              <a:rPr spc="-113" dirty="0"/>
              <a:t> </a:t>
            </a:r>
            <a:r>
              <a:rPr spc="-293" dirty="0"/>
              <a:t>|</a:t>
            </a:r>
            <a:r>
              <a:rPr spc="-100" dirty="0"/>
              <a:t> </a:t>
            </a:r>
            <a:r>
              <a:rPr dirty="0"/>
              <a:t>Inv</a:t>
            </a:r>
            <a:r>
              <a:rPr spc="-40" dirty="0"/>
              <a:t>e</a:t>
            </a:r>
            <a:r>
              <a:rPr spc="-27" dirty="0"/>
              <a:t>ntár</a:t>
            </a:r>
            <a:r>
              <a:rPr spc="-60" dirty="0"/>
              <a:t>i</a:t>
            </a:r>
            <a:r>
              <a:rPr spc="7" dirty="0"/>
              <a:t>o</a:t>
            </a:r>
            <a:r>
              <a:rPr spc="-152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7" dirty="0"/>
              <a:t>A</a:t>
            </a:r>
            <a:r>
              <a:rPr spc="-27" dirty="0"/>
              <a:t>r</a:t>
            </a:r>
            <a:r>
              <a:rPr spc="-33" dirty="0"/>
              <a:t>aça</a:t>
            </a:r>
            <a:r>
              <a:rPr spc="-27" dirty="0"/>
              <a:t>r</a:t>
            </a:r>
            <a:r>
              <a:rPr spc="-60" dirty="0"/>
              <a:t>i</a:t>
            </a:r>
            <a:r>
              <a:rPr spc="60" dirty="0"/>
              <a:t>g</a:t>
            </a:r>
            <a:r>
              <a:rPr spc="7" dirty="0"/>
              <a:t>u</a:t>
            </a:r>
            <a:r>
              <a:rPr spc="-7" dirty="0"/>
              <a:t>ama</a:t>
            </a:r>
            <a:r>
              <a:rPr spc="-107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67" dirty="0"/>
              <a:t>202</a:t>
            </a:r>
            <a:r>
              <a:rPr lang="pt-BR" spc="73" dirty="0"/>
              <a:t>4</a:t>
            </a:r>
            <a:endParaRPr spc="73" dirty="0"/>
          </a:p>
        </p:txBody>
      </p:sp>
      <p:sp>
        <p:nvSpPr>
          <p:cNvPr id="3" name="object 3"/>
          <p:cNvSpPr txBox="1"/>
          <p:nvPr/>
        </p:nvSpPr>
        <p:spPr>
          <a:xfrm>
            <a:off x="312520" y="371737"/>
            <a:ext cx="2943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pt-BR" sz="2400" b="1" dirty="0">
                <a:solidFill>
                  <a:srgbClr val="D30411"/>
                </a:solidFill>
                <a:latin typeface="Trebuchet MS"/>
                <a:cs typeface="Trebuchet MS"/>
              </a:rPr>
              <a:t>Ações Pendentes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DD6ECD-0E3A-3250-C0C5-9B251427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853931-0D20-D727-83D3-2A5A7DF3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4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0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4AE02D-CC3A-C33D-7A2B-5DB79066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0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D0775E-DDDE-0B92-289E-BD057373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B6B6FB23-BFF1-4F14-9E78-7D16429C0629}"/>
              </a:ext>
            </a:extLst>
          </p:cNvPr>
          <p:cNvSpPr txBox="1">
            <a:spLocks/>
          </p:cNvSpPr>
          <p:nvPr/>
        </p:nvSpPr>
        <p:spPr>
          <a:xfrm>
            <a:off x="0" y="-92279"/>
            <a:ext cx="11327999" cy="658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D40511"/>
                </a:solidFill>
                <a:latin typeface="Delivery"/>
              </a:rPr>
              <a:t>Inventário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D40511"/>
              </a:solidFill>
              <a:effectLst/>
              <a:uLnTx/>
              <a:uFillTx/>
              <a:latin typeface="Delivery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D976C6-80B7-D737-07FC-9B4507AF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64" y="30989"/>
            <a:ext cx="14884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dirty="0">
                <a:solidFill>
                  <a:srgbClr val="747474"/>
                </a:solidFill>
                <a:latin typeface="Trebuchet MS"/>
                <a:cs typeface="Trebuchet MS"/>
              </a:rPr>
              <a:t>F</a:t>
            </a:r>
            <a:r>
              <a:rPr sz="1333" spc="7" dirty="0">
                <a:solidFill>
                  <a:srgbClr val="747474"/>
                </a:solidFill>
                <a:latin typeface="Trebuchet MS"/>
                <a:cs typeface="Trebuchet MS"/>
              </a:rPr>
              <a:t>O</a:t>
            </a:r>
            <a:r>
              <a:rPr sz="1333" spc="40" dirty="0">
                <a:solidFill>
                  <a:srgbClr val="747474"/>
                </a:solidFill>
                <a:latin typeface="Trebuchet MS"/>
                <a:cs typeface="Trebuchet MS"/>
              </a:rPr>
              <a:t>R</a:t>
            </a:r>
            <a:r>
              <a:rPr sz="1333" spc="-107" dirty="0">
                <a:solidFill>
                  <a:srgbClr val="747474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747474"/>
                </a:solidFill>
                <a:latin typeface="Trebuchet MS"/>
                <a:cs typeface="Trebuchet MS"/>
              </a:rPr>
              <a:t>I</a:t>
            </a:r>
            <a:r>
              <a:rPr sz="1333" spc="33" dirty="0">
                <a:solidFill>
                  <a:srgbClr val="747474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747474"/>
                </a:solidFill>
                <a:latin typeface="Trebuchet MS"/>
                <a:cs typeface="Trebuchet MS"/>
              </a:rPr>
              <a:t>TE</a:t>
            </a:r>
            <a:r>
              <a:rPr sz="1333" spc="60" dirty="0">
                <a:solidFill>
                  <a:srgbClr val="747474"/>
                </a:solidFill>
                <a:latin typeface="Trebuchet MS"/>
                <a:cs typeface="Trebuchet MS"/>
              </a:rPr>
              <a:t>R</a:t>
            </a:r>
            <a:r>
              <a:rPr sz="1333" spc="53" dirty="0">
                <a:solidFill>
                  <a:srgbClr val="747474"/>
                </a:solidFill>
                <a:latin typeface="Trebuchet MS"/>
                <a:cs typeface="Trebuchet MS"/>
              </a:rPr>
              <a:t>N</a:t>
            </a:r>
            <a:r>
              <a:rPr sz="1333" spc="13" dirty="0">
                <a:solidFill>
                  <a:srgbClr val="747474"/>
                </a:solidFill>
                <a:latin typeface="Trebuchet MS"/>
                <a:cs typeface="Trebuchet MS"/>
              </a:rPr>
              <a:t>AL</a:t>
            </a:r>
            <a:r>
              <a:rPr sz="1333" spc="-113" dirty="0">
                <a:solidFill>
                  <a:srgbClr val="747474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747474"/>
                </a:solidFill>
                <a:latin typeface="Trebuchet MS"/>
                <a:cs typeface="Trebuchet MS"/>
              </a:rPr>
              <a:t>U</a:t>
            </a:r>
            <a:r>
              <a:rPr sz="1333" spc="53" dirty="0">
                <a:solidFill>
                  <a:srgbClr val="747474"/>
                </a:solidFill>
                <a:latin typeface="Trebuchet MS"/>
                <a:cs typeface="Trebuchet MS"/>
              </a:rPr>
              <a:t>S</a:t>
            </a:r>
            <a:r>
              <a:rPr sz="1333" spc="33" dirty="0">
                <a:solidFill>
                  <a:srgbClr val="747474"/>
                </a:solidFill>
                <a:latin typeface="Trebuchet MS"/>
                <a:cs typeface="Trebuchet MS"/>
              </a:rPr>
              <a:t>E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4875" y="6387320"/>
            <a:ext cx="12446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73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5070" y="6479573"/>
            <a:ext cx="259334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16933">
              <a:spcBef>
                <a:spcPts val="47"/>
              </a:spcBef>
            </a:pPr>
            <a:r>
              <a:rPr spc="60" dirty="0"/>
              <a:t>D</a:t>
            </a:r>
            <a:r>
              <a:rPr spc="40" dirty="0"/>
              <a:t>H</a:t>
            </a:r>
            <a:r>
              <a:rPr spc="20" dirty="0"/>
              <a:t>L</a:t>
            </a:r>
            <a:r>
              <a:rPr spc="-113" dirty="0"/>
              <a:t> </a:t>
            </a:r>
            <a:r>
              <a:rPr spc="-293" dirty="0"/>
              <a:t>|</a:t>
            </a:r>
            <a:r>
              <a:rPr spc="-100" dirty="0"/>
              <a:t> </a:t>
            </a:r>
            <a:r>
              <a:rPr dirty="0"/>
              <a:t>Inv</a:t>
            </a:r>
            <a:r>
              <a:rPr spc="-40" dirty="0"/>
              <a:t>e</a:t>
            </a:r>
            <a:r>
              <a:rPr spc="-27" dirty="0"/>
              <a:t>ntár</a:t>
            </a:r>
            <a:r>
              <a:rPr spc="-60" dirty="0"/>
              <a:t>i</a:t>
            </a:r>
            <a:r>
              <a:rPr spc="7" dirty="0"/>
              <a:t>o</a:t>
            </a:r>
            <a:r>
              <a:rPr spc="-152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7" dirty="0"/>
              <a:t>A</a:t>
            </a:r>
            <a:r>
              <a:rPr spc="-27" dirty="0"/>
              <a:t>r</a:t>
            </a:r>
            <a:r>
              <a:rPr spc="-33" dirty="0"/>
              <a:t>aça</a:t>
            </a:r>
            <a:r>
              <a:rPr spc="-27" dirty="0"/>
              <a:t>r</a:t>
            </a:r>
            <a:r>
              <a:rPr spc="-60" dirty="0"/>
              <a:t>i</a:t>
            </a:r>
            <a:r>
              <a:rPr spc="60" dirty="0"/>
              <a:t>g</a:t>
            </a:r>
            <a:r>
              <a:rPr spc="7" dirty="0"/>
              <a:t>u</a:t>
            </a:r>
            <a:r>
              <a:rPr spc="-7" dirty="0"/>
              <a:t>ama</a:t>
            </a:r>
            <a:r>
              <a:rPr spc="-107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67" dirty="0"/>
              <a:t>202</a:t>
            </a:r>
            <a:r>
              <a:rPr lang="pt-BR" spc="73" dirty="0"/>
              <a:t>4</a:t>
            </a:r>
            <a:endParaRPr spc="73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74" y="1913893"/>
            <a:ext cx="315552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47" dirty="0"/>
              <a:t>THANK</a:t>
            </a:r>
            <a:r>
              <a:rPr sz="4800" spc="-573" dirty="0"/>
              <a:t> </a:t>
            </a:r>
            <a:r>
              <a:rPr sz="4800" spc="-200" dirty="0"/>
              <a:t>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71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Delivery</vt:lpstr>
      <vt:lpstr>Delivery Cd Black</vt:lpstr>
      <vt:lpstr>Delivery Cd Light</vt:lpstr>
      <vt:lpstr>Trebuchet MS</vt:lpstr>
      <vt:lpstr>Tema do Office</vt:lpstr>
      <vt:lpstr>WOR Nespresso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 YOU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 Nespresso</dc:title>
  <dc:creator>Paulo Marcos Araujo Da Rocha (DHL Supply Chain)</dc:creator>
  <cp:lastModifiedBy>Paulo Marcos Araujo Da Rocha (DHL Supply Chain)</cp:lastModifiedBy>
  <cp:revision>27</cp:revision>
  <dcterms:created xsi:type="dcterms:W3CDTF">2024-01-23T12:20:03Z</dcterms:created>
  <dcterms:modified xsi:type="dcterms:W3CDTF">2024-07-21T21:04:43Z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2024-01-23T13:11:18Z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355cb136-f00c-4c9e-8dea-d9579545d97a</vt:lpwstr>
  </property>
  <property fmtid="{D5CDD505-2E9C-101B-9397-08002B2CF9AE}" pid="8" name="MSIP_Label_736915f3-2f02-4945-8997-f2963298db46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FOR INTERNAL USE</vt:lpwstr>
  </property>
</Properties>
</file>