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6" r:id="rId1"/>
  </p:sldMasterIdLst>
  <p:handoutMasterIdLst>
    <p:handoutMasterId r:id="rId4"/>
  </p:handout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1953E-F141-41BF-99C5-9138AF34EE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E4A84-9B48-4BD5-9BCE-41175160BD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A07F-13CE-4494-A2E5-F7FC4C6221F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BE5E8-642B-40AC-BA9D-13633CD98B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AF5C6-7F08-4CDD-A147-AEA1392771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FB0CD-0ED1-4D79-8884-A19485E5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2527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235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257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4848837"/>
          </a:xfrm>
        </p:spPr>
        <p:txBody>
          <a:bodyPr/>
          <a:lstStyle>
            <a:lvl1pPr marL="268288" indent="-268288">
              <a:lnSpc>
                <a:spcPct val="100000"/>
              </a:lnSpc>
              <a:defRPr i="0"/>
            </a:lvl1pPr>
            <a:lvl2pPr marL="628650" indent="-268288">
              <a:lnSpc>
                <a:spcPct val="100000"/>
              </a:lnSpc>
              <a:defRPr i="0"/>
            </a:lvl2pPr>
            <a:lvl3pPr marL="990600" indent="-269875">
              <a:lnSpc>
                <a:spcPct val="100000"/>
              </a:lnSpc>
              <a:defRPr i="0"/>
            </a:lvl3pPr>
            <a:lvl4pPr marL="1343025" indent="-269875">
              <a:lnSpc>
                <a:spcPct val="100000"/>
              </a:lnSpc>
              <a:defRPr i="0"/>
            </a:lvl4pPr>
            <a:lvl5pPr marL="1703388" indent="-268288">
              <a:lnSpc>
                <a:spcPct val="100000"/>
              </a:lnSpc>
              <a:defRPr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847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559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7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109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540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864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43004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639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18407"/>
            <a:ext cx="9601200" cy="434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HGXUsDic1NRxDy05TeLy8YCLhHC3rZrKo9QqumQUGk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計算型智慧</a:t>
            </a:r>
            <a:br>
              <a:rPr lang="en-US" altLang="zh-TW" dirty="0"/>
            </a:br>
            <a:r>
              <a:rPr lang="zh-TW" altLang="en-US"/>
              <a:t>作業繳交規</a:t>
            </a:r>
            <a:r>
              <a:rPr lang="zh-TW" altLang="en-US" dirty="0"/>
              <a:t>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7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4848837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請繳交：</a:t>
            </a:r>
            <a:endParaRPr lang="en-US" altLang="zh-TW" dirty="0"/>
          </a:p>
          <a:p>
            <a:pPr lvl="1"/>
            <a:r>
              <a:rPr lang="zh-TW" altLang="en-US" dirty="0"/>
              <a:t>可執行檔</a:t>
            </a:r>
            <a:endParaRPr lang="en-US" altLang="zh-TW" dirty="0"/>
          </a:p>
          <a:p>
            <a:pPr lvl="2">
              <a:buFont typeface="+mj-lt"/>
              <a:buAutoNum type="arabicPeriod"/>
            </a:pPr>
            <a:r>
              <a:rPr lang="zh-TW" altLang="en-US" dirty="0"/>
              <a:t>開發語言不限 </a:t>
            </a:r>
            <a:r>
              <a:rPr lang="en-US" altLang="zh-TW" dirty="0"/>
              <a:t>(</a:t>
            </a:r>
            <a:r>
              <a:rPr lang="zh-TW" altLang="en-US" dirty="0"/>
              <a:t>但不得使用 </a:t>
            </a:r>
            <a:r>
              <a:rPr lang="en-US" altLang="zh-TW" dirty="0" err="1"/>
              <a:t>Matlab</a:t>
            </a:r>
            <a:r>
              <a:rPr lang="en-US" altLang="zh-TW" dirty="0"/>
              <a:t> )</a:t>
            </a:r>
            <a:r>
              <a:rPr lang="zh-TW" altLang="en-US" dirty="0"/>
              <a:t>，需繳交可於下列環境開啟之執行檔</a:t>
            </a:r>
            <a:endParaRPr lang="en-US" altLang="zh-TW" dirty="0"/>
          </a:p>
          <a:p>
            <a:pPr lvl="3"/>
            <a:r>
              <a:rPr lang="zh-TW" altLang="en-US" dirty="0"/>
              <a:t>作業系統 </a:t>
            </a:r>
            <a:r>
              <a:rPr lang="en-US" altLang="zh-TW" dirty="0"/>
              <a:t>Windows 10 Enterprise</a:t>
            </a:r>
            <a:r>
              <a:rPr lang="zh-TW" altLang="en-US" dirty="0"/>
              <a:t> </a:t>
            </a:r>
            <a:r>
              <a:rPr lang="en-US" altLang="zh-TW" dirty="0"/>
              <a:t>64-bit</a:t>
            </a:r>
            <a:r>
              <a:rPr lang="zh-TW" altLang="en-US" dirty="0"/>
              <a:t>，不連接網際網路</a:t>
            </a:r>
            <a:endParaRPr lang="en-US" altLang="zh-TW" dirty="0"/>
          </a:p>
          <a:p>
            <a:pPr lvl="3"/>
            <a:r>
              <a:rPr lang="zh-TW" altLang="en-US" dirty="0"/>
              <a:t>檔案類型須為 </a:t>
            </a:r>
            <a:r>
              <a:rPr lang="en-US" altLang="zh-TW" dirty="0"/>
              <a:t>Binary</a:t>
            </a:r>
            <a:r>
              <a:rPr lang="zh-TW" altLang="en-US" dirty="0"/>
              <a:t>（如 </a:t>
            </a:r>
            <a:r>
              <a:rPr lang="en-US" altLang="zh-TW" dirty="0"/>
              <a:t>.exe</a:t>
            </a:r>
            <a:r>
              <a:rPr lang="zh-TW" altLang="en-US" dirty="0"/>
              <a:t>）、</a:t>
            </a:r>
            <a:r>
              <a:rPr lang="en-US" altLang="zh-TW" dirty="0"/>
              <a:t>HTML</a:t>
            </a:r>
            <a:r>
              <a:rPr lang="zh-TW" altLang="en-US" dirty="0"/>
              <a:t> 或 </a:t>
            </a:r>
            <a:r>
              <a:rPr lang="en-US" altLang="zh-TW" dirty="0"/>
              <a:t>JAR</a:t>
            </a:r>
            <a:r>
              <a:rPr lang="zh-TW" altLang="en-US" dirty="0"/>
              <a:t> 其中之一</a:t>
            </a:r>
            <a:endParaRPr lang="en-US" altLang="zh-TW" dirty="0"/>
          </a:p>
          <a:p>
            <a:pPr lvl="3"/>
            <a:r>
              <a:rPr lang="zh-TW" altLang="en-US" dirty="0"/>
              <a:t>除 </a:t>
            </a:r>
            <a:r>
              <a:rPr lang="en-US" altLang="zh-TW" dirty="0"/>
              <a:t>Google Chrome, JRE 10.0.2 </a:t>
            </a:r>
            <a:r>
              <a:rPr lang="zh-TW" altLang="en-US" dirty="0"/>
              <a:t>以外不額外安裝其他程式，請自行封裝至執行檔</a:t>
            </a:r>
            <a:endParaRPr lang="en-US" altLang="zh-TW" dirty="0"/>
          </a:p>
          <a:p>
            <a:pPr lvl="2">
              <a:buFont typeface="+mj-lt"/>
              <a:buAutoNum type="arabicPeriod"/>
            </a:pPr>
            <a:r>
              <a:rPr lang="zh-TW" altLang="en-US" dirty="0"/>
              <a:t>必須包含 </a:t>
            </a:r>
            <a:r>
              <a:rPr lang="en-US" altLang="zh-TW" dirty="0"/>
              <a:t>UI</a:t>
            </a:r>
            <a:r>
              <a:rPr lang="zh-TW" altLang="en-US" dirty="0"/>
              <a:t>，並能顯示模擬結果</a:t>
            </a:r>
            <a:endParaRPr lang="en-US" altLang="zh-TW" dirty="0"/>
          </a:p>
          <a:p>
            <a:pPr lvl="2">
              <a:buFont typeface="+mj-lt"/>
              <a:buAutoNum type="arabicPeriod"/>
            </a:pPr>
            <a:r>
              <a:rPr lang="zh-TW" altLang="en-US" dirty="0"/>
              <a:t>演算法不得使用現有的 </a:t>
            </a:r>
            <a:r>
              <a:rPr lang="en-US" altLang="zh-TW" dirty="0"/>
              <a:t>AI</a:t>
            </a:r>
            <a:r>
              <a:rPr lang="zh-TW" altLang="en-US" dirty="0"/>
              <a:t> 框架 </a:t>
            </a:r>
            <a:r>
              <a:rPr lang="en-US" altLang="zh-TW" dirty="0"/>
              <a:t>(</a:t>
            </a:r>
            <a:r>
              <a:rPr lang="zh-TW" altLang="en-US" dirty="0"/>
              <a:t> 如 </a:t>
            </a:r>
            <a:r>
              <a:rPr lang="en-US" altLang="zh-TW" dirty="0" err="1"/>
              <a:t>caffe</a:t>
            </a:r>
            <a:r>
              <a:rPr lang="en-US" altLang="zh-TW" dirty="0"/>
              <a:t>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zh-TW" altLang="en-US" dirty="0"/>
              <a:t>等 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違反前三項者，程式部分不予記分</a:t>
            </a:r>
            <a:endParaRPr lang="en-US" altLang="zh-TW" dirty="0"/>
          </a:p>
          <a:p>
            <a:pPr lvl="1"/>
            <a:r>
              <a:rPr lang="zh-TW" altLang="en-US" dirty="0"/>
              <a:t>程式源始碼</a:t>
            </a:r>
            <a:endParaRPr lang="en-US" altLang="zh-TW" dirty="0"/>
          </a:p>
          <a:p>
            <a:pPr lvl="1"/>
            <a:r>
              <a:rPr lang="zh-TW" altLang="en-US" dirty="0"/>
              <a:t>說明文件：請繳交 </a:t>
            </a:r>
            <a:r>
              <a:rPr lang="en-US" altLang="zh-TW" dirty="0"/>
              <a:t>pdf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建議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, doc, docx</a:t>
            </a:r>
            <a:r>
              <a:rPr lang="zh-TW" altLang="en-US" dirty="0"/>
              <a:t> 檔案</a:t>
            </a:r>
            <a:endParaRPr lang="en-US" altLang="zh-TW" dirty="0"/>
          </a:p>
          <a:p>
            <a:pPr lvl="1"/>
            <a:r>
              <a:rPr lang="zh-TW" altLang="en-US" dirty="0"/>
              <a:t>軌道輸出 </a:t>
            </a:r>
            <a:r>
              <a:rPr lang="en-US" altLang="zh-TW" dirty="0"/>
              <a:t>(</a:t>
            </a:r>
            <a:r>
              <a:rPr lang="zh-TW" altLang="en-US" dirty="0"/>
              <a:t>兩種格式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請將作業放在 </a:t>
            </a:r>
            <a:r>
              <a:rPr lang="en-US" altLang="zh-TW" dirty="0"/>
              <a:t>Google</a:t>
            </a:r>
            <a:r>
              <a:rPr lang="zh-TW" altLang="en-US" dirty="0"/>
              <a:t> 雲端硬碟，設定為僅</a:t>
            </a:r>
            <a:r>
              <a:rPr lang="zh-TW" altLang="en-US"/>
              <a:t>助教可檢視後</a:t>
            </a:r>
            <a:r>
              <a:rPr lang="zh-TW" altLang="en-US" dirty="0"/>
              <a:t>請將連結貼至作業上傳區</a:t>
            </a:r>
            <a:r>
              <a:rPr lang="en-US" altLang="zh-TW" dirty="0">
                <a:hlinkClick r:id="rId2"/>
              </a:rPr>
              <a:t>https://docs.google.com/spreadsheets/d/1pHGXUsDic1NRxDy05TeLy8YCLhHC3rZrKo9QqumQUGk/edit?usp=sharing</a:t>
            </a:r>
            <a:r>
              <a:rPr lang="zh-TW" altLang="en-US" dirty="0"/>
              <a:t>，無法開啟或下載者不另作通知，請務必自行確認</a:t>
            </a:r>
            <a:endParaRPr lang="en-US" altLang="zh-TW" dirty="0"/>
          </a:p>
          <a:p>
            <a:r>
              <a:rPr lang="zh-TW" altLang="en-US" dirty="0"/>
              <a:t>期限內上傳且符合規定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者，於補交期限內皆可重新上傳，補交請標明不同版本，切莫移除之前的檔案，違者以遲交論處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71349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1628</TotalTime>
  <Words>331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微軟正黑體</vt:lpstr>
      <vt:lpstr>Calibri</vt:lpstr>
      <vt:lpstr>Franklin Gothic Book</vt:lpstr>
      <vt:lpstr>Crop</vt:lpstr>
      <vt:lpstr>計算型智慧 作業繳交規則</vt:lpstr>
      <vt:lpstr>繳交規則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計算型智慧 作業環境配置說明</dc:title>
  <dc:creator>ncu108016</dc:creator>
  <cp:lastModifiedBy>cilab-aragorn-win</cp:lastModifiedBy>
  <cp:revision>39</cp:revision>
  <dcterms:created xsi:type="dcterms:W3CDTF">2018-03-25T15:38:20Z</dcterms:created>
  <dcterms:modified xsi:type="dcterms:W3CDTF">2020-03-25T11:34:31Z</dcterms:modified>
</cp:coreProperties>
</file>