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q3YfunnN+dyjgapjHQ6j69l6p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fb8b79d3c_4_5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cfb8b79d3c_4_5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gcfb8b79d3c_4_5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cfb8b79d3c_4_5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cfb8b79d3c_4_5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cfb8b79d3c_4_5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cfb8b79d3c_4_5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gcfb8b79d3c_4_5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gcfb8b79d3c_4_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cfb8b79d3c_4_15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gcfb8b79d3c_4_15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cfb8b79d3c_4_15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cfb8b79d3c_4_15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cfb8b79d3c_4_15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cfb8b79d3c_4_15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cfb8b79d3c_4_15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cfb8b79d3c_4_15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cfb8b79d3c_4_15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cfb8b79d3c_4_15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cfb8b79d3c_4_15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cfb8b79d3c_4_15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cfb8b79d3c_4_15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cfb8b79d3c_4_15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cfb8b79d3c_4_15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cfb8b79d3c_4_15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cfb8b79d3c_4_15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cfb8b79d3c_4_15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cfb8b79d3c_4_15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cfb8b79d3c_4_150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gcfb8b79d3c_4_150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gcfb8b79d3c_4_1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fb8b79d3c_4_1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cfb8b79d3c_4_6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gcfb8b79d3c_4_6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cfb8b79d3c_4_6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cfb8b79d3c_4_6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cfb8b79d3c_4_6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cfb8b79d3c_4_6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cfb8b79d3c_4_6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cfb8b79d3c_4_6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cfb8b79d3c_4_6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cfb8b79d3c_4_6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cfb8b79d3c_4_6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cfb8b79d3c_4_6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cfb8b79d3c_4_6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cfb8b79d3c_4_6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cfb8b79d3c_4_6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cfb8b79d3c_4_6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cfb8b79d3c_4_6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cfb8b79d3c_4_6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cfb8b79d3c_4_6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cfb8b79d3c_4_6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gcfb8b79d3c_4_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cfb8b79d3c_4_8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gcfb8b79d3c_4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cfb8b79d3c_4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cfb8b79d3c_4_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gcfb8b79d3c_4_8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gcfb8b79d3c_4_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cfb8b79d3c_4_9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gcfb8b79d3c_4_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cfb8b79d3c_4_9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cfb8b79d3c_4_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gcfb8b79d3c_4_9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gcfb8b79d3c_4_9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cfb8b79d3c_4_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cfb8b79d3c_4_10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gcfb8b79d3c_4_10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cfb8b79d3c_4_10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cfb8b79d3c_4_1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gcfb8b79d3c_4_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cfb8b79d3c_4_10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gcfb8b79d3c_4_10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cfb8b79d3c_4_10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cfb8b79d3c_4_10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gcfb8b79d3c_4_10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gcfb8b79d3c_4_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cfb8b79d3c_4_114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gcfb8b79d3c_4_11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cfb8b79d3c_4_11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cfb8b79d3c_4_11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cfb8b79d3c_4_11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cfb8b79d3c_4_11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cfb8b79d3c_4_11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cfb8b79d3c_4_11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cfb8b79d3c_4_11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cfb8b79d3c_4_11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cfb8b79d3c_4_11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cfb8b79d3c_4_11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cfb8b79d3c_4_11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cfb8b79d3c_4_11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cfb8b79d3c_4_11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cfb8b79d3c_4_11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cfb8b79d3c_4_11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cfb8b79d3c_4_11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cfb8b79d3c_4_11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cfb8b79d3c_4_11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gcfb8b79d3c_4_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cfb8b79d3c_4_13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gcfb8b79d3c_4_1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cfb8b79d3c_4_1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cfb8b79d3c_4_13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gcfb8b79d3c_4_13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gcfb8b79d3c_4_136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gcfb8b79d3c_4_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cfb8b79d3c_4_144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gcfb8b79d3c_4_14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cfb8b79d3c_4_14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cfb8b79d3c_4_14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gcfb8b79d3c_4_1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cfb8b79d3c_4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cfb8b79d3c_4_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cfb8b79d3c_4_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eadass-env.eba-ibrwzprn.us-west-2.elasticbeanstalk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134075" y="1578400"/>
            <a:ext cx="55992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Deadass Default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By Deadass</a:t>
            </a:r>
            <a:endParaRPr sz="3600"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083950" y="3227975"/>
            <a:ext cx="34707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/>
              <a:t>Paul Nguyen</a:t>
            </a:r>
            <a:endParaRPr sz="18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/>
              <a:t>Austin Wilson</a:t>
            </a:r>
            <a:endParaRPr sz="18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/>
              <a:t>Sharad Nataraj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An elegant data visualization tool for a more civilized analyst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Displays data in full text searchable table as well as various D3 visualizations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type="title"/>
          </p:nvPr>
        </p:nvSpPr>
        <p:spPr>
          <a:xfrm>
            <a:off x="490250" y="526350"/>
            <a:ext cx="6434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Integrations &amp; Architecture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52" name="Google Shape;152;p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/>
              <a:t>Front-end: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HTML, CSS, JS, Bootstrap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D3.js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jQuery Datatable plugin</a:t>
            </a:r>
            <a:endParaRPr/>
          </a:p>
        </p:txBody>
      </p:sp>
      <p:sp>
        <p:nvSpPr>
          <p:cNvPr id="153" name="Google Shape;153;p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/>
              <a:t>Back-end: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Amazon Elastic Beanstalk host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Flask Python web microframework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MySQL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Sqlite3 and flat text files in development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Deployment configs</a:t>
            </a:r>
            <a:endParaRPr/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AWS CodePipeline CI/CD with GitHub integration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AWS Elastic Beanstalk instance as </a:t>
            </a:r>
            <a:r>
              <a:rPr lang="en"/>
              <a:t>web host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Flask-SSO extension implements Shibboleth single sign-on leveraging Flask’s session module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