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77" r:id="rId6"/>
    <p:sldId id="324" r:id="rId7"/>
    <p:sldId id="300" r:id="rId8"/>
    <p:sldId id="323" r:id="rId9"/>
    <p:sldId id="292" r:id="rId10"/>
    <p:sldId id="315" r:id="rId11"/>
    <p:sldId id="316" r:id="rId12"/>
    <p:sldId id="282" r:id="rId13"/>
    <p:sldId id="317" r:id="rId14"/>
    <p:sldId id="318" r:id="rId15"/>
    <p:sldId id="319" r:id="rId16"/>
    <p:sldId id="320" r:id="rId17"/>
    <p:sldId id="321" r:id="rId18"/>
    <p:sldId id="322" r:id="rId19"/>
    <p:sldId id="298" r:id="rId20"/>
    <p:sldId id="294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344"/>
    <a:srgbClr val="FBE3D9"/>
    <a:srgbClr val="F8CCBA"/>
    <a:srgbClr val="E6541A"/>
    <a:srgbClr val="CCFCCC"/>
    <a:srgbClr val="95F9AD"/>
    <a:srgbClr val="F1F2F3"/>
    <a:srgbClr val="F7A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F11ED-4316-46D1-BD55-5220F90FA3AA}" v="7" dt="2023-08-16T06:42:34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4711" autoAdjust="0"/>
  </p:normalViewPr>
  <p:slideViewPr>
    <p:cSldViewPr>
      <p:cViewPr>
        <p:scale>
          <a:sx n="58" d="100"/>
          <a:sy n="58" d="100"/>
        </p:scale>
        <p:origin x="101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, Paul Pandy (Cognizant)" userId="869d6294-a423-42cc-95cf-2df278bda6c0" providerId="ADAL" clId="{0E8F11ED-4316-46D1-BD55-5220F90FA3AA}"/>
    <pc:docChg chg="undo custSel addSld delSld modSld sldOrd">
      <pc:chgData name="P, Paul Pandy (Cognizant)" userId="869d6294-a423-42cc-95cf-2df278bda6c0" providerId="ADAL" clId="{0E8F11ED-4316-46D1-BD55-5220F90FA3AA}" dt="2023-08-16T11:02:25.372" v="799" actId="20577"/>
      <pc:docMkLst>
        <pc:docMk/>
      </pc:docMkLst>
      <pc:sldChg chg="modSp mod">
        <pc:chgData name="P, Paul Pandy (Cognizant)" userId="869d6294-a423-42cc-95cf-2df278bda6c0" providerId="ADAL" clId="{0E8F11ED-4316-46D1-BD55-5220F90FA3AA}" dt="2023-08-16T11:02:25.372" v="799" actId="20577"/>
        <pc:sldMkLst>
          <pc:docMk/>
          <pc:sldMk cId="253304960" sldId="257"/>
        </pc:sldMkLst>
        <pc:spChg chg="mod">
          <ac:chgData name="P, Paul Pandy (Cognizant)" userId="869d6294-a423-42cc-95cf-2df278bda6c0" providerId="ADAL" clId="{0E8F11ED-4316-46D1-BD55-5220F90FA3AA}" dt="2023-08-16T11:02:25.372" v="799" actId="20577"/>
          <ac:spMkLst>
            <pc:docMk/>
            <pc:sldMk cId="253304960" sldId="257"/>
            <ac:spMk id="2" creationId="{00000000-0000-0000-0000-000000000000}"/>
          </ac:spMkLst>
        </pc:spChg>
      </pc:sldChg>
      <pc:sldChg chg="del">
        <pc:chgData name="P, Paul Pandy (Cognizant)" userId="869d6294-a423-42cc-95cf-2df278bda6c0" providerId="ADAL" clId="{0E8F11ED-4316-46D1-BD55-5220F90FA3AA}" dt="2023-08-16T06:59:19.005" v="524" actId="2696"/>
        <pc:sldMkLst>
          <pc:docMk/>
          <pc:sldMk cId="1320308367" sldId="275"/>
        </pc:sldMkLst>
      </pc:sldChg>
      <pc:sldChg chg="addSp delSp modSp mod">
        <pc:chgData name="P, Paul Pandy (Cognizant)" userId="869d6294-a423-42cc-95cf-2df278bda6c0" providerId="ADAL" clId="{0E8F11ED-4316-46D1-BD55-5220F90FA3AA}" dt="2023-08-16T08:31:17.130" v="698" actId="20577"/>
        <pc:sldMkLst>
          <pc:docMk/>
          <pc:sldMk cId="3227868327" sldId="277"/>
        </pc:sldMkLst>
        <pc:spChg chg="mod">
          <ac:chgData name="P, Paul Pandy (Cognizant)" userId="869d6294-a423-42cc-95cf-2df278bda6c0" providerId="ADAL" clId="{0E8F11ED-4316-46D1-BD55-5220F90FA3AA}" dt="2023-08-16T08:31:17.130" v="698" actId="20577"/>
          <ac:spMkLst>
            <pc:docMk/>
            <pc:sldMk cId="3227868327" sldId="277"/>
            <ac:spMk id="5" creationId="{00000000-0000-0000-0000-000000000000}"/>
          </ac:spMkLst>
        </pc:spChg>
        <pc:spChg chg="del">
          <ac:chgData name="P, Paul Pandy (Cognizant)" userId="869d6294-a423-42cc-95cf-2df278bda6c0" providerId="ADAL" clId="{0E8F11ED-4316-46D1-BD55-5220F90FA3AA}" dt="2023-08-15T19:57:25.736" v="84" actId="478"/>
          <ac:spMkLst>
            <pc:docMk/>
            <pc:sldMk cId="3227868327" sldId="277"/>
            <ac:spMk id="16" creationId="{00000000-0000-0000-0000-000000000000}"/>
          </ac:spMkLst>
        </pc:spChg>
        <pc:graphicFrameChg chg="add del mod">
          <ac:chgData name="P, Paul Pandy (Cognizant)" userId="869d6294-a423-42cc-95cf-2df278bda6c0" providerId="ADAL" clId="{0E8F11ED-4316-46D1-BD55-5220F90FA3AA}" dt="2023-08-15T19:56:27.070" v="73"/>
          <ac:graphicFrameMkLst>
            <pc:docMk/>
            <pc:sldMk cId="3227868327" sldId="277"/>
            <ac:graphicFrameMk id="3" creationId="{DF5ABAE6-1621-6635-2305-C511F6A7EBBB}"/>
          </ac:graphicFrameMkLst>
        </pc:graphicFrameChg>
        <pc:graphicFrameChg chg="add del mod">
          <ac:chgData name="P, Paul Pandy (Cognizant)" userId="869d6294-a423-42cc-95cf-2df278bda6c0" providerId="ADAL" clId="{0E8F11ED-4316-46D1-BD55-5220F90FA3AA}" dt="2023-08-15T19:56:36.526" v="75"/>
          <ac:graphicFrameMkLst>
            <pc:docMk/>
            <pc:sldMk cId="3227868327" sldId="277"/>
            <ac:graphicFrameMk id="4" creationId="{54B14B3D-7007-505A-D746-96327520D137}"/>
          </ac:graphicFrameMkLst>
        </pc:graphicFrameChg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118855647" sldId="280"/>
        </pc:sldMkLst>
      </pc:sldChg>
      <pc:sldChg chg="addSp delSp modSp mod">
        <pc:chgData name="P, Paul Pandy (Cognizant)" userId="869d6294-a423-42cc-95cf-2df278bda6c0" providerId="ADAL" clId="{0E8F11ED-4316-46D1-BD55-5220F90FA3AA}" dt="2023-08-16T06:50:01.608" v="478" actId="1076"/>
        <pc:sldMkLst>
          <pc:docMk/>
          <pc:sldMk cId="2853758203" sldId="282"/>
        </pc:sldMkLst>
        <pc:spChg chg="mod">
          <ac:chgData name="P, Paul Pandy (Cognizant)" userId="869d6294-a423-42cc-95cf-2df278bda6c0" providerId="ADAL" clId="{0E8F11ED-4316-46D1-BD55-5220F90FA3AA}" dt="2023-08-16T06:47:02.694" v="467" actId="20577"/>
          <ac:spMkLst>
            <pc:docMk/>
            <pc:sldMk cId="2853758203" sldId="282"/>
            <ac:spMk id="2" creationId="{00000000-0000-0000-0000-000000000000}"/>
          </ac:spMkLst>
        </pc:spChg>
        <pc:spChg chg="del">
          <ac:chgData name="P, Paul Pandy (Cognizant)" userId="869d6294-a423-42cc-95cf-2df278bda6c0" providerId="ADAL" clId="{0E8F11ED-4316-46D1-BD55-5220F90FA3AA}" dt="2023-08-16T06:48:48.527" v="469" actId="478"/>
          <ac:spMkLst>
            <pc:docMk/>
            <pc:sldMk cId="2853758203" sldId="282"/>
            <ac:spMk id="9" creationId="{00000000-0000-0000-0000-000000000000}"/>
          </ac:spMkLst>
        </pc:spChg>
        <pc:picChg chg="add mod">
          <ac:chgData name="P, Paul Pandy (Cognizant)" userId="869d6294-a423-42cc-95cf-2df278bda6c0" providerId="ADAL" clId="{0E8F11ED-4316-46D1-BD55-5220F90FA3AA}" dt="2023-08-16T06:50:01.608" v="478" actId="1076"/>
          <ac:picMkLst>
            <pc:docMk/>
            <pc:sldMk cId="2853758203" sldId="282"/>
            <ac:picMk id="4" creationId="{650C34A8-1E5B-D0E3-54FE-B0EEAA8EAED0}"/>
          </ac:picMkLst>
        </pc:picChg>
        <pc:picChg chg="add del mod">
          <ac:chgData name="P, Paul Pandy (Cognizant)" userId="869d6294-a423-42cc-95cf-2df278bda6c0" providerId="ADAL" clId="{0E8F11ED-4316-46D1-BD55-5220F90FA3AA}" dt="2023-08-16T06:49:59.468" v="477" actId="478"/>
          <ac:picMkLst>
            <pc:docMk/>
            <pc:sldMk cId="2853758203" sldId="282"/>
            <ac:picMk id="7" creationId="{55790AA8-BC6F-82B3-B4B4-FA4DDD2C4C7A}"/>
          </ac:picMkLst>
        </pc:picChg>
        <pc:picChg chg="add del">
          <ac:chgData name="P, Paul Pandy (Cognizant)" userId="869d6294-a423-42cc-95cf-2df278bda6c0" providerId="ADAL" clId="{0E8F11ED-4316-46D1-BD55-5220F90FA3AA}" dt="2023-08-16T06:49:51.162" v="476" actId="478"/>
          <ac:picMkLst>
            <pc:docMk/>
            <pc:sldMk cId="2853758203" sldId="282"/>
            <ac:picMk id="10" creationId="{A59F2C19-1B37-1AC3-4DC5-FB3DB92FBE07}"/>
          </ac:picMkLst>
        </pc:picChg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4261696659" sldId="287"/>
        </pc:sldMkLst>
      </pc:sldChg>
      <pc:sldChg chg="addSp delSp modSp mod">
        <pc:chgData name="P, Paul Pandy (Cognizant)" userId="869d6294-a423-42cc-95cf-2df278bda6c0" providerId="ADAL" clId="{0E8F11ED-4316-46D1-BD55-5220F90FA3AA}" dt="2023-08-16T06:40:03.549" v="369" actId="27636"/>
        <pc:sldMkLst>
          <pc:docMk/>
          <pc:sldMk cId="2166397742" sldId="292"/>
        </pc:sldMkLst>
        <pc:spChg chg="mod">
          <ac:chgData name="P, Paul Pandy (Cognizant)" userId="869d6294-a423-42cc-95cf-2df278bda6c0" providerId="ADAL" clId="{0E8F11ED-4316-46D1-BD55-5220F90FA3AA}" dt="2023-08-16T06:40:03.549" v="369" actId="27636"/>
          <ac:spMkLst>
            <pc:docMk/>
            <pc:sldMk cId="2166397742" sldId="292"/>
            <ac:spMk id="2" creationId="{00000000-0000-0000-0000-000000000000}"/>
          </ac:spMkLst>
        </pc:spChg>
        <pc:spChg chg="mod">
          <ac:chgData name="P, Paul Pandy (Cognizant)" userId="869d6294-a423-42cc-95cf-2df278bda6c0" providerId="ADAL" clId="{0E8F11ED-4316-46D1-BD55-5220F90FA3AA}" dt="2023-08-16T06:39:11.816" v="298" actId="20577"/>
          <ac:spMkLst>
            <pc:docMk/>
            <pc:sldMk cId="2166397742" sldId="292"/>
            <ac:spMk id="9" creationId="{00000000-0000-0000-0000-000000000000}"/>
          </ac:spMkLst>
        </pc:spChg>
        <pc:spChg chg="del mod">
          <ac:chgData name="P, Paul Pandy (Cognizant)" userId="869d6294-a423-42cc-95cf-2df278bda6c0" providerId="ADAL" clId="{0E8F11ED-4316-46D1-BD55-5220F90FA3AA}" dt="2023-08-16T06:38:49.856" v="285" actId="478"/>
          <ac:spMkLst>
            <pc:docMk/>
            <pc:sldMk cId="2166397742" sldId="292"/>
            <ac:spMk id="10" creationId="{00000000-0000-0000-0000-000000000000}"/>
          </ac:spMkLst>
        </pc:spChg>
        <pc:picChg chg="add mod">
          <ac:chgData name="P, Paul Pandy (Cognizant)" userId="869d6294-a423-42cc-95cf-2df278bda6c0" providerId="ADAL" clId="{0E8F11ED-4316-46D1-BD55-5220F90FA3AA}" dt="2023-08-16T06:39:16.956" v="299" actId="14100"/>
          <ac:picMkLst>
            <pc:docMk/>
            <pc:sldMk cId="2166397742" sldId="292"/>
            <ac:picMk id="3" creationId="{8A387BF3-709D-F876-B080-DECD2063C0AA}"/>
          </ac:picMkLst>
        </pc:picChg>
      </pc:sldChg>
      <pc:sldChg chg="modSp mod">
        <pc:chgData name="P, Paul Pandy (Cognizant)" userId="869d6294-a423-42cc-95cf-2df278bda6c0" providerId="ADAL" clId="{0E8F11ED-4316-46D1-BD55-5220F90FA3AA}" dt="2023-08-16T07:00:09.796" v="556" actId="20577"/>
        <pc:sldMkLst>
          <pc:docMk/>
          <pc:sldMk cId="431081130" sldId="293"/>
        </pc:sldMkLst>
        <pc:spChg chg="mod">
          <ac:chgData name="P, Paul Pandy (Cognizant)" userId="869d6294-a423-42cc-95cf-2df278bda6c0" providerId="ADAL" clId="{0E8F11ED-4316-46D1-BD55-5220F90FA3AA}" dt="2023-08-16T07:00:09.796" v="556" actId="20577"/>
          <ac:spMkLst>
            <pc:docMk/>
            <pc:sldMk cId="431081130" sldId="293"/>
            <ac:spMk id="6" creationId="{00000000-0000-0000-0000-000000000000}"/>
          </ac:spMkLst>
        </pc:spChg>
      </pc:sldChg>
      <pc:sldChg chg="addSp delSp modSp del mod">
        <pc:chgData name="P, Paul Pandy (Cognizant)" userId="869d6294-a423-42cc-95cf-2df278bda6c0" providerId="ADAL" clId="{0E8F11ED-4316-46D1-BD55-5220F90FA3AA}" dt="2023-08-16T06:42:26.908" v="371" actId="2696"/>
        <pc:sldMkLst>
          <pc:docMk/>
          <pc:sldMk cId="2137530560" sldId="295"/>
        </pc:sldMkLst>
        <pc:spChg chg="del mod">
          <ac:chgData name="P, Paul Pandy (Cognizant)" userId="869d6294-a423-42cc-95cf-2df278bda6c0" providerId="ADAL" clId="{0E8F11ED-4316-46D1-BD55-5220F90FA3AA}" dt="2023-08-15T19:41:54.841" v="66" actId="22"/>
          <ac:spMkLst>
            <pc:docMk/>
            <pc:sldMk cId="2137530560" sldId="295"/>
            <ac:spMk id="2" creationId="{00000000-0000-0000-0000-000000000000}"/>
          </ac:spMkLst>
        </pc:spChg>
        <pc:spChg chg="add mod">
          <ac:chgData name="P, Paul Pandy (Cognizant)" userId="869d6294-a423-42cc-95cf-2df278bda6c0" providerId="ADAL" clId="{0E8F11ED-4316-46D1-BD55-5220F90FA3AA}" dt="2023-08-16T06:42:21.249" v="370" actId="1076"/>
          <ac:spMkLst>
            <pc:docMk/>
            <pc:sldMk cId="2137530560" sldId="295"/>
            <ac:spMk id="3" creationId="{7507B44A-24FF-52D3-4B99-3E217054690E}"/>
          </ac:spMkLst>
        </pc:spChg>
        <pc:spChg chg="del mod">
          <ac:chgData name="P, Paul Pandy (Cognizant)" userId="869d6294-a423-42cc-95cf-2df278bda6c0" providerId="ADAL" clId="{0E8F11ED-4316-46D1-BD55-5220F90FA3AA}" dt="2023-08-15T19:42:22.730" v="71" actId="478"/>
          <ac:spMkLst>
            <pc:docMk/>
            <pc:sldMk cId="2137530560" sldId="295"/>
            <ac:spMk id="7" creationId="{00000000-0000-0000-0000-000000000000}"/>
          </ac:spMkLst>
        </pc:spChg>
        <pc:spChg chg="del mod">
          <ac:chgData name="P, Paul Pandy (Cognizant)" userId="869d6294-a423-42cc-95cf-2df278bda6c0" providerId="ADAL" clId="{0E8F11ED-4316-46D1-BD55-5220F90FA3AA}" dt="2023-08-15T19:42:06.755" v="69" actId="478"/>
          <ac:spMkLst>
            <pc:docMk/>
            <pc:sldMk cId="2137530560" sldId="295"/>
            <ac:spMk id="10" creationId="{00000000-0000-0000-0000-000000000000}"/>
          </ac:spMkLst>
        </pc:spChg>
        <pc:picChg chg="add del mod ord">
          <ac:chgData name="P, Paul Pandy (Cognizant)" userId="869d6294-a423-42cc-95cf-2df278bda6c0" providerId="ADAL" clId="{0E8F11ED-4316-46D1-BD55-5220F90FA3AA}" dt="2023-08-16T06:38:35.901" v="281" actId="21"/>
          <ac:picMkLst>
            <pc:docMk/>
            <pc:sldMk cId="2137530560" sldId="295"/>
            <ac:picMk id="4" creationId="{6C579F41-850E-D455-284A-7F4BF4520344}"/>
          </ac:picMkLst>
        </pc:picChg>
        <pc:picChg chg="del">
          <ac:chgData name="P, Paul Pandy (Cognizant)" userId="869d6294-a423-42cc-95cf-2df278bda6c0" providerId="ADAL" clId="{0E8F11ED-4316-46D1-BD55-5220F90FA3AA}" dt="2023-08-15T19:41:59.462" v="67" actId="478"/>
          <ac:picMkLst>
            <pc:docMk/>
            <pc:sldMk cId="2137530560" sldId="295"/>
            <ac:picMk id="8" creationId="{00000000-0000-0000-0000-000000000000}"/>
          </ac:picMkLst>
        </pc:picChg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399975631" sldId="296"/>
        </pc:sldMkLst>
      </pc:sldChg>
      <pc:sldChg chg="addSp delSp modSp mod">
        <pc:chgData name="P, Paul Pandy (Cognizant)" userId="869d6294-a423-42cc-95cf-2df278bda6c0" providerId="ADAL" clId="{0E8F11ED-4316-46D1-BD55-5220F90FA3AA}" dt="2023-08-16T10:39:06.717" v="703" actId="1076"/>
        <pc:sldMkLst>
          <pc:docMk/>
          <pc:sldMk cId="1560251364" sldId="298"/>
        </pc:sldMkLst>
        <pc:spChg chg="add del">
          <ac:chgData name="P, Paul Pandy (Cognizant)" userId="869d6294-a423-42cc-95cf-2df278bda6c0" providerId="ADAL" clId="{0E8F11ED-4316-46D1-BD55-5220F90FA3AA}" dt="2023-08-16T08:26:01.563" v="623" actId="22"/>
          <ac:spMkLst>
            <pc:docMk/>
            <pc:sldMk cId="1560251364" sldId="298"/>
            <ac:spMk id="3" creationId="{E3921EF5-0A1F-50C8-5992-F3E5B18B8B19}"/>
          </ac:spMkLst>
        </pc:spChg>
        <pc:spChg chg="mod">
          <ac:chgData name="P, Paul Pandy (Cognizant)" userId="869d6294-a423-42cc-95cf-2df278bda6c0" providerId="ADAL" clId="{0E8F11ED-4316-46D1-BD55-5220F90FA3AA}" dt="2023-08-16T10:39:06.717" v="703" actId="1076"/>
          <ac:spMkLst>
            <pc:docMk/>
            <pc:sldMk cId="1560251364" sldId="298"/>
            <ac:spMk id="5" creationId="{00000000-0000-0000-0000-000000000000}"/>
          </ac:spMkLst>
        </pc:spChg>
        <pc:spChg chg="add del mod">
          <ac:chgData name="P, Paul Pandy (Cognizant)" userId="869d6294-a423-42cc-95cf-2df278bda6c0" providerId="ADAL" clId="{0E8F11ED-4316-46D1-BD55-5220F90FA3AA}" dt="2023-08-16T10:39:02.810" v="702" actId="478"/>
          <ac:spMkLst>
            <pc:docMk/>
            <pc:sldMk cId="1560251364" sldId="298"/>
            <ac:spMk id="6" creationId="{8B51A765-2F6E-8987-512C-E6B81D6DD893}"/>
          </ac:spMkLst>
        </pc:spChg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729393576" sldId="299"/>
        </pc:sldMkLst>
      </pc:sldChg>
      <pc:sldChg chg="addSp delSp modSp mod ord">
        <pc:chgData name="P, Paul Pandy (Cognizant)" userId="869d6294-a423-42cc-95cf-2df278bda6c0" providerId="ADAL" clId="{0E8F11ED-4316-46D1-BD55-5220F90FA3AA}" dt="2023-08-16T08:31:31.320" v="700" actId="478"/>
        <pc:sldMkLst>
          <pc:docMk/>
          <pc:sldMk cId="1009030895" sldId="300"/>
        </pc:sldMkLst>
        <pc:spChg chg="mod">
          <ac:chgData name="P, Paul Pandy (Cognizant)" userId="869d6294-a423-42cc-95cf-2df278bda6c0" providerId="ADAL" clId="{0E8F11ED-4316-46D1-BD55-5220F90FA3AA}" dt="2023-08-16T06:29:34.781" v="248" actId="1076"/>
          <ac:spMkLst>
            <pc:docMk/>
            <pc:sldMk cId="1009030895" sldId="300"/>
            <ac:spMk id="2" creationId="{00000000-0000-0000-0000-000000000000}"/>
          </ac:spMkLst>
        </pc:spChg>
        <pc:spChg chg="mod">
          <ac:chgData name="P, Paul Pandy (Cognizant)" userId="869d6294-a423-42cc-95cf-2df278bda6c0" providerId="ADAL" clId="{0E8F11ED-4316-46D1-BD55-5220F90FA3AA}" dt="2023-08-16T06:27:54.105" v="245" actId="20577"/>
          <ac:spMkLst>
            <pc:docMk/>
            <pc:sldMk cId="1009030895" sldId="300"/>
            <ac:spMk id="5" creationId="{00000000-0000-0000-0000-000000000000}"/>
          </ac:spMkLst>
        </pc:spChg>
        <pc:spChg chg="del">
          <ac:chgData name="P, Paul Pandy (Cognizant)" userId="869d6294-a423-42cc-95cf-2df278bda6c0" providerId="ADAL" clId="{0E8F11ED-4316-46D1-BD55-5220F90FA3AA}" dt="2023-08-16T06:28:16.581" v="246" actId="478"/>
          <ac:spMkLst>
            <pc:docMk/>
            <pc:sldMk cId="1009030895" sldId="300"/>
            <ac:spMk id="9" creationId="{00000000-0000-0000-0000-000000000000}"/>
          </ac:spMkLst>
        </pc:spChg>
        <pc:picChg chg="add del mod">
          <ac:chgData name="P, Paul Pandy (Cognizant)" userId="869d6294-a423-42cc-95cf-2df278bda6c0" providerId="ADAL" clId="{0E8F11ED-4316-46D1-BD55-5220F90FA3AA}" dt="2023-08-16T08:31:31.320" v="700" actId="478"/>
          <ac:picMkLst>
            <pc:docMk/>
            <pc:sldMk cId="1009030895" sldId="300"/>
            <ac:picMk id="4" creationId="{AC0A8ACE-8226-4013-86C3-26DC3B4058ED}"/>
          </ac:picMkLst>
        </pc:picChg>
        <pc:picChg chg="add del">
          <ac:chgData name="P, Paul Pandy (Cognizant)" userId="869d6294-a423-42cc-95cf-2df278bda6c0" providerId="ADAL" clId="{0E8F11ED-4316-46D1-BD55-5220F90FA3AA}" dt="2023-08-16T06:31:37.636" v="250" actId="22"/>
          <ac:picMkLst>
            <pc:docMk/>
            <pc:sldMk cId="1009030895" sldId="300"/>
            <ac:picMk id="7" creationId="{C1117BB7-F52C-0FD9-3D80-32034CE38E9B}"/>
          </ac:picMkLst>
        </pc:picChg>
        <pc:picChg chg="add del">
          <ac:chgData name="P, Paul Pandy (Cognizant)" userId="869d6294-a423-42cc-95cf-2df278bda6c0" providerId="ADAL" clId="{0E8F11ED-4316-46D1-BD55-5220F90FA3AA}" dt="2023-08-16T06:32:31.022" v="252" actId="22"/>
          <ac:picMkLst>
            <pc:docMk/>
            <pc:sldMk cId="1009030895" sldId="300"/>
            <ac:picMk id="10" creationId="{0CC4AA55-5A0C-A730-A5ED-67B682633932}"/>
          </ac:picMkLst>
        </pc:picChg>
        <pc:picChg chg="add mod">
          <ac:chgData name="P, Paul Pandy (Cognizant)" userId="869d6294-a423-42cc-95cf-2df278bda6c0" providerId="ADAL" clId="{0E8F11ED-4316-46D1-BD55-5220F90FA3AA}" dt="2023-08-16T06:33:19.322" v="279" actId="1038"/>
          <ac:picMkLst>
            <pc:docMk/>
            <pc:sldMk cId="1009030895" sldId="300"/>
            <ac:picMk id="12" creationId="{E4F1E266-2F5E-FF3C-5EFC-B135D3F93452}"/>
          </ac:picMkLst>
        </pc:picChg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303161803" sldId="301"/>
        </pc:sldMkLst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781080294" sldId="302"/>
        </pc:sldMkLst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676695066" sldId="303"/>
        </pc:sldMkLst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2593776661" sldId="304"/>
        </pc:sldMkLst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3919357702" sldId="305"/>
        </pc:sldMkLst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493218508" sldId="306"/>
        </pc:sldMkLst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1013543279" sldId="307"/>
        </pc:sldMkLst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4173001517" sldId="309"/>
        </pc:sldMkLst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2616569111" sldId="310"/>
        </pc:sldMkLst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2720310345" sldId="311"/>
        </pc:sldMkLst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2566641758" sldId="312"/>
        </pc:sldMkLst>
      </pc:sldChg>
      <pc:sldChg chg="del">
        <pc:chgData name="P, Paul Pandy (Cognizant)" userId="869d6294-a423-42cc-95cf-2df278bda6c0" providerId="ADAL" clId="{0E8F11ED-4316-46D1-BD55-5220F90FA3AA}" dt="2023-08-16T06:59:25.595" v="525" actId="47"/>
        <pc:sldMkLst>
          <pc:docMk/>
          <pc:sldMk cId="3101037989" sldId="313"/>
        </pc:sldMkLst>
      </pc:sldChg>
      <pc:sldChg chg="del">
        <pc:chgData name="P, Paul Pandy (Cognizant)" userId="869d6294-a423-42cc-95cf-2df278bda6c0" providerId="ADAL" clId="{0E8F11ED-4316-46D1-BD55-5220F90FA3AA}" dt="2023-08-16T06:42:37.867" v="373" actId="47"/>
        <pc:sldMkLst>
          <pc:docMk/>
          <pc:sldMk cId="505044540" sldId="314"/>
        </pc:sldMkLst>
      </pc:sldChg>
      <pc:sldChg chg="addSp delSp modSp add mod">
        <pc:chgData name="P, Paul Pandy (Cognizant)" userId="869d6294-a423-42cc-95cf-2df278bda6c0" providerId="ADAL" clId="{0E8F11ED-4316-46D1-BD55-5220F90FA3AA}" dt="2023-08-16T06:44:22.855" v="428" actId="1076"/>
        <pc:sldMkLst>
          <pc:docMk/>
          <pc:sldMk cId="3580914173" sldId="315"/>
        </pc:sldMkLst>
        <pc:spChg chg="mod">
          <ac:chgData name="P, Paul Pandy (Cognizant)" userId="869d6294-a423-42cc-95cf-2df278bda6c0" providerId="ADAL" clId="{0E8F11ED-4316-46D1-BD55-5220F90FA3AA}" dt="2023-08-16T06:43:45.607" v="423" actId="20577"/>
          <ac:spMkLst>
            <pc:docMk/>
            <pc:sldMk cId="3580914173" sldId="315"/>
            <ac:spMk id="2" creationId="{00000000-0000-0000-0000-000000000000}"/>
          </ac:spMkLst>
        </pc:spChg>
        <pc:picChg chg="del">
          <ac:chgData name="P, Paul Pandy (Cognizant)" userId="869d6294-a423-42cc-95cf-2df278bda6c0" providerId="ADAL" clId="{0E8F11ED-4316-46D1-BD55-5220F90FA3AA}" dt="2023-08-16T06:43:50.874" v="426" actId="478"/>
          <ac:picMkLst>
            <pc:docMk/>
            <pc:sldMk cId="3580914173" sldId="315"/>
            <ac:picMk id="4" creationId="{AC0A8ACE-8226-4013-86C3-26DC3B4058ED}"/>
          </ac:picMkLst>
        </pc:picChg>
        <pc:picChg chg="add mod">
          <ac:chgData name="P, Paul Pandy (Cognizant)" userId="869d6294-a423-42cc-95cf-2df278bda6c0" providerId="ADAL" clId="{0E8F11ED-4316-46D1-BD55-5220F90FA3AA}" dt="2023-08-16T06:44:22.855" v="428" actId="1076"/>
          <ac:picMkLst>
            <pc:docMk/>
            <pc:sldMk cId="3580914173" sldId="315"/>
            <ac:picMk id="6" creationId="{9BB91A8A-BC24-9DDB-CEA7-E44A489A12B3}"/>
          </ac:picMkLst>
        </pc:picChg>
        <pc:picChg chg="del mod">
          <ac:chgData name="P, Paul Pandy (Cognizant)" userId="869d6294-a423-42cc-95cf-2df278bda6c0" providerId="ADAL" clId="{0E8F11ED-4316-46D1-BD55-5220F90FA3AA}" dt="2023-08-16T06:43:49.172" v="425" actId="478"/>
          <ac:picMkLst>
            <pc:docMk/>
            <pc:sldMk cId="3580914173" sldId="315"/>
            <ac:picMk id="12" creationId="{E4F1E266-2F5E-FF3C-5EFC-B135D3F93452}"/>
          </ac:picMkLst>
        </pc:picChg>
      </pc:sldChg>
      <pc:sldChg chg="modSp add mod">
        <pc:chgData name="P, Paul Pandy (Cognizant)" userId="869d6294-a423-42cc-95cf-2df278bda6c0" providerId="ADAL" clId="{0E8F11ED-4316-46D1-BD55-5220F90FA3AA}" dt="2023-08-16T06:45:46.686" v="430" actId="1076"/>
        <pc:sldMkLst>
          <pc:docMk/>
          <pc:sldMk cId="155367244" sldId="316"/>
        </pc:sldMkLst>
        <pc:spChg chg="mod">
          <ac:chgData name="P, Paul Pandy (Cognizant)" userId="869d6294-a423-42cc-95cf-2df278bda6c0" providerId="ADAL" clId="{0E8F11ED-4316-46D1-BD55-5220F90FA3AA}" dt="2023-08-16T06:45:46.686" v="430" actId="1076"/>
          <ac:spMkLst>
            <pc:docMk/>
            <pc:sldMk cId="155367244" sldId="316"/>
            <ac:spMk id="2" creationId="{00000000-0000-0000-0000-000000000000}"/>
          </ac:spMkLst>
        </pc:spChg>
      </pc:sldChg>
      <pc:sldChg chg="delSp modSp add mod">
        <pc:chgData name="P, Paul Pandy (Cognizant)" userId="869d6294-a423-42cc-95cf-2df278bda6c0" providerId="ADAL" clId="{0E8F11ED-4316-46D1-BD55-5220F90FA3AA}" dt="2023-08-16T06:50:09.773" v="480" actId="1076"/>
        <pc:sldMkLst>
          <pc:docMk/>
          <pc:sldMk cId="2429559627" sldId="317"/>
        </pc:sldMkLst>
        <pc:picChg chg="del">
          <ac:chgData name="P, Paul Pandy (Cognizant)" userId="869d6294-a423-42cc-95cf-2df278bda6c0" providerId="ADAL" clId="{0E8F11ED-4316-46D1-BD55-5220F90FA3AA}" dt="2023-08-16T06:50:06.400" v="479" actId="478"/>
          <ac:picMkLst>
            <pc:docMk/>
            <pc:sldMk cId="2429559627" sldId="317"/>
            <ac:picMk id="4" creationId="{650C34A8-1E5B-D0E3-54FE-B0EEAA8EAED0}"/>
          </ac:picMkLst>
        </pc:picChg>
        <pc:picChg chg="mod">
          <ac:chgData name="P, Paul Pandy (Cognizant)" userId="869d6294-a423-42cc-95cf-2df278bda6c0" providerId="ADAL" clId="{0E8F11ED-4316-46D1-BD55-5220F90FA3AA}" dt="2023-08-16T06:50:09.773" v="480" actId="1076"/>
          <ac:picMkLst>
            <pc:docMk/>
            <pc:sldMk cId="2429559627" sldId="317"/>
            <ac:picMk id="7" creationId="{55790AA8-BC6F-82B3-B4B4-FA4DDD2C4C7A}"/>
          </ac:picMkLst>
        </pc:picChg>
      </pc:sldChg>
      <pc:sldChg chg="addSp delSp modSp add mod">
        <pc:chgData name="P, Paul Pandy (Cognizant)" userId="869d6294-a423-42cc-95cf-2df278bda6c0" providerId="ADAL" clId="{0E8F11ED-4316-46D1-BD55-5220F90FA3AA}" dt="2023-08-16T06:51:04.303" v="486" actId="22"/>
        <pc:sldMkLst>
          <pc:docMk/>
          <pc:sldMk cId="2942370012" sldId="318"/>
        </pc:sldMkLst>
        <pc:picChg chg="add mod">
          <ac:chgData name="P, Paul Pandy (Cognizant)" userId="869d6294-a423-42cc-95cf-2df278bda6c0" providerId="ADAL" clId="{0E8F11ED-4316-46D1-BD55-5220F90FA3AA}" dt="2023-08-16T06:50:45.588" v="484" actId="1076"/>
          <ac:picMkLst>
            <pc:docMk/>
            <pc:sldMk cId="2942370012" sldId="318"/>
            <ac:picMk id="4" creationId="{4ADB2787-D22E-8097-9210-E7B570103D29}"/>
          </ac:picMkLst>
        </pc:picChg>
        <pc:picChg chg="del">
          <ac:chgData name="P, Paul Pandy (Cognizant)" userId="869d6294-a423-42cc-95cf-2df278bda6c0" providerId="ADAL" clId="{0E8F11ED-4316-46D1-BD55-5220F90FA3AA}" dt="2023-08-16T06:50:42.510" v="482" actId="478"/>
          <ac:picMkLst>
            <pc:docMk/>
            <pc:sldMk cId="2942370012" sldId="318"/>
            <ac:picMk id="7" creationId="{55790AA8-BC6F-82B3-B4B4-FA4DDD2C4C7A}"/>
          </ac:picMkLst>
        </pc:picChg>
        <pc:picChg chg="add">
          <ac:chgData name="P, Paul Pandy (Cognizant)" userId="869d6294-a423-42cc-95cf-2df278bda6c0" providerId="ADAL" clId="{0E8F11ED-4316-46D1-BD55-5220F90FA3AA}" dt="2023-08-16T06:51:04.303" v="486" actId="22"/>
          <ac:picMkLst>
            <pc:docMk/>
            <pc:sldMk cId="2942370012" sldId="318"/>
            <ac:picMk id="8" creationId="{733FBE05-4FD5-0211-C278-F5C666BA76D5}"/>
          </ac:picMkLst>
        </pc:picChg>
        <pc:picChg chg="del">
          <ac:chgData name="P, Paul Pandy (Cognizant)" userId="869d6294-a423-42cc-95cf-2df278bda6c0" providerId="ADAL" clId="{0E8F11ED-4316-46D1-BD55-5220F90FA3AA}" dt="2023-08-16T06:50:48.881" v="485" actId="478"/>
          <ac:picMkLst>
            <pc:docMk/>
            <pc:sldMk cId="2942370012" sldId="318"/>
            <ac:picMk id="10" creationId="{A59F2C19-1B37-1AC3-4DC5-FB3DB92FBE07}"/>
          </ac:picMkLst>
        </pc:picChg>
      </pc:sldChg>
      <pc:sldChg chg="addSp delSp modSp add mod">
        <pc:chgData name="P, Paul Pandy (Cognizant)" userId="869d6294-a423-42cc-95cf-2df278bda6c0" providerId="ADAL" clId="{0E8F11ED-4316-46D1-BD55-5220F90FA3AA}" dt="2023-08-16T06:55:02.512" v="513" actId="1076"/>
        <pc:sldMkLst>
          <pc:docMk/>
          <pc:sldMk cId="3388477904" sldId="319"/>
        </pc:sldMkLst>
        <pc:picChg chg="del">
          <ac:chgData name="P, Paul Pandy (Cognizant)" userId="869d6294-a423-42cc-95cf-2df278bda6c0" providerId="ADAL" clId="{0E8F11ED-4316-46D1-BD55-5220F90FA3AA}" dt="2023-08-16T06:52:06.015" v="488" actId="478"/>
          <ac:picMkLst>
            <pc:docMk/>
            <pc:sldMk cId="3388477904" sldId="319"/>
            <ac:picMk id="4" creationId="{4ADB2787-D22E-8097-9210-E7B570103D29}"/>
          </ac:picMkLst>
        </pc:picChg>
        <pc:picChg chg="add mod">
          <ac:chgData name="P, Paul Pandy (Cognizant)" userId="869d6294-a423-42cc-95cf-2df278bda6c0" providerId="ADAL" clId="{0E8F11ED-4316-46D1-BD55-5220F90FA3AA}" dt="2023-08-16T06:53:47.492" v="498" actId="1076"/>
          <ac:picMkLst>
            <pc:docMk/>
            <pc:sldMk cId="3388477904" sldId="319"/>
            <ac:picMk id="6" creationId="{DE609A67-DCF3-C179-513A-59C11784E7CD}"/>
          </ac:picMkLst>
        </pc:picChg>
        <pc:picChg chg="del">
          <ac:chgData name="P, Paul Pandy (Cognizant)" userId="869d6294-a423-42cc-95cf-2df278bda6c0" providerId="ADAL" clId="{0E8F11ED-4316-46D1-BD55-5220F90FA3AA}" dt="2023-08-16T06:52:57.686" v="491" actId="478"/>
          <ac:picMkLst>
            <pc:docMk/>
            <pc:sldMk cId="3388477904" sldId="319"/>
            <ac:picMk id="8" creationId="{733FBE05-4FD5-0211-C278-F5C666BA76D5}"/>
          </ac:picMkLst>
        </pc:picChg>
        <pc:picChg chg="add mod">
          <ac:chgData name="P, Paul Pandy (Cognizant)" userId="869d6294-a423-42cc-95cf-2df278bda6c0" providerId="ADAL" clId="{0E8F11ED-4316-46D1-BD55-5220F90FA3AA}" dt="2023-08-16T06:53:42.357" v="497" actId="1076"/>
          <ac:picMkLst>
            <pc:docMk/>
            <pc:sldMk cId="3388477904" sldId="319"/>
            <ac:picMk id="9" creationId="{EDE67D81-DB8B-10B7-A208-991CABEE0290}"/>
          </ac:picMkLst>
        </pc:picChg>
        <pc:picChg chg="add mod">
          <ac:chgData name="P, Paul Pandy (Cognizant)" userId="869d6294-a423-42cc-95cf-2df278bda6c0" providerId="ADAL" clId="{0E8F11ED-4316-46D1-BD55-5220F90FA3AA}" dt="2023-08-16T06:53:52.728" v="510" actId="1038"/>
          <ac:picMkLst>
            <pc:docMk/>
            <pc:sldMk cId="3388477904" sldId="319"/>
            <ac:picMk id="11" creationId="{3989725E-8AA7-2EE7-13D7-161D6EEE40AF}"/>
          </ac:picMkLst>
        </pc:picChg>
        <pc:picChg chg="add mod">
          <ac:chgData name="P, Paul Pandy (Cognizant)" userId="869d6294-a423-42cc-95cf-2df278bda6c0" providerId="ADAL" clId="{0E8F11ED-4316-46D1-BD55-5220F90FA3AA}" dt="2023-08-16T06:55:02.512" v="513" actId="1076"/>
          <ac:picMkLst>
            <pc:docMk/>
            <pc:sldMk cId="3388477904" sldId="319"/>
            <ac:picMk id="13" creationId="{FDBCE97D-EFF7-0A21-708A-22F18AA75DBE}"/>
          </ac:picMkLst>
        </pc:picChg>
      </pc:sldChg>
      <pc:sldChg chg="addSp delSp modSp add mod">
        <pc:chgData name="P, Paul Pandy (Cognizant)" userId="869d6294-a423-42cc-95cf-2df278bda6c0" providerId="ADAL" clId="{0E8F11ED-4316-46D1-BD55-5220F90FA3AA}" dt="2023-08-16T07:02:24.789" v="620" actId="20577"/>
        <pc:sldMkLst>
          <pc:docMk/>
          <pc:sldMk cId="1441913902" sldId="320"/>
        </pc:sldMkLst>
        <pc:spChg chg="mod">
          <ac:chgData name="P, Paul Pandy (Cognizant)" userId="869d6294-a423-42cc-95cf-2df278bda6c0" providerId="ADAL" clId="{0E8F11ED-4316-46D1-BD55-5220F90FA3AA}" dt="2023-08-16T07:02:24.789" v="620" actId="20577"/>
          <ac:spMkLst>
            <pc:docMk/>
            <pc:sldMk cId="1441913902" sldId="320"/>
            <ac:spMk id="2" creationId="{00000000-0000-0000-0000-000000000000}"/>
          </ac:spMkLst>
        </pc:spChg>
        <pc:picChg chg="add del">
          <ac:chgData name="P, Paul Pandy (Cognizant)" userId="869d6294-a423-42cc-95cf-2df278bda6c0" providerId="ADAL" clId="{0E8F11ED-4316-46D1-BD55-5220F90FA3AA}" dt="2023-08-16T06:58:53.265" v="523" actId="478"/>
          <ac:picMkLst>
            <pc:docMk/>
            <pc:sldMk cId="1441913902" sldId="320"/>
            <ac:picMk id="4" creationId="{FC235A9F-F3FB-6601-7C1A-07E6C01D12A7}"/>
          </ac:picMkLst>
        </pc:picChg>
        <pc:picChg chg="del mod">
          <ac:chgData name="P, Paul Pandy (Cognizant)" userId="869d6294-a423-42cc-95cf-2df278bda6c0" providerId="ADAL" clId="{0E8F11ED-4316-46D1-BD55-5220F90FA3AA}" dt="2023-08-16T06:57:32.403" v="519" actId="478"/>
          <ac:picMkLst>
            <pc:docMk/>
            <pc:sldMk cId="1441913902" sldId="320"/>
            <ac:picMk id="6" creationId="{DE609A67-DCF3-C179-513A-59C11784E7CD}"/>
          </ac:picMkLst>
        </pc:picChg>
        <pc:picChg chg="add">
          <ac:chgData name="P, Paul Pandy (Cognizant)" userId="869d6294-a423-42cc-95cf-2df278bda6c0" providerId="ADAL" clId="{0E8F11ED-4316-46D1-BD55-5220F90FA3AA}" dt="2023-08-16T06:58:50.701" v="522" actId="22"/>
          <ac:picMkLst>
            <pc:docMk/>
            <pc:sldMk cId="1441913902" sldId="320"/>
            <ac:picMk id="8" creationId="{720804A3-E719-82BF-DD35-8DAAD8D85B18}"/>
          </ac:picMkLst>
        </pc:picChg>
        <pc:picChg chg="del">
          <ac:chgData name="P, Paul Pandy (Cognizant)" userId="869d6294-a423-42cc-95cf-2df278bda6c0" providerId="ADAL" clId="{0E8F11ED-4316-46D1-BD55-5220F90FA3AA}" dt="2023-08-16T06:57:25.910" v="515" actId="478"/>
          <ac:picMkLst>
            <pc:docMk/>
            <pc:sldMk cId="1441913902" sldId="320"/>
            <ac:picMk id="9" creationId="{EDE67D81-DB8B-10B7-A208-991CABEE0290}"/>
          </ac:picMkLst>
        </pc:picChg>
        <pc:picChg chg="del">
          <ac:chgData name="P, Paul Pandy (Cognizant)" userId="869d6294-a423-42cc-95cf-2df278bda6c0" providerId="ADAL" clId="{0E8F11ED-4316-46D1-BD55-5220F90FA3AA}" dt="2023-08-16T06:57:30.601" v="517" actId="478"/>
          <ac:picMkLst>
            <pc:docMk/>
            <pc:sldMk cId="1441913902" sldId="320"/>
            <ac:picMk id="11" creationId="{3989725E-8AA7-2EE7-13D7-161D6EEE40AF}"/>
          </ac:picMkLst>
        </pc:picChg>
        <pc:picChg chg="del">
          <ac:chgData name="P, Paul Pandy (Cognizant)" userId="869d6294-a423-42cc-95cf-2df278bda6c0" providerId="ADAL" clId="{0E8F11ED-4316-46D1-BD55-5220F90FA3AA}" dt="2023-08-16T06:57:28.637" v="516" actId="478"/>
          <ac:picMkLst>
            <pc:docMk/>
            <pc:sldMk cId="1441913902" sldId="320"/>
            <ac:picMk id="13" creationId="{FDBCE97D-EFF7-0A21-708A-22F18AA75DBE}"/>
          </ac:picMkLst>
        </pc:picChg>
      </pc:sldChg>
      <pc:sldChg chg="modSp add mod">
        <pc:chgData name="P, Paul Pandy (Cognizant)" userId="869d6294-a423-42cc-95cf-2df278bda6c0" providerId="ADAL" clId="{0E8F11ED-4316-46D1-BD55-5220F90FA3AA}" dt="2023-08-16T07:02:46.278" v="621"/>
        <pc:sldMkLst>
          <pc:docMk/>
          <pc:sldMk cId="4186760550" sldId="321"/>
        </pc:sldMkLst>
        <pc:spChg chg="mod">
          <ac:chgData name="P, Paul Pandy (Cognizant)" userId="869d6294-a423-42cc-95cf-2df278bda6c0" providerId="ADAL" clId="{0E8F11ED-4316-46D1-BD55-5220F90FA3AA}" dt="2023-08-16T07:02:46.278" v="621"/>
          <ac:spMkLst>
            <pc:docMk/>
            <pc:sldMk cId="4186760550" sldId="321"/>
            <ac:spMk id="2" creationId="{00000000-0000-0000-0000-000000000000}"/>
          </ac:spMkLst>
        </pc:spChg>
      </pc:sldChg>
      <pc:sldChg chg="addSp delSp add mod">
        <pc:chgData name="P, Paul Pandy (Cognizant)" userId="869d6294-a423-42cc-95cf-2df278bda6c0" providerId="ADAL" clId="{0E8F11ED-4316-46D1-BD55-5220F90FA3AA}" dt="2023-08-16T07:01:55.933" v="561" actId="22"/>
        <pc:sldMkLst>
          <pc:docMk/>
          <pc:sldMk cId="71700909" sldId="322"/>
        </pc:sldMkLst>
        <pc:picChg chg="del">
          <ac:chgData name="P, Paul Pandy (Cognizant)" userId="869d6294-a423-42cc-95cf-2df278bda6c0" providerId="ADAL" clId="{0E8F11ED-4316-46D1-BD55-5220F90FA3AA}" dt="2023-08-16T07:01:55.180" v="560" actId="478"/>
          <ac:picMkLst>
            <pc:docMk/>
            <pc:sldMk cId="71700909" sldId="322"/>
            <ac:picMk id="4" creationId="{FC235A9F-F3FB-6601-7C1A-07E6C01D12A7}"/>
          </ac:picMkLst>
        </pc:picChg>
        <pc:picChg chg="add del">
          <ac:chgData name="P, Paul Pandy (Cognizant)" userId="869d6294-a423-42cc-95cf-2df278bda6c0" providerId="ADAL" clId="{0E8F11ED-4316-46D1-BD55-5220F90FA3AA}" dt="2023-08-16T07:01:53.953" v="559" actId="22"/>
          <ac:picMkLst>
            <pc:docMk/>
            <pc:sldMk cId="71700909" sldId="322"/>
            <ac:picMk id="6" creationId="{ABCD5E61-637A-4CC8-3D07-8D73E7E14EB5}"/>
          </ac:picMkLst>
        </pc:picChg>
        <pc:picChg chg="add">
          <ac:chgData name="P, Paul Pandy (Cognizant)" userId="869d6294-a423-42cc-95cf-2df278bda6c0" providerId="ADAL" clId="{0E8F11ED-4316-46D1-BD55-5220F90FA3AA}" dt="2023-08-16T07:01:55.933" v="561" actId="22"/>
          <ac:picMkLst>
            <pc:docMk/>
            <pc:sldMk cId="71700909" sldId="322"/>
            <ac:picMk id="8" creationId="{285C2504-3BF3-B8E2-F2D3-DD34AF790213}"/>
          </ac:picMkLst>
        </pc:picChg>
      </pc:sldChg>
      <pc:sldChg chg="add">
        <pc:chgData name="P, Paul Pandy (Cognizant)" userId="869d6294-a423-42cc-95cf-2df278bda6c0" providerId="ADAL" clId="{0E8F11ED-4316-46D1-BD55-5220F90FA3AA}" dt="2023-08-16T08:31:28.605" v="699" actId="2890"/>
        <pc:sldMkLst>
          <pc:docMk/>
          <pc:sldMk cId="3932167320" sldId="323"/>
        </pc:sldMkLst>
      </pc:sldChg>
      <pc:sldChg chg="addSp delSp modSp add mod">
        <pc:chgData name="P, Paul Pandy (Cognizant)" userId="869d6294-a423-42cc-95cf-2df278bda6c0" providerId="ADAL" clId="{0E8F11ED-4316-46D1-BD55-5220F90FA3AA}" dt="2023-08-16T10:42:49.900" v="785" actId="5793"/>
        <pc:sldMkLst>
          <pc:docMk/>
          <pc:sldMk cId="486474874" sldId="324"/>
        </pc:sldMkLst>
        <pc:spChg chg="mod">
          <ac:chgData name="P, Paul Pandy (Cognizant)" userId="869d6294-a423-42cc-95cf-2df278bda6c0" providerId="ADAL" clId="{0E8F11ED-4316-46D1-BD55-5220F90FA3AA}" dt="2023-08-16T10:42:49.900" v="785" actId="5793"/>
          <ac:spMkLst>
            <pc:docMk/>
            <pc:sldMk cId="486474874" sldId="324"/>
            <ac:spMk id="2" creationId="{00000000-0000-0000-0000-000000000000}"/>
          </ac:spMkLst>
        </pc:spChg>
        <pc:spChg chg="del">
          <ac:chgData name="P, Paul Pandy (Cognizant)" userId="869d6294-a423-42cc-95cf-2df278bda6c0" providerId="ADAL" clId="{0E8F11ED-4316-46D1-BD55-5220F90FA3AA}" dt="2023-08-16T10:41:46.235" v="705" actId="478"/>
          <ac:spMkLst>
            <pc:docMk/>
            <pc:sldMk cId="486474874" sldId="324"/>
            <ac:spMk id="5" creationId="{00000000-0000-0000-0000-000000000000}"/>
          </ac:spMkLst>
        </pc:spChg>
        <pc:spChg chg="del">
          <ac:chgData name="P, Paul Pandy (Cognizant)" userId="869d6294-a423-42cc-95cf-2df278bda6c0" providerId="ADAL" clId="{0E8F11ED-4316-46D1-BD55-5220F90FA3AA}" dt="2023-08-16T10:41:48.534" v="706" actId="478"/>
          <ac:spMkLst>
            <pc:docMk/>
            <pc:sldMk cId="486474874" sldId="324"/>
            <ac:spMk id="9" creationId="{00000000-0000-0000-0000-000000000000}"/>
          </ac:spMkLst>
        </pc:spChg>
        <pc:spChg chg="del">
          <ac:chgData name="P, Paul Pandy (Cognizant)" userId="869d6294-a423-42cc-95cf-2df278bda6c0" providerId="ADAL" clId="{0E8F11ED-4316-46D1-BD55-5220F90FA3AA}" dt="2023-08-16T10:41:51.292" v="707" actId="478"/>
          <ac:spMkLst>
            <pc:docMk/>
            <pc:sldMk cId="486474874" sldId="324"/>
            <ac:spMk id="10" creationId="{00000000-0000-0000-0000-000000000000}"/>
          </ac:spMkLst>
        </pc:spChg>
        <pc:spChg chg="del">
          <ac:chgData name="P, Paul Pandy (Cognizant)" userId="869d6294-a423-42cc-95cf-2df278bda6c0" providerId="ADAL" clId="{0E8F11ED-4316-46D1-BD55-5220F90FA3AA}" dt="2023-08-16T10:41:52.617" v="708" actId="478"/>
          <ac:spMkLst>
            <pc:docMk/>
            <pc:sldMk cId="486474874" sldId="324"/>
            <ac:spMk id="11" creationId="{00000000-0000-0000-0000-000000000000}"/>
          </ac:spMkLst>
        </pc:spChg>
        <pc:spChg chg="del">
          <ac:chgData name="P, Paul Pandy (Cognizant)" userId="869d6294-a423-42cc-95cf-2df278bda6c0" providerId="ADAL" clId="{0E8F11ED-4316-46D1-BD55-5220F90FA3AA}" dt="2023-08-16T10:41:53.809" v="709" actId="478"/>
          <ac:spMkLst>
            <pc:docMk/>
            <pc:sldMk cId="486474874" sldId="324"/>
            <ac:spMk id="12" creationId="{00000000-0000-0000-0000-000000000000}"/>
          </ac:spMkLst>
        </pc:spChg>
        <pc:spChg chg="del">
          <ac:chgData name="P, Paul Pandy (Cognizant)" userId="869d6294-a423-42cc-95cf-2df278bda6c0" providerId="ADAL" clId="{0E8F11ED-4316-46D1-BD55-5220F90FA3AA}" dt="2023-08-16T10:41:55.098" v="710" actId="478"/>
          <ac:spMkLst>
            <pc:docMk/>
            <pc:sldMk cId="486474874" sldId="324"/>
            <ac:spMk id="13" creationId="{00000000-0000-0000-0000-000000000000}"/>
          </ac:spMkLst>
        </pc:spChg>
        <pc:spChg chg="del">
          <ac:chgData name="P, Paul Pandy (Cognizant)" userId="869d6294-a423-42cc-95cf-2df278bda6c0" providerId="ADAL" clId="{0E8F11ED-4316-46D1-BD55-5220F90FA3AA}" dt="2023-08-16T10:41:57.138" v="711" actId="478"/>
          <ac:spMkLst>
            <pc:docMk/>
            <pc:sldMk cId="486474874" sldId="324"/>
            <ac:spMk id="14" creationId="{00000000-0000-0000-0000-000000000000}"/>
          </ac:spMkLst>
        </pc:spChg>
        <pc:spChg chg="del">
          <ac:chgData name="P, Paul Pandy (Cognizant)" userId="869d6294-a423-42cc-95cf-2df278bda6c0" providerId="ADAL" clId="{0E8F11ED-4316-46D1-BD55-5220F90FA3AA}" dt="2023-08-16T10:41:58.386" v="712" actId="478"/>
          <ac:spMkLst>
            <pc:docMk/>
            <pc:sldMk cId="486474874" sldId="324"/>
            <ac:spMk id="15" creationId="{00000000-0000-0000-0000-000000000000}"/>
          </ac:spMkLst>
        </pc:spChg>
        <pc:picChg chg="add">
          <ac:chgData name="P, Paul Pandy (Cognizant)" userId="869d6294-a423-42cc-95cf-2df278bda6c0" providerId="ADAL" clId="{0E8F11ED-4316-46D1-BD55-5220F90FA3AA}" dt="2023-08-16T10:42:00.095" v="713" actId="22"/>
          <ac:picMkLst>
            <pc:docMk/>
            <pc:sldMk cId="486474874" sldId="324"/>
            <ac:picMk id="4" creationId="{7787C6D4-0900-B64B-6001-302073E8CBB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FE16E-E2D2-4C9D-8698-EECA231B3A9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8BBA6-0812-448A-BC39-360796E5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1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0EEEC-1138-45FA-B91E-E92B43ABF9FE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52823-5B23-460C-8AAD-BAB37BF1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118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52823-5B23-460C-8AAD-BAB37BF1EE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52823-5B23-460C-8AAD-BAB37BF1EE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5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52823-5B23-460C-8AAD-BAB37BF1EE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5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52823-5B23-460C-8AAD-BAB37BF1E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52823-5B23-460C-8AAD-BAB37BF1EE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52823-5B23-460C-8AAD-BAB37BF1EE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52823-5B23-460C-8AAD-BAB37BF1EE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78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52823-5B23-460C-8AAD-BAB37BF1EE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2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3132684"/>
            <a:ext cx="6705600" cy="526298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5"/>
            <a:ext cx="67056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62272"/>
            <a:ext cx="67056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@ 2020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6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7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12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2"/>
            <a:ext cx="3584448" cy="2011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4"/>
            <a:ext cx="3584448" cy="2011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19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6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40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1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ClrTx/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ClrTx/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71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ClrTx/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ClrTx/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3132080"/>
            <a:ext cx="6705600" cy="526298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5"/>
            <a:ext cx="67056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62272"/>
            <a:ext cx="67056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@ 2020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2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89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ClrTx/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ClrTx/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25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0" indent="-231770">
              <a:buNone/>
              <a:defRPr sz="4400">
                <a:solidFill>
                  <a:schemeClr val="tx1"/>
                </a:solidFill>
              </a:defRPr>
            </a:lvl2pPr>
            <a:lvl3pPr marL="228594" indent="-22859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@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872769" y="6359704"/>
            <a:ext cx="1704217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80" y="6312286"/>
            <a:ext cx="1135976" cy="3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49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0" indent="-231770">
              <a:buNone/>
              <a:defRPr sz="4400">
                <a:solidFill>
                  <a:schemeClr val="tx1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@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3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0" indent="-231770">
              <a:buNone/>
              <a:defRPr sz="4400">
                <a:solidFill>
                  <a:schemeClr val="bg1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@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64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0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6" y="365760"/>
            <a:ext cx="11176583" cy="106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4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7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0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649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6" y="365760"/>
            <a:ext cx="11176583" cy="106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8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3132080"/>
            <a:ext cx="6705600" cy="526298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5"/>
            <a:ext cx="67056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62272"/>
            <a:ext cx="67056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@ 2020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2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50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4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0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5998633" cy="6096000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389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7970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5" y="-12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2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936918" y="493776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6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57" indent="-283457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189" lvl="1" indent="-457189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1" y="1682495"/>
            <a:ext cx="3676651" cy="4425696"/>
          </a:xfrm>
          <a:noFill/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@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57" indent="-283457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1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1933" y="6400800"/>
            <a:ext cx="6096000" cy="207264"/>
          </a:xfrm>
        </p:spPr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91889" y="6359704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3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0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@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4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@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</p:sldLayoutIdLst>
  <p:hf sldNum="0"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189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378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32080"/>
            <a:ext cx="9753600" cy="526298"/>
          </a:xfrm>
        </p:spPr>
        <p:txBody>
          <a:bodyPr>
            <a:normAutofit fontScale="90000"/>
          </a:bodyPr>
          <a:lstStyle/>
          <a:p>
            <a:r>
              <a:rPr lang="en-US" dirty="0"/>
              <a:t>Angular (v14* - TIAA) &amp; Micro Front End Application                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Session 1 16/Aug/2023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4157475"/>
            <a:ext cx="6705600" cy="276999"/>
          </a:xfrm>
        </p:spPr>
        <p:txBody>
          <a:bodyPr/>
          <a:lstStyle/>
          <a:p>
            <a:r>
              <a:rPr lang="en-US" dirty="0"/>
              <a:t>Paul</a:t>
            </a:r>
          </a:p>
        </p:txBody>
      </p:sp>
    </p:spTree>
    <p:extLst>
      <p:ext uri="{BB962C8B-B14F-4D97-AF65-F5344CB8AC3E}">
        <p14:creationId xmlns:p14="http://schemas.microsoft.com/office/powerpoint/2010/main" val="25330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396240"/>
          </a:xfrm>
        </p:spPr>
        <p:txBody>
          <a:bodyPr>
            <a:normAutofit/>
          </a:bodyPr>
          <a:lstStyle/>
          <a:p>
            <a:r>
              <a:rPr lang="en-US" sz="2000" b="1" dirty="0"/>
              <a:t>Different kinds of directives?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816864" y="1371600"/>
            <a:ext cx="1070654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Faster and simpler deployments and rollbacks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It enables each service to be developed independently by a team that is focused on that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Right framework/tool/language for each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Continuous Deployment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Better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Clear ownership for each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Domain Driven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90AA8-BC6F-82B3-B4B4-FA4DDD2C4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46" y="1371600"/>
            <a:ext cx="7848600" cy="466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F2C19-1B37-1AC3-4DC5-FB3DB92FB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1985962"/>
            <a:ext cx="4629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5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396240"/>
          </a:xfrm>
        </p:spPr>
        <p:txBody>
          <a:bodyPr>
            <a:normAutofit/>
          </a:bodyPr>
          <a:lstStyle/>
          <a:p>
            <a:r>
              <a:rPr lang="en-US" sz="2000" b="1" dirty="0"/>
              <a:t>Different kinds of directives?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816864" y="1371600"/>
            <a:ext cx="1070654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Faster and simpler deployments and rollbacks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It enables each service to be developed independently by a team that is focused on that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Right framework/tool/language for each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Continuous Deployment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Better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Clear ownership for each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Domain Driven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B2787-D22E-8097-9210-E7B570103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22236"/>
            <a:ext cx="77533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3FBE05-4FD5-0211-C278-F5C666BA7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2990850"/>
            <a:ext cx="46291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7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396240"/>
          </a:xfrm>
        </p:spPr>
        <p:txBody>
          <a:bodyPr>
            <a:normAutofit/>
          </a:bodyPr>
          <a:lstStyle/>
          <a:p>
            <a:r>
              <a:rPr lang="en-US" sz="2000" b="1" dirty="0"/>
              <a:t>Different kinds of directives?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816864" y="1371600"/>
            <a:ext cx="1070654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Faster and simpler deployments and rollbacks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It enables each service to be developed independently by a team that is focused on that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Right framework/tool/language for each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Continuous Deployment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Better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Clear ownership for each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Domain Driven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09A67-DCF3-C179-513A-59C11784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67856"/>
            <a:ext cx="7553325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E67D81-DB8B-10B7-A208-991CABEE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728218"/>
            <a:ext cx="6981825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89725E-8AA7-2EE7-13D7-161D6EEE4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025" y="1760875"/>
            <a:ext cx="4752975" cy="4305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BCE97D-EFF7-0A21-708A-22F18AA75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51" y="2965226"/>
            <a:ext cx="5545456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7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396240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Node Modules And NPM?</a:t>
            </a:r>
          </a:p>
        </p:txBody>
      </p:sp>
      <p:sp>
        <p:nvSpPr>
          <p:cNvPr id="5" name="Rectangle 4"/>
          <p:cNvSpPr/>
          <p:nvPr/>
        </p:nvSpPr>
        <p:spPr>
          <a:xfrm>
            <a:off x="816864" y="1371600"/>
            <a:ext cx="1070654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Faster and simpler deployments and rollbacks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It enables each service to be developed independently by a team that is focused on that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Right framework/tool/language for each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Continuous Deployment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Better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Clear ownership for each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Domain Driven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0804A3-E719-82BF-DD35-8DAAD8D85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952500"/>
            <a:ext cx="87534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1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396240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Node Modules And NPM?</a:t>
            </a:r>
          </a:p>
        </p:txBody>
      </p:sp>
      <p:sp>
        <p:nvSpPr>
          <p:cNvPr id="5" name="Rectangle 4"/>
          <p:cNvSpPr/>
          <p:nvPr/>
        </p:nvSpPr>
        <p:spPr>
          <a:xfrm>
            <a:off x="816864" y="1371600"/>
            <a:ext cx="1070654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Faster and simpler deployments and rollbacks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It enables each service to be developed independently by a team that is focused on that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Right framework/tool/language for each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Continuous Deployment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Better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Clear ownership for each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Domain Driven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35A9F-F3FB-6601-7C1A-07E6C01D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071562"/>
            <a:ext cx="109537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6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396240"/>
          </a:xfrm>
        </p:spPr>
        <p:txBody>
          <a:bodyPr>
            <a:normAutofit/>
          </a:bodyPr>
          <a:lstStyle/>
          <a:p>
            <a:r>
              <a:rPr lang="en-US" sz="2000" b="1" dirty="0"/>
              <a:t>Different kinds of directives?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816864" y="1371600"/>
            <a:ext cx="1070654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Faster and simpler deployments and rollbacks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It enables each service to be developed independently by a team that is focused on that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Right framework/tool/language for each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Continuous Deployment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Better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Clear ownership for each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Domain Driven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C2504-3BF3-B8E2-F2D3-DD34AF790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123950"/>
            <a:ext cx="104965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1000" y="3048000"/>
            <a:ext cx="4038600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 b="1" dirty="0">
                <a:solidFill>
                  <a:srgbClr val="002060"/>
                </a:solidFill>
              </a:rPr>
              <a:t>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56025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1073" y="5715000"/>
            <a:ext cx="3810000" cy="3048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 lnSpcReduction="10000"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5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0" y="4724400"/>
            <a:ext cx="3810000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1073" y="5715000"/>
            <a:ext cx="3810000" cy="3048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 lnSpcReduction="10000"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8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4886" y="11430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b="1" dirty="0"/>
              <a:t>Introduction – MFE Angular APP</a:t>
            </a:r>
          </a:p>
          <a:p>
            <a:pPr>
              <a:spcBef>
                <a:spcPts val="400"/>
              </a:spcBef>
            </a:pPr>
            <a:endParaRPr lang="en-US" sz="1600" b="1" dirty="0"/>
          </a:p>
          <a:p>
            <a:pPr>
              <a:spcBef>
                <a:spcPts val="400"/>
              </a:spcBef>
            </a:pPr>
            <a:r>
              <a:rPr lang="en-US" sz="1600" b="1" dirty="0">
                <a:solidFill>
                  <a:schemeClr val="accent6"/>
                </a:solidFill>
              </a:rPr>
              <a:t>Use of Angular</a:t>
            </a:r>
          </a:p>
          <a:p>
            <a:pPr>
              <a:spcBef>
                <a:spcPts val="400"/>
              </a:spcBef>
            </a:pPr>
            <a:endParaRPr lang="en-US" sz="1600" b="1" dirty="0"/>
          </a:p>
          <a:p>
            <a:pPr>
              <a:spcBef>
                <a:spcPts val="400"/>
              </a:spcBef>
            </a:pPr>
            <a:r>
              <a:rPr lang="en-US" sz="1600" b="1" dirty="0"/>
              <a:t>Differentiate between AngularJS vs Angular</a:t>
            </a:r>
          </a:p>
          <a:p>
            <a:pPr>
              <a:spcBef>
                <a:spcPts val="400"/>
              </a:spcBef>
            </a:pPr>
            <a:endParaRPr lang="en-US" sz="1600" b="1" dirty="0"/>
          </a:p>
          <a:p>
            <a:pPr>
              <a:spcBef>
                <a:spcPts val="400"/>
              </a:spcBef>
            </a:pPr>
            <a:r>
              <a:rPr lang="en-US" sz="1600" b="1" dirty="0">
                <a:solidFill>
                  <a:schemeClr val="accent6"/>
                </a:solidFill>
              </a:rPr>
              <a:t>Directives in Angular</a:t>
            </a:r>
          </a:p>
          <a:p>
            <a:pPr>
              <a:spcBef>
                <a:spcPts val="400"/>
              </a:spcBef>
            </a:pPr>
            <a:endParaRPr lang="en-US" sz="1600" b="1" dirty="0"/>
          </a:p>
          <a:p>
            <a:pPr>
              <a:spcBef>
                <a:spcPts val="400"/>
              </a:spcBef>
            </a:pPr>
            <a:r>
              <a:rPr lang="en-US" sz="1600" b="1" dirty="0"/>
              <a:t>Different types of Angular directives</a:t>
            </a:r>
          </a:p>
          <a:p>
            <a:pPr>
              <a:spcBef>
                <a:spcPts val="400"/>
              </a:spcBef>
            </a:pPr>
            <a:endParaRPr lang="en-US" sz="1600" b="1" dirty="0"/>
          </a:p>
          <a:p>
            <a:pPr>
              <a:spcBef>
                <a:spcPts val="400"/>
              </a:spcBef>
            </a:pPr>
            <a:r>
              <a:rPr lang="en-US" sz="1600" b="1" dirty="0">
                <a:solidFill>
                  <a:schemeClr val="accent6"/>
                </a:solidFill>
              </a:rPr>
              <a:t>Importance of NPM and </a:t>
            </a:r>
            <a:r>
              <a:rPr lang="en-US" sz="1600" b="1" dirty="0" err="1">
                <a:solidFill>
                  <a:schemeClr val="accent6"/>
                </a:solidFill>
              </a:rPr>
              <a:t>Node_Modules</a:t>
            </a:r>
            <a:r>
              <a:rPr lang="en-US" sz="1600" b="1" dirty="0">
                <a:solidFill>
                  <a:schemeClr val="accent6"/>
                </a:solidFill>
              </a:rPr>
              <a:t> folder</a:t>
            </a:r>
          </a:p>
          <a:p>
            <a:pPr>
              <a:spcBef>
                <a:spcPts val="400"/>
              </a:spcBef>
            </a:pPr>
            <a:endParaRPr lang="en-US" sz="1600" b="1" dirty="0"/>
          </a:p>
          <a:p>
            <a:pPr>
              <a:spcBef>
                <a:spcPts val="400"/>
              </a:spcBef>
            </a:pPr>
            <a:r>
              <a:rPr lang="en-US" sz="1600" b="1" dirty="0"/>
              <a:t>Importance of </a:t>
            </a:r>
            <a:r>
              <a:rPr lang="en-US" sz="1600" b="1" dirty="0" err="1"/>
              <a:t>Package.json</a:t>
            </a:r>
            <a:r>
              <a:rPr lang="en-US" sz="1600" b="1" dirty="0"/>
              <a:t> file in Angular</a:t>
            </a:r>
          </a:p>
          <a:p>
            <a:pPr>
              <a:spcBef>
                <a:spcPts val="400"/>
              </a:spcBef>
            </a:pPr>
            <a:r>
              <a:rPr lang="en-US" sz="1600" b="1" dirty="0" err="1"/>
              <a:t>angular.json</a:t>
            </a:r>
            <a:endParaRPr lang="en-US" sz="1600" b="1" dirty="0"/>
          </a:p>
          <a:p>
            <a:pPr>
              <a:spcBef>
                <a:spcPts val="400"/>
              </a:spcBef>
            </a:pPr>
            <a:endParaRPr lang="en-US" sz="1600" b="1" dirty="0"/>
          </a:p>
          <a:p>
            <a:pPr>
              <a:spcBef>
                <a:spcPts val="400"/>
              </a:spcBef>
            </a:pPr>
            <a:endParaRPr lang="en-US" sz="1600" b="1" dirty="0"/>
          </a:p>
        </p:txBody>
      </p:sp>
      <p:sp>
        <p:nvSpPr>
          <p:cNvPr id="9" name="Pentagon 8"/>
          <p:cNvSpPr/>
          <p:nvPr/>
        </p:nvSpPr>
        <p:spPr>
          <a:xfrm>
            <a:off x="1219200" y="1066800"/>
            <a:ext cx="304800" cy="4572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1219200" y="1661269"/>
            <a:ext cx="304800" cy="4572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1219200" y="2255738"/>
            <a:ext cx="304800" cy="4572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1219200" y="2850207"/>
            <a:ext cx="304800" cy="4572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1219200" y="3444676"/>
            <a:ext cx="304800" cy="4572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1219200" y="4039145"/>
            <a:ext cx="304800" cy="4572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219200" y="4633614"/>
            <a:ext cx="304800" cy="4572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Micro Front End Arch – Angular?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7C6D4-0900-B64B-6001-302073E8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023937"/>
            <a:ext cx="90582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7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383107"/>
            <a:ext cx="11180064" cy="396240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the use of Angular?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335" y="1126391"/>
            <a:ext cx="107065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F1E266-2F5E-FF3C-5EFC-B135D3F93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912555"/>
            <a:ext cx="32194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3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383107"/>
            <a:ext cx="11180064" cy="396240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the use of Angular?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335" y="1126391"/>
            <a:ext cx="107065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A8ACE-8226-4013-86C3-26DC3B40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400175"/>
            <a:ext cx="7391400" cy="405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F1E266-2F5E-FF3C-5EFC-B135D3F93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912555"/>
            <a:ext cx="32194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6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6200000">
            <a:off x="1610330" y="2286000"/>
            <a:ext cx="3893372" cy="1676400"/>
          </a:xfrm>
          <a:prstGeom prst="triangle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3962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Difference Between AngularJS VS Angular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330037" y="2015837"/>
            <a:ext cx="2216727" cy="22167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Difference</a:t>
            </a:r>
          </a:p>
        </p:txBody>
      </p:sp>
      <p:pic>
        <p:nvPicPr>
          <p:cNvPr id="3" name="Picture Placeholder 3">
            <a:extLst>
              <a:ext uri="{FF2B5EF4-FFF2-40B4-BE49-F238E27FC236}">
                <a16:creationId xmlns:a16="http://schemas.microsoft.com/office/drawing/2014/main" id="{8A387BF3-709D-F876-B080-DECD2063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8" r="1818"/>
          <a:stretch/>
        </p:blipFill>
        <p:spPr>
          <a:xfrm>
            <a:off x="4395216" y="1177513"/>
            <a:ext cx="7296912" cy="389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317793"/>
            <a:ext cx="11180064" cy="396240"/>
          </a:xfrm>
        </p:spPr>
        <p:txBody>
          <a:bodyPr>
            <a:normAutofit/>
          </a:bodyPr>
          <a:lstStyle/>
          <a:p>
            <a:r>
              <a:rPr lang="en-US" sz="2000" b="1" dirty="0"/>
              <a:t>What are directives in Angular ?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335" y="1126391"/>
            <a:ext cx="107065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91A8A-BC24-9DDB-CEA7-E44A489A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43284"/>
            <a:ext cx="9086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1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252479"/>
            <a:ext cx="11180064" cy="396240"/>
          </a:xfrm>
        </p:spPr>
        <p:txBody>
          <a:bodyPr>
            <a:normAutofit/>
          </a:bodyPr>
          <a:lstStyle/>
          <a:p>
            <a:r>
              <a:rPr lang="en-US" sz="2000" b="1" dirty="0"/>
              <a:t>What are directives in Angular ?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335" y="1126391"/>
            <a:ext cx="107065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91A8A-BC24-9DDB-CEA7-E44A489A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43284"/>
            <a:ext cx="9086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396240"/>
          </a:xfrm>
        </p:spPr>
        <p:txBody>
          <a:bodyPr>
            <a:normAutofit/>
          </a:bodyPr>
          <a:lstStyle/>
          <a:p>
            <a:r>
              <a:rPr lang="en-US" sz="2000" b="1" dirty="0"/>
              <a:t>Different kinds of directives?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816864" y="1371600"/>
            <a:ext cx="1070654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Faster and simpler deployments and rollbacks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It enables each service to be developed independently by a team that is focused on that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Right framework/tool/language for each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Continuous Deployment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Better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Clear ownership for each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Domain Driven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C34A8-1E5B-D0E3-54FE-B0EEAA8E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105025"/>
            <a:ext cx="49815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8203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815CCD14749408EF916D5E4D20229" ma:contentTypeVersion="10" ma:contentTypeDescription="Create a new document." ma:contentTypeScope="" ma:versionID="a6ec572ee9fd607d0dc6f7ca93b10a87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359cf73ca17b32516f5c52c94190dd38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9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10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1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2" nillable="true" ma:displayName="E-Mail From" ma:hidden="true" ma:internalName="EmailFrom">
      <xsd:simpleType>
        <xsd:restriction base="dms:Text"/>
      </xsd:simpleType>
    </xsd:element>
    <xsd:element name="EmailSubject" ma:index="13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  <xsd:element name="EmailHeaders" ma:index="14" nillable="true" ma:displayName="E-Mail Headers" ma:hidden="true" ma:internalName="EmailHeader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Headers xmlns="http://schemas.microsoft.com/sharepoint/v4" xsi:nil="true"/>
    <IconOverlay xmlns="http://schemas.microsoft.com/sharepoint/v4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99776E2-D7A8-48CF-A5B3-121544CE5B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3AF3C9-D631-447E-942C-1874F147D5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575E5C-2E19-4DE1-879C-2EF098E9D42D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4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16886</TotalTime>
  <Words>476</Words>
  <Application>Microsoft Office PowerPoint</Application>
  <PresentationFormat>Widescreen</PresentationFormat>
  <Paragraphs>138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Cognizant</vt:lpstr>
      <vt:lpstr>Angular (v14* - TIAA) &amp; Micro Front End Application                 Session 1 16/Aug/2023</vt:lpstr>
      <vt:lpstr>Session Objective</vt:lpstr>
      <vt:lpstr>Why Micro Front End Arch – Angular?</vt:lpstr>
      <vt:lpstr>What is the use of Angular?</vt:lpstr>
      <vt:lpstr>What is the use of Angular?</vt:lpstr>
      <vt:lpstr>Difference Between AngularJS VS Angular </vt:lpstr>
      <vt:lpstr>What are directives in Angular ?</vt:lpstr>
      <vt:lpstr>What are directives in Angular ?</vt:lpstr>
      <vt:lpstr>Different kinds of directives?</vt:lpstr>
      <vt:lpstr>Different kinds of directives?</vt:lpstr>
      <vt:lpstr>Different kinds of directives?</vt:lpstr>
      <vt:lpstr>Different kinds of directives?</vt:lpstr>
      <vt:lpstr>What is Node Modules And NPM?</vt:lpstr>
      <vt:lpstr>What is Node Modules And NPM?</vt:lpstr>
      <vt:lpstr>Different kinds of directives?</vt:lpstr>
      <vt:lpstr>PowerPoint Presentation</vt:lpstr>
      <vt:lpstr>PowerPoint Presentation</vt:lpstr>
      <vt:lpstr>Thank you</vt:lpstr>
    </vt:vector>
  </TitlesOfParts>
  <Company>TIAA-CREF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Sales Cloud</dc:title>
  <dc:creator>Joy, Noble</dc:creator>
  <cp:lastModifiedBy>P, Paul Pandy (Cognizant)</cp:lastModifiedBy>
  <cp:revision>200</cp:revision>
  <dcterms:created xsi:type="dcterms:W3CDTF">2016-08-28T21:03:26Z</dcterms:created>
  <dcterms:modified xsi:type="dcterms:W3CDTF">2023-08-16T11:02:33Z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0x0101007B3815CCD14749408EF916D5E4D20229</vt:lpwstr>
  </property>
</Properties>
</file>