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5B21F-BFD3-4309-AD87-CD4EA47062D8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1EFE-F092-4973-B580-F10EF56355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62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발표 시작하겠습니다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11EFE-F092-4973-B580-F10EF563553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18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4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89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5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50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81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41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8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00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C1263-5AEE-402F-9A16-91D890CF4F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27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1263-5AEE-402F-9A16-91D890CF4F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04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541BB7-CB67-4EB8-A5FE-8A9246074590}" type="datetimeFigureOut">
              <a:rPr lang="ko-KR" altLang="en-US" smtClean="0"/>
              <a:t>2024-11-18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2C1263-5AEE-402F-9A16-91D890CF4F66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36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1B650-D966-584D-0AAD-FCD398D7F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2DGP 2</a:t>
            </a:r>
            <a:r>
              <a:rPr lang="ko-KR" altLang="en-US" dirty="0">
                <a:latin typeface="+mj-ea"/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9A26F-621E-1C8D-A352-A336D29B0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스노우 브라더스 모작</a:t>
            </a:r>
            <a:endParaRPr lang="en-US" altLang="ko-KR" sz="1600" dirty="0"/>
          </a:p>
          <a:p>
            <a:pPr marL="342900" indent="-342900">
              <a:buFontTx/>
              <a:buChar char="-"/>
            </a:pPr>
            <a:endParaRPr lang="en-US" altLang="ko-KR" sz="1600" dirty="0"/>
          </a:p>
          <a:p>
            <a:r>
              <a:rPr lang="en-US" altLang="ko-KR" sz="1400" dirty="0"/>
              <a:t>2017180011 </a:t>
            </a:r>
            <a:r>
              <a:rPr lang="ko-KR" altLang="en-US" sz="1400" dirty="0"/>
              <a:t>박정환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0531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6D6BF-273B-CD7B-0685-E5472520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2E7D4-208D-82FB-40DE-CB7D8E62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>
              <a:buClr>
                <a:schemeClr val="tx1"/>
              </a:buClr>
              <a:buFontTx/>
              <a:buChar char="-"/>
            </a:pPr>
            <a:r>
              <a:rPr lang="ko-KR" altLang="en-US" dirty="0">
                <a:latin typeface="+mn-ea"/>
              </a:rPr>
              <a:t> 개발 진행 상황</a:t>
            </a:r>
            <a:endParaRPr lang="en-US" altLang="ko-KR" dirty="0">
              <a:latin typeface="+mn-ea"/>
            </a:endParaRPr>
          </a:p>
          <a:p>
            <a:pPr>
              <a:buClr>
                <a:schemeClr val="tx1"/>
              </a:buClr>
              <a:buFontTx/>
              <a:buChar char="-"/>
            </a:pPr>
            <a:endParaRPr lang="en-US" altLang="ko-KR" dirty="0">
              <a:latin typeface="+mn-ea"/>
            </a:endParaRPr>
          </a:p>
          <a:p>
            <a:pPr>
              <a:buClr>
                <a:schemeClr val="tx1"/>
              </a:buClr>
              <a:buFontTx/>
              <a:buChar char="-"/>
            </a:pPr>
            <a:r>
              <a:rPr lang="en-US" altLang="ko-KR" dirty="0">
                <a:latin typeface="+mn-ea"/>
              </a:rPr>
              <a:t> Github </a:t>
            </a:r>
            <a:r>
              <a:rPr lang="ko-KR" altLang="en-US" dirty="0">
                <a:latin typeface="+mn-ea"/>
              </a:rPr>
              <a:t>커밋 통계</a:t>
            </a:r>
            <a:endParaRPr lang="en-US" altLang="ko-KR" dirty="0">
              <a:latin typeface="+mn-ea"/>
            </a:endParaRPr>
          </a:p>
          <a:p>
            <a:pPr>
              <a:buClr>
                <a:schemeClr val="tx1"/>
              </a:buClr>
              <a:buFontTx/>
              <a:buChar char="-"/>
            </a:pPr>
            <a:endParaRPr lang="en-US" altLang="ko-KR" dirty="0">
              <a:latin typeface="+mn-ea"/>
            </a:endParaRPr>
          </a:p>
          <a:p>
            <a:pPr>
              <a:buClr>
                <a:schemeClr val="tx1"/>
              </a:buClr>
              <a:buFontTx/>
              <a:buChar char="-"/>
            </a:pPr>
            <a:r>
              <a:rPr lang="ko-KR" altLang="en-US" dirty="0">
                <a:latin typeface="+mn-ea"/>
              </a:rPr>
              <a:t> 데모 시연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129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066EC-B5F2-F888-1660-210F7C8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56F2670-177B-EA20-A33B-CBDA50E69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125893"/>
              </p:ext>
            </p:extLst>
          </p:nvPr>
        </p:nvGraphicFramePr>
        <p:xfrm>
          <a:off x="1066801" y="1846264"/>
          <a:ext cx="10058397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5610">
                  <a:extLst>
                    <a:ext uri="{9D8B030D-6E8A-4147-A177-3AD203B41FA5}">
                      <a16:colId xmlns:a16="http://schemas.microsoft.com/office/drawing/2014/main" val="1692134445"/>
                    </a:ext>
                  </a:extLst>
                </a:gridCol>
                <a:gridCol w="989463">
                  <a:extLst>
                    <a:ext uri="{9D8B030D-6E8A-4147-A177-3AD203B41FA5}">
                      <a16:colId xmlns:a16="http://schemas.microsoft.com/office/drawing/2014/main" val="3969137768"/>
                    </a:ext>
                  </a:extLst>
                </a:gridCol>
                <a:gridCol w="6830704">
                  <a:extLst>
                    <a:ext uri="{9D8B030D-6E8A-4147-A177-3AD203B41FA5}">
                      <a16:colId xmlns:a16="http://schemas.microsoft.com/office/drawing/2014/main" val="2108539412"/>
                    </a:ext>
                  </a:extLst>
                </a:gridCol>
                <a:gridCol w="1342620">
                  <a:extLst>
                    <a:ext uri="{9D8B030D-6E8A-4147-A177-3AD203B41FA5}">
                      <a16:colId xmlns:a16="http://schemas.microsoft.com/office/drawing/2014/main" val="249843137"/>
                    </a:ext>
                  </a:extLst>
                </a:gridCol>
              </a:tblGrid>
              <a:tr h="22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결과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57939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게임 리소스 찾기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26032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필요한 캐릭터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배경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등의 스프라이트 시트 이미지를 확보하고 배경 투명화와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크기를 조정하여 적용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75547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게임 틀 만들기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90%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20653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캐릭터가 상태에 따라 동작하도록 관리하고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 입력에 반응하도록 적용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67380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적 및 충돌 처리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58630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1892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중간 발표 준비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05887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발표 자료와 발표 동영상 제작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31948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아이템 및 스테이지 구성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60094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97406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보스 및 게임 진행 요소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9815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99449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게임 최적화 및 버그 수정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27858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97304"/>
                  </a:ext>
                </a:extLst>
              </a:tr>
              <a:tr h="2201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최종 발표 준비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9384"/>
                  </a:ext>
                </a:extLst>
              </a:tr>
              <a:tr h="22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53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05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5ECE3-1AA4-C1D0-7958-40134898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Github</a:t>
            </a:r>
            <a:r>
              <a:rPr lang="ko-KR" altLang="en-US" dirty="0">
                <a:latin typeface="+mj-ea"/>
              </a:rPr>
              <a:t> 커밋 통계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6E07257-D60D-D93E-9853-26078870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038" y="1844704"/>
            <a:ext cx="8697924" cy="4421850"/>
          </a:xfrm>
        </p:spPr>
      </p:pic>
    </p:spTree>
    <p:extLst>
      <p:ext uri="{BB962C8B-B14F-4D97-AF65-F5344CB8AC3E}">
        <p14:creationId xmlns:p14="http://schemas.microsoft.com/office/powerpoint/2010/main" val="95031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9E3A-71C3-CDA0-230E-44D8A020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35499-DCC4-5032-AB28-5623BE62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37926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158</Words>
  <Application>Microsoft Office PowerPoint</Application>
  <PresentationFormat>와이드스크린</PresentationFormat>
  <Paragraphs>67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2DGP 2차 발표</vt:lpstr>
      <vt:lpstr>목차</vt:lpstr>
      <vt:lpstr>개발 진행 상황</vt:lpstr>
      <vt:lpstr>Github 커밋 통계</vt:lpstr>
      <vt:lpstr>데모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박정환(2017180011)</dc:creator>
  <cp:lastModifiedBy>박정환(2017180011)</cp:lastModifiedBy>
  <cp:revision>5</cp:revision>
  <cp:lastPrinted>2024-11-18T14:19:28Z</cp:lastPrinted>
  <dcterms:created xsi:type="dcterms:W3CDTF">2024-11-18T11:01:52Z</dcterms:created>
  <dcterms:modified xsi:type="dcterms:W3CDTF">2024-11-18T15:01:08Z</dcterms:modified>
</cp:coreProperties>
</file>