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9" r:id="rId6"/>
    <p:sldId id="264" r:id="rId7"/>
    <p:sldId id="290" r:id="rId8"/>
    <p:sldId id="275" r:id="rId9"/>
    <p:sldId id="291" r:id="rId10"/>
    <p:sldId id="276" r:id="rId11"/>
    <p:sldId id="292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98" autoAdjust="0"/>
    <p:restoredTop sz="94660"/>
  </p:normalViewPr>
  <p:slideViewPr>
    <p:cSldViewPr snapToGrid="0">
      <p:cViewPr varScale="1">
        <p:scale>
          <a:sx n="47" d="100"/>
          <a:sy n="47" d="100"/>
        </p:scale>
        <p:origin x="662" y="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2024-06-17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2024-06-17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4961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060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7845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2040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20XX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설명 자료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 dirty="0"/>
              <a:t>SmartArt </a:t>
            </a:r>
            <a:r>
              <a:rPr lang="ko-KR" altLang="en-US" noProof="0" dirty="0"/>
              <a:t>그래픽을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20XX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설명 자료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20XX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설명 자료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그림을 추가하려면 아이콘을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20XX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설명 자료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20XX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설명 자료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20XX</a:t>
            </a:r>
            <a:r>
              <a:rPr lang="ko-KR" altLang="en-US" dirty="0"/>
              <a:t>년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설명 자료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20XX</a:t>
            </a:r>
            <a:r>
              <a:rPr lang="ko-KR" altLang="en-US" dirty="0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20XX</a:t>
            </a:r>
            <a:r>
              <a:rPr lang="ko-KR" altLang="en-US" noProof="0" dirty="0"/>
              <a:t>년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설명 자료</a:t>
            </a:r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935186"/>
            <a:ext cx="4941771" cy="1621856"/>
          </a:xfrm>
        </p:spPr>
        <p:txBody>
          <a:bodyPr rtlCol="0"/>
          <a:lstStyle/>
          <a:p>
            <a:pPr rtl="0"/>
            <a:br>
              <a:rPr lang="en-US" altLang="ko-KR" dirty="0"/>
            </a:br>
            <a:r>
              <a:rPr lang="ko-KR" altLang="en-US" dirty="0"/>
              <a:t>윈도우 프로그래밍</a:t>
            </a:r>
            <a:br>
              <a:rPr lang="en-US" altLang="ko-KR" dirty="0"/>
            </a:br>
            <a:r>
              <a:rPr lang="ko-KR" altLang="en-US" dirty="0" err="1"/>
              <a:t>텀프로젝트</a:t>
            </a:r>
            <a:br>
              <a:rPr lang="en-US" altLang="ko-KR" dirty="0"/>
            </a:br>
            <a:r>
              <a:rPr lang="ko-KR" altLang="en-US" dirty="0"/>
              <a:t>최종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en-US" altLang="ko-KR" dirty="0"/>
              <a:t>2017180011 </a:t>
            </a:r>
            <a:r>
              <a:rPr lang="ko-KR" altLang="en-US" dirty="0"/>
              <a:t>박정환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 rtlCol="0"/>
          <a:lstStyle/>
          <a:p>
            <a:pPr rtl="0"/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1621491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ko-KR" dirty="0"/>
              <a:t>1. </a:t>
            </a:r>
            <a:r>
              <a:rPr lang="ko-KR" altLang="en-US" dirty="0"/>
              <a:t>게임 소개 및 특징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169492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2. </a:t>
            </a:r>
            <a:r>
              <a:rPr lang="ko-KR" altLang="en-US" dirty="0"/>
              <a:t>게임 조작 및 메뉴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717493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게임 시연</a:t>
            </a:r>
          </a:p>
        </p:txBody>
      </p:sp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클래식 아케이드 슈팅 게임</a:t>
            </a:r>
            <a:endParaRPr lang="en-US" altLang="ko-KR" dirty="0"/>
          </a:p>
          <a:p>
            <a:pPr rtl="0"/>
            <a:r>
              <a:rPr lang="ko-KR" altLang="en-US" noProof="1"/>
              <a:t>플레이어는 전투기를 조종하여 등장하는 적들을 물리치고</a:t>
            </a:r>
            <a:r>
              <a:rPr lang="en-US" altLang="ko-KR" noProof="1"/>
              <a:t>, </a:t>
            </a:r>
            <a:r>
              <a:rPr lang="ko-KR" altLang="en-US" noProof="1"/>
              <a:t>점수를 쌓아가는 방식으로 게임을 진행</a:t>
            </a:r>
            <a:endParaRPr lang="en-US" altLang="ko-KR" noProof="1"/>
          </a:p>
          <a:p>
            <a:pPr rtl="0"/>
            <a:endParaRPr lang="ko-KR" altLang="en-US" noProof="1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3</a:t>
            </a:fld>
            <a:endParaRPr lang="ko-KR" altLang="en-US" dirty="0"/>
          </a:p>
        </p:txBody>
      </p:sp>
      <p:pic>
        <p:nvPicPr>
          <p:cNvPr id="9" name="그림 8" descr="스크린샷, 텍스트, 멀티미디어 소프트웨어, 그래픽 디자인이(가) 표시된 사진&#10;&#10;자동 생성된 설명">
            <a:extLst>
              <a:ext uri="{FF2B5EF4-FFF2-40B4-BE49-F238E27FC236}">
                <a16:creationId xmlns:a16="http://schemas.microsoft.com/office/drawing/2014/main" id="{B7C26755-722A-BCBE-8763-C23AB5493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871" y="2032256"/>
            <a:ext cx="3446929" cy="398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게임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ko-KR" altLang="en-US" dirty="0"/>
              <a:t>각기 다른 움직임 패턴의 적들 등장</a:t>
            </a:r>
            <a:endParaRPr lang="en-US" altLang="ko-KR" dirty="0"/>
          </a:p>
          <a:p>
            <a:pPr rtl="0"/>
            <a:r>
              <a:rPr lang="ko-KR" altLang="en-US" noProof="1"/>
              <a:t>일정 점수 달성시 특수 공격 사용 가능</a:t>
            </a:r>
            <a:endParaRPr lang="en-US" altLang="ko-KR" noProof="1"/>
          </a:p>
          <a:p>
            <a:pPr rtl="0"/>
            <a:r>
              <a:rPr lang="ko-KR" altLang="en-US" noProof="1"/>
              <a:t>적을 처치할 때마다 점수 획득</a:t>
            </a:r>
            <a:endParaRPr lang="en-US" altLang="ko-KR" noProof="1"/>
          </a:p>
          <a:p>
            <a:pPr rtl="0"/>
            <a:r>
              <a:rPr lang="ko-KR" altLang="en-US" noProof="1"/>
              <a:t>제한된 목숨</a:t>
            </a:r>
            <a:endParaRPr lang="en-US" altLang="ko-KR" noProof="1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4</a:t>
            </a:fld>
            <a:endParaRPr lang="ko-KR" altLang="en-US" dirty="0"/>
          </a:p>
        </p:txBody>
      </p:sp>
      <p:pic>
        <p:nvPicPr>
          <p:cNvPr id="5" name="그림 4" descr="예술이(가) 표시된 사진&#10;&#10;중간 신뢰도로 자동 생성된 설명">
            <a:extLst>
              <a:ext uri="{FF2B5EF4-FFF2-40B4-BE49-F238E27FC236}">
                <a16:creationId xmlns:a16="http://schemas.microsoft.com/office/drawing/2014/main" id="{97E18A88-0CB7-3D73-E676-A81536F74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79" y="3117979"/>
            <a:ext cx="1227569" cy="1227569"/>
          </a:xfrm>
          <a:prstGeom prst="rect">
            <a:avLst/>
          </a:prstGeom>
        </p:spPr>
      </p:pic>
      <p:pic>
        <p:nvPicPr>
          <p:cNvPr id="8" name="그림 7" descr="만화 영화, 그림, 예술, 클립아트이(가) 표시된 사진&#10;&#10;자동 생성된 설명">
            <a:extLst>
              <a:ext uri="{FF2B5EF4-FFF2-40B4-BE49-F238E27FC236}">
                <a16:creationId xmlns:a16="http://schemas.microsoft.com/office/drawing/2014/main" id="{2C96D555-25F5-E9F0-961D-204D1ED61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7557" y="3128624"/>
            <a:ext cx="1294944" cy="12949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DEBE5A0-B444-B69E-51AF-AD555C033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4979" y="5283668"/>
            <a:ext cx="1227569" cy="890978"/>
          </a:xfrm>
          <a:prstGeom prst="rect">
            <a:avLst/>
          </a:prstGeom>
        </p:spPr>
      </p:pic>
      <p:pic>
        <p:nvPicPr>
          <p:cNvPr id="12" name="그림 11" descr="하트, 밸렌타인데이, 레드, 카민이(가) 표시된 사진&#10;&#10;자동 생성된 설명">
            <a:extLst>
              <a:ext uri="{FF2B5EF4-FFF2-40B4-BE49-F238E27FC236}">
                <a16:creationId xmlns:a16="http://schemas.microsoft.com/office/drawing/2014/main" id="{64F9E424-3E35-E8AC-AFDD-DB9FBD4997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033" y="5424357"/>
            <a:ext cx="931993" cy="93199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7E52E1A-B4C0-3FBE-7018-A27391B76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97511" y="5424357"/>
            <a:ext cx="289585" cy="67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85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조작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dirty="0"/>
              <a:t>방향키</a:t>
            </a:r>
            <a:r>
              <a:rPr lang="en-US" altLang="ko-KR" dirty="0"/>
              <a:t> : </a:t>
            </a:r>
            <a:r>
              <a:rPr lang="ko-KR" altLang="en-US" dirty="0"/>
              <a:t>플레이어 상하좌우 이동</a:t>
            </a:r>
            <a:endParaRPr lang="en-US" altLang="ko-KR" dirty="0"/>
          </a:p>
          <a:p>
            <a:pPr rtl="0"/>
            <a:r>
              <a:rPr lang="ko-KR" altLang="en-US" dirty="0"/>
              <a:t>스페이스바 </a:t>
            </a:r>
            <a:r>
              <a:rPr lang="en-US" altLang="ko-KR" dirty="0"/>
              <a:t>: </a:t>
            </a:r>
            <a:r>
              <a:rPr lang="ko-KR" altLang="en-US" dirty="0"/>
              <a:t>일반 공격</a:t>
            </a:r>
            <a:endParaRPr lang="en-US" altLang="ko-KR" dirty="0"/>
          </a:p>
          <a:p>
            <a:pPr rtl="0"/>
            <a:r>
              <a:rPr lang="ko-KR" altLang="en-US" dirty="0"/>
              <a:t>시프트</a:t>
            </a:r>
            <a:r>
              <a:rPr lang="en-US" altLang="ko-KR" dirty="0"/>
              <a:t>+</a:t>
            </a:r>
            <a:r>
              <a:rPr lang="ko-KR" altLang="en-US" dirty="0"/>
              <a:t>스페이스바 </a:t>
            </a:r>
            <a:r>
              <a:rPr lang="en-US" altLang="ko-KR" dirty="0"/>
              <a:t>: </a:t>
            </a:r>
            <a:r>
              <a:rPr lang="ko-KR" altLang="en-US" dirty="0"/>
              <a:t>특수 공격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ko-KR" altLang="en-US" dirty="0"/>
              <a:t>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5"/>
            <a:ext cx="5111750" cy="16732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ko-KR" dirty="0"/>
              <a:t>Start : </a:t>
            </a:r>
            <a:r>
              <a:rPr lang="ko-KR" altLang="en-US" dirty="0"/>
              <a:t>게임 시작</a:t>
            </a:r>
            <a:endParaRPr lang="en-US" altLang="ko-KR" dirty="0"/>
          </a:p>
          <a:p>
            <a:pPr rtl="0"/>
            <a:r>
              <a:rPr lang="en-US" altLang="ko-KR" dirty="0"/>
              <a:t>Resume : </a:t>
            </a:r>
            <a:r>
              <a:rPr lang="ko-KR" altLang="en-US" dirty="0"/>
              <a:t>게임 재개</a:t>
            </a:r>
            <a:endParaRPr lang="en-US" altLang="ko-KR" dirty="0"/>
          </a:p>
          <a:p>
            <a:pPr rtl="0"/>
            <a:r>
              <a:rPr lang="en-US" altLang="ko-KR" dirty="0"/>
              <a:t>Restart : </a:t>
            </a:r>
            <a:r>
              <a:rPr lang="ko-KR" altLang="en-US" dirty="0"/>
              <a:t>게임 재시작</a:t>
            </a:r>
            <a:endParaRPr lang="en-US" altLang="ko-KR" dirty="0"/>
          </a:p>
          <a:p>
            <a:pPr rtl="0"/>
            <a:r>
              <a:rPr lang="en-US" altLang="ko-KR" dirty="0"/>
              <a:t>Toggle Music : </a:t>
            </a:r>
            <a:r>
              <a:rPr lang="ko-KR" altLang="en-US" dirty="0"/>
              <a:t>배경음악</a:t>
            </a:r>
            <a:r>
              <a:rPr lang="en-US" altLang="ko-KR" dirty="0"/>
              <a:t> ON/OFF</a:t>
            </a:r>
          </a:p>
          <a:p>
            <a:pPr rtl="0"/>
            <a:r>
              <a:rPr lang="en-US" altLang="ko-KR" dirty="0"/>
              <a:t>Quit : </a:t>
            </a:r>
            <a:r>
              <a:rPr lang="ko-KR" altLang="en-US" dirty="0"/>
              <a:t>게임 종료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 dirty="0"/>
          </a:p>
        </p:txBody>
      </p:sp>
      <p:pic>
        <p:nvPicPr>
          <p:cNvPr id="5" name="그림 4" descr="텍스트, 스크린샷, 폰트, 직사각형이(가) 표시된 사진&#10;&#10;자동 생성된 설명">
            <a:extLst>
              <a:ext uri="{FF2B5EF4-FFF2-40B4-BE49-F238E27FC236}">
                <a16:creationId xmlns:a16="http://schemas.microsoft.com/office/drawing/2014/main" id="{5D4E9395-7534-9616-CCAF-71D6587A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770" y="3283793"/>
            <a:ext cx="1524213" cy="1724266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7733120-F11C-2907-20BB-0E0A8BEB3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814" y="2936082"/>
            <a:ext cx="1352739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2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6522" y="3109066"/>
            <a:ext cx="2058955" cy="639867"/>
          </a:xfrm>
        </p:spPr>
        <p:txBody>
          <a:bodyPr rtlCol="0"/>
          <a:lstStyle/>
          <a:p>
            <a:pPr rtl="0"/>
            <a:r>
              <a:rPr lang="ko-KR" altLang="en-US" dirty="0"/>
              <a:t>게임 시연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4511" y="3109066"/>
            <a:ext cx="2362978" cy="639867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7981294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80</TotalTime>
  <Words>126</Words>
  <Application>Microsoft Office PowerPoint</Application>
  <PresentationFormat>와이드스크린</PresentationFormat>
  <Paragraphs>41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모노라인</vt:lpstr>
      <vt:lpstr> 윈도우 프로그래밍 텀프로젝트 최종 발표</vt:lpstr>
      <vt:lpstr>목차</vt:lpstr>
      <vt:lpstr>게임 소개</vt:lpstr>
      <vt:lpstr>게임 특징</vt:lpstr>
      <vt:lpstr>조작 방식</vt:lpstr>
      <vt:lpstr>메뉴</vt:lpstr>
      <vt:lpstr>게임 시연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박정환(2017180011)</dc:creator>
  <cp:lastModifiedBy>박정환(2017180011)</cp:lastModifiedBy>
  <cp:revision>6</cp:revision>
  <dcterms:created xsi:type="dcterms:W3CDTF">2024-06-16T17:50:48Z</dcterms:created>
  <dcterms:modified xsi:type="dcterms:W3CDTF">2024-06-16T19:12:57Z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