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BC8748-B82B-D341-9D33-3685FE5A6767}" v="30" dt="2023-12-01T15:17:30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Kaehler" userId="ceb58b79cdde9355" providerId="LiveId" clId="{B5BC8748-B82B-D341-9D33-3685FE5A6767}"/>
    <pc:docChg chg="undo custSel addSld delSld modSld sldOrd">
      <pc:chgData name="Paul Kaehler" userId="ceb58b79cdde9355" providerId="LiveId" clId="{B5BC8748-B82B-D341-9D33-3685FE5A6767}" dt="2023-12-06T07:22:27.978" v="1695" actId="20578"/>
      <pc:docMkLst>
        <pc:docMk/>
      </pc:docMkLst>
      <pc:sldChg chg="addSp modSp">
        <pc:chgData name="Paul Kaehler" userId="ceb58b79cdde9355" providerId="LiveId" clId="{B5BC8748-B82B-D341-9D33-3685FE5A6767}" dt="2023-12-01T10:28:57.472" v="378" actId="1076"/>
        <pc:sldMkLst>
          <pc:docMk/>
          <pc:sldMk cId="175101299" sldId="256"/>
        </pc:sldMkLst>
        <pc:picChg chg="add mod">
          <ac:chgData name="Paul Kaehler" userId="ceb58b79cdde9355" providerId="LiveId" clId="{B5BC8748-B82B-D341-9D33-3685FE5A6767}" dt="2023-12-01T10:28:57.472" v="378" actId="1076"/>
          <ac:picMkLst>
            <pc:docMk/>
            <pc:sldMk cId="175101299" sldId="256"/>
            <ac:picMk id="1028" creationId="{D1D68F64-B104-188B-85F9-1CF264A3758E}"/>
          </ac:picMkLst>
        </pc:picChg>
      </pc:sldChg>
      <pc:sldChg chg="modSp new mod">
        <pc:chgData name="Paul Kaehler" userId="ceb58b79cdde9355" providerId="LiveId" clId="{B5BC8748-B82B-D341-9D33-3685FE5A6767}" dt="2023-12-04T12:26:26.460" v="1693" actId="20577"/>
        <pc:sldMkLst>
          <pc:docMk/>
          <pc:sldMk cId="2646094295" sldId="257"/>
        </pc:sldMkLst>
        <pc:spChg chg="mod">
          <ac:chgData name="Paul Kaehler" userId="ceb58b79cdde9355" providerId="LiveId" clId="{B5BC8748-B82B-D341-9D33-3685FE5A6767}" dt="2023-12-01T10:23:15.112" v="16" actId="20577"/>
          <ac:spMkLst>
            <pc:docMk/>
            <pc:sldMk cId="2646094295" sldId="257"/>
            <ac:spMk id="2" creationId="{DCD55111-C8AC-0DFF-38F5-7C42E782BB40}"/>
          </ac:spMkLst>
        </pc:spChg>
        <pc:spChg chg="mod">
          <ac:chgData name="Paul Kaehler" userId="ceb58b79cdde9355" providerId="LiveId" clId="{B5BC8748-B82B-D341-9D33-3685FE5A6767}" dt="2023-12-04T12:26:26.460" v="1693" actId="20577"/>
          <ac:spMkLst>
            <pc:docMk/>
            <pc:sldMk cId="2646094295" sldId="257"/>
            <ac:spMk id="3" creationId="{53170B00-B666-661A-CF81-1D01D4F5C00B}"/>
          </ac:spMkLst>
        </pc:spChg>
      </pc:sldChg>
      <pc:sldChg chg="addSp modSp new mod">
        <pc:chgData name="Paul Kaehler" userId="ceb58b79cdde9355" providerId="LiveId" clId="{B5BC8748-B82B-D341-9D33-3685FE5A6767}" dt="2023-12-01T10:34:10.319" v="476" actId="1076"/>
        <pc:sldMkLst>
          <pc:docMk/>
          <pc:sldMk cId="2194688715" sldId="258"/>
        </pc:sldMkLst>
        <pc:spChg chg="mod">
          <ac:chgData name="Paul Kaehler" userId="ceb58b79cdde9355" providerId="LiveId" clId="{B5BC8748-B82B-D341-9D33-3685FE5A6767}" dt="2023-12-01T10:31:48.210" v="393" actId="14100"/>
          <ac:spMkLst>
            <pc:docMk/>
            <pc:sldMk cId="2194688715" sldId="258"/>
            <ac:spMk id="2" creationId="{3B387206-8B9C-E077-1691-6AD2D6755728}"/>
          </ac:spMkLst>
        </pc:spChg>
        <pc:spChg chg="mod">
          <ac:chgData name="Paul Kaehler" userId="ceb58b79cdde9355" providerId="LiveId" clId="{B5BC8748-B82B-D341-9D33-3685FE5A6767}" dt="2023-12-01T10:34:01.833" v="475" actId="114"/>
          <ac:spMkLst>
            <pc:docMk/>
            <pc:sldMk cId="2194688715" sldId="258"/>
            <ac:spMk id="3" creationId="{F33C699A-C711-8EDA-F853-E4D733CF40CE}"/>
          </ac:spMkLst>
        </pc:spChg>
        <pc:picChg chg="add mod">
          <ac:chgData name="Paul Kaehler" userId="ceb58b79cdde9355" providerId="LiveId" clId="{B5BC8748-B82B-D341-9D33-3685FE5A6767}" dt="2023-12-01T10:34:10.319" v="476" actId="1076"/>
          <ac:picMkLst>
            <pc:docMk/>
            <pc:sldMk cId="2194688715" sldId="258"/>
            <ac:picMk id="2050" creationId="{4E809B5A-CD92-9DDC-2DD3-B1FE4034C6BD}"/>
          </ac:picMkLst>
        </pc:picChg>
      </pc:sldChg>
      <pc:sldChg chg="addSp modSp new mod ord">
        <pc:chgData name="Paul Kaehler" userId="ceb58b79cdde9355" providerId="LiveId" clId="{B5BC8748-B82B-D341-9D33-3685FE5A6767}" dt="2023-12-04T12:27:47.526" v="1694" actId="20578"/>
        <pc:sldMkLst>
          <pc:docMk/>
          <pc:sldMk cId="537199337" sldId="259"/>
        </pc:sldMkLst>
        <pc:spChg chg="mod">
          <ac:chgData name="Paul Kaehler" userId="ceb58b79cdde9355" providerId="LiveId" clId="{B5BC8748-B82B-D341-9D33-3685FE5A6767}" dt="2023-12-01T15:06:40.474" v="1375" actId="20577"/>
          <ac:spMkLst>
            <pc:docMk/>
            <pc:sldMk cId="537199337" sldId="259"/>
            <ac:spMk id="2" creationId="{D30A627C-221B-9992-724B-5261C4701E24}"/>
          </ac:spMkLst>
        </pc:spChg>
        <pc:picChg chg="add mod">
          <ac:chgData name="Paul Kaehler" userId="ceb58b79cdde9355" providerId="LiveId" clId="{B5BC8748-B82B-D341-9D33-3685FE5A6767}" dt="2023-12-01T10:37:20.220" v="593" actId="1076"/>
          <ac:picMkLst>
            <pc:docMk/>
            <pc:sldMk cId="537199337" sldId="259"/>
            <ac:picMk id="4" creationId="{E32C055B-8413-ED1D-0029-F56C42C1A99B}"/>
          </ac:picMkLst>
        </pc:picChg>
      </pc:sldChg>
      <pc:sldChg chg="addSp delSp modSp new mod">
        <pc:chgData name="Paul Kaehler" userId="ceb58b79cdde9355" providerId="LiveId" clId="{B5BC8748-B82B-D341-9D33-3685FE5A6767}" dt="2023-12-01T15:06:30.032" v="1367" actId="20577"/>
        <pc:sldMkLst>
          <pc:docMk/>
          <pc:sldMk cId="764038" sldId="260"/>
        </pc:sldMkLst>
        <pc:spChg chg="mod">
          <ac:chgData name="Paul Kaehler" userId="ceb58b79cdde9355" providerId="LiveId" clId="{B5BC8748-B82B-D341-9D33-3685FE5A6767}" dt="2023-12-01T14:59:04.506" v="1219" actId="20577"/>
          <ac:spMkLst>
            <pc:docMk/>
            <pc:sldMk cId="764038" sldId="260"/>
            <ac:spMk id="2" creationId="{1B7AE650-A470-1D9F-A0F9-9995CADBB741}"/>
          </ac:spMkLst>
        </pc:spChg>
        <pc:spChg chg="mod">
          <ac:chgData name="Paul Kaehler" userId="ceb58b79cdde9355" providerId="LiveId" clId="{B5BC8748-B82B-D341-9D33-3685FE5A6767}" dt="2023-12-01T15:06:30.032" v="1367" actId="20577"/>
          <ac:spMkLst>
            <pc:docMk/>
            <pc:sldMk cId="764038" sldId="260"/>
            <ac:spMk id="3" creationId="{32135B95-9582-604F-D964-2F9A60F78BF6}"/>
          </ac:spMkLst>
        </pc:spChg>
        <pc:spChg chg="add del mod">
          <ac:chgData name="Paul Kaehler" userId="ceb58b79cdde9355" providerId="LiveId" clId="{B5BC8748-B82B-D341-9D33-3685FE5A6767}" dt="2023-12-01T15:01:48.635" v="1243"/>
          <ac:spMkLst>
            <pc:docMk/>
            <pc:sldMk cId="764038" sldId="260"/>
            <ac:spMk id="4" creationId="{6B7A6847-EA8F-3526-A139-B7BC9245A538}"/>
          </ac:spMkLst>
        </pc:spChg>
      </pc:sldChg>
      <pc:sldChg chg="addSp modSp new mod">
        <pc:chgData name="Paul Kaehler" userId="ceb58b79cdde9355" providerId="LiveId" clId="{B5BC8748-B82B-D341-9D33-3685FE5A6767}" dt="2023-12-01T15:14:48.914" v="1511" actId="113"/>
        <pc:sldMkLst>
          <pc:docMk/>
          <pc:sldMk cId="2426401887" sldId="261"/>
        </pc:sldMkLst>
        <pc:spChg chg="mod">
          <ac:chgData name="Paul Kaehler" userId="ceb58b79cdde9355" providerId="LiveId" clId="{B5BC8748-B82B-D341-9D33-3685FE5A6767}" dt="2023-12-01T15:06:25.072" v="1364" actId="20577"/>
          <ac:spMkLst>
            <pc:docMk/>
            <pc:sldMk cId="2426401887" sldId="261"/>
            <ac:spMk id="2" creationId="{A8AD08CF-0AE1-1225-BE5B-2E184147E9CC}"/>
          </ac:spMkLst>
        </pc:spChg>
        <pc:spChg chg="mod">
          <ac:chgData name="Paul Kaehler" userId="ceb58b79cdde9355" providerId="LiveId" clId="{B5BC8748-B82B-D341-9D33-3685FE5A6767}" dt="2023-12-01T15:14:48.914" v="1511" actId="113"/>
          <ac:spMkLst>
            <pc:docMk/>
            <pc:sldMk cId="2426401887" sldId="261"/>
            <ac:spMk id="3" creationId="{2446652B-D2A8-1F6B-5990-E3710A356AF2}"/>
          </ac:spMkLst>
        </pc:spChg>
        <pc:picChg chg="add mod">
          <ac:chgData name="Paul Kaehler" userId="ceb58b79cdde9355" providerId="LiveId" clId="{B5BC8748-B82B-D341-9D33-3685FE5A6767}" dt="2023-12-01T15:04:19.129" v="1342" actId="1076"/>
          <ac:picMkLst>
            <pc:docMk/>
            <pc:sldMk cId="2426401887" sldId="261"/>
            <ac:picMk id="4" creationId="{00F77FAE-0F9C-47EA-E5AA-3F2697087EED}"/>
          </ac:picMkLst>
        </pc:picChg>
        <pc:picChg chg="add mod">
          <ac:chgData name="Paul Kaehler" userId="ceb58b79cdde9355" providerId="LiveId" clId="{B5BC8748-B82B-D341-9D33-3685FE5A6767}" dt="2023-12-01T15:05:00.829" v="1346" actId="14100"/>
          <ac:picMkLst>
            <pc:docMk/>
            <pc:sldMk cId="2426401887" sldId="261"/>
            <ac:picMk id="5" creationId="{813ABC4F-D228-9F21-EC76-B374409D67E2}"/>
          </ac:picMkLst>
        </pc:picChg>
      </pc:sldChg>
      <pc:sldChg chg="addSp delSp modSp new del mod">
        <pc:chgData name="Paul Kaehler" userId="ceb58b79cdde9355" providerId="LiveId" clId="{B5BC8748-B82B-D341-9D33-3685FE5A6767}" dt="2023-12-01T14:07:03.018" v="1045" actId="2696"/>
        <pc:sldMkLst>
          <pc:docMk/>
          <pc:sldMk cId="4208733521" sldId="261"/>
        </pc:sldMkLst>
        <pc:spChg chg="del">
          <ac:chgData name="Paul Kaehler" userId="ceb58b79cdde9355" providerId="LiveId" clId="{B5BC8748-B82B-D341-9D33-3685FE5A6767}" dt="2023-12-01T13:36:25.470" v="861" actId="21"/>
          <ac:spMkLst>
            <pc:docMk/>
            <pc:sldMk cId="4208733521" sldId="261"/>
            <ac:spMk id="2" creationId="{896C0260-76A0-484D-8C9A-583073B832DD}"/>
          </ac:spMkLst>
        </pc:spChg>
        <pc:spChg chg="del mod">
          <ac:chgData name="Paul Kaehler" userId="ceb58b79cdde9355" providerId="LiveId" clId="{B5BC8748-B82B-D341-9D33-3685FE5A6767}" dt="2023-12-01T13:32:21.385" v="834"/>
          <ac:spMkLst>
            <pc:docMk/>
            <pc:sldMk cId="4208733521" sldId="261"/>
            <ac:spMk id="3" creationId="{BFF5E9BE-3F4D-6030-BE47-9ABFBDBF8C1E}"/>
          </ac:spMkLst>
        </pc:spChg>
        <pc:spChg chg="add del mod">
          <ac:chgData name="Paul Kaehler" userId="ceb58b79cdde9355" providerId="LiveId" clId="{B5BC8748-B82B-D341-9D33-3685FE5A6767}" dt="2023-12-01T13:32:29.771" v="837" actId="478"/>
          <ac:spMkLst>
            <pc:docMk/>
            <pc:sldMk cId="4208733521" sldId="261"/>
            <ac:spMk id="5" creationId="{FD6F8AFD-5F12-3536-6115-C10906ADBDBB}"/>
          </ac:spMkLst>
        </pc:spChg>
        <pc:spChg chg="add del mod">
          <ac:chgData name="Paul Kaehler" userId="ceb58b79cdde9355" providerId="LiveId" clId="{B5BC8748-B82B-D341-9D33-3685FE5A6767}" dt="2023-12-01T13:32:40.327" v="838"/>
          <ac:spMkLst>
            <pc:docMk/>
            <pc:sldMk cId="4208733521" sldId="261"/>
            <ac:spMk id="6" creationId="{257BC6B2-11E7-DF04-C590-D4C28F94E61D}"/>
          </ac:spMkLst>
        </pc:spChg>
        <pc:spChg chg="add mod">
          <ac:chgData name="Paul Kaehler" userId="ceb58b79cdde9355" providerId="LiveId" clId="{B5BC8748-B82B-D341-9D33-3685FE5A6767}" dt="2023-12-01T13:37:07.924" v="864" actId="1076"/>
          <ac:spMkLst>
            <pc:docMk/>
            <pc:sldMk cId="4208733521" sldId="261"/>
            <ac:spMk id="8" creationId="{BE8CC7E1-654E-8A4B-3EE1-EA1856286ACA}"/>
          </ac:spMkLst>
        </pc:spChg>
        <pc:spChg chg="add del mod">
          <ac:chgData name="Paul Kaehler" userId="ceb58b79cdde9355" providerId="LiveId" clId="{B5BC8748-B82B-D341-9D33-3685FE5A6767}" dt="2023-12-01T13:36:23.428" v="860" actId="21"/>
          <ac:spMkLst>
            <pc:docMk/>
            <pc:sldMk cId="4208733521" sldId="261"/>
            <ac:spMk id="10" creationId="{C7F25FFD-FF58-9087-A0F7-047E4C40352E}"/>
          </ac:spMkLst>
        </pc:spChg>
        <pc:spChg chg="add del mod">
          <ac:chgData name="Paul Kaehler" userId="ceb58b79cdde9355" providerId="LiveId" clId="{B5BC8748-B82B-D341-9D33-3685FE5A6767}" dt="2023-12-01T13:36:30.362" v="863" actId="21"/>
          <ac:spMkLst>
            <pc:docMk/>
            <pc:sldMk cId="4208733521" sldId="261"/>
            <ac:spMk id="11" creationId="{BCDA4041-3834-44FE-BB59-4BD7366138F7}"/>
          </ac:spMkLst>
        </pc:spChg>
        <pc:spChg chg="add mod">
          <ac:chgData name="Paul Kaehler" userId="ceb58b79cdde9355" providerId="LiveId" clId="{B5BC8748-B82B-D341-9D33-3685FE5A6767}" dt="2023-12-01T13:40:39.681" v="961" actId="20577"/>
          <ac:spMkLst>
            <pc:docMk/>
            <pc:sldMk cId="4208733521" sldId="261"/>
            <ac:spMk id="13" creationId="{62A3C840-AE70-102D-4C4D-81FCF25DAF33}"/>
          </ac:spMkLst>
        </pc:spChg>
        <pc:graphicFrameChg chg="add del mod">
          <ac:chgData name="Paul Kaehler" userId="ceb58b79cdde9355" providerId="LiveId" clId="{B5BC8748-B82B-D341-9D33-3685FE5A6767}" dt="2023-12-01T13:32:29.771" v="837" actId="478"/>
          <ac:graphicFrameMkLst>
            <pc:docMk/>
            <pc:sldMk cId="4208733521" sldId="261"/>
            <ac:graphicFrameMk id="4" creationId="{EC6A6793-F786-93FB-F117-8BD92E26F641}"/>
          </ac:graphicFrameMkLst>
        </pc:graphicFrameChg>
        <pc:graphicFrameChg chg="add del mod modGraphic">
          <ac:chgData name="Paul Kaehler" userId="ceb58b79cdde9355" providerId="LiveId" clId="{B5BC8748-B82B-D341-9D33-3685FE5A6767}" dt="2023-12-01T13:36:10.601" v="859" actId="478"/>
          <ac:graphicFrameMkLst>
            <pc:docMk/>
            <pc:sldMk cId="4208733521" sldId="261"/>
            <ac:graphicFrameMk id="7" creationId="{7E6BD2D3-68DD-2976-6F7D-0188871C3B28}"/>
          </ac:graphicFrameMkLst>
        </pc:graphicFrameChg>
      </pc:sldChg>
      <pc:sldChg chg="modSp new mod">
        <pc:chgData name="Paul Kaehler" userId="ceb58b79cdde9355" providerId="LiveId" clId="{B5BC8748-B82B-D341-9D33-3685FE5A6767}" dt="2023-12-01T15:09:33.412" v="1467" actId="20577"/>
        <pc:sldMkLst>
          <pc:docMk/>
          <pc:sldMk cId="2695127702" sldId="262"/>
        </pc:sldMkLst>
        <pc:spChg chg="mod">
          <ac:chgData name="Paul Kaehler" userId="ceb58b79cdde9355" providerId="LiveId" clId="{B5BC8748-B82B-D341-9D33-3685FE5A6767}" dt="2023-12-01T15:08:18.380" v="1406" actId="20577"/>
          <ac:spMkLst>
            <pc:docMk/>
            <pc:sldMk cId="2695127702" sldId="262"/>
            <ac:spMk id="2" creationId="{B185E539-026D-C239-9635-804027ED686D}"/>
          </ac:spMkLst>
        </pc:spChg>
        <pc:spChg chg="mod">
          <ac:chgData name="Paul Kaehler" userId="ceb58b79cdde9355" providerId="LiveId" clId="{B5BC8748-B82B-D341-9D33-3685FE5A6767}" dt="2023-12-01T15:09:33.412" v="1467" actId="20577"/>
          <ac:spMkLst>
            <pc:docMk/>
            <pc:sldMk cId="2695127702" sldId="262"/>
            <ac:spMk id="3" creationId="{41817AEB-DD74-F9C6-60B3-26CFC489E094}"/>
          </ac:spMkLst>
        </pc:spChg>
      </pc:sldChg>
      <pc:sldChg chg="addSp delSp modSp new del mod">
        <pc:chgData name="Paul Kaehler" userId="ceb58b79cdde9355" providerId="LiveId" clId="{B5BC8748-B82B-D341-9D33-3685FE5A6767}" dt="2023-12-01T14:07:04.632" v="1046" actId="2696"/>
        <pc:sldMkLst>
          <pc:docMk/>
          <pc:sldMk cId="3354116397" sldId="262"/>
        </pc:sldMkLst>
        <pc:spChg chg="del">
          <ac:chgData name="Paul Kaehler" userId="ceb58b79cdde9355" providerId="LiveId" clId="{B5BC8748-B82B-D341-9D33-3685FE5A6767}" dt="2023-12-01T13:41:04.800" v="963" actId="21"/>
          <ac:spMkLst>
            <pc:docMk/>
            <pc:sldMk cId="3354116397" sldId="262"/>
            <ac:spMk id="2" creationId="{832BF8AB-6ECF-D9F4-2181-F5F427D1F1AF}"/>
          </ac:spMkLst>
        </pc:spChg>
        <pc:spChg chg="del">
          <ac:chgData name="Paul Kaehler" userId="ceb58b79cdde9355" providerId="LiveId" clId="{B5BC8748-B82B-D341-9D33-3685FE5A6767}" dt="2023-12-01T13:41:07.776" v="964" actId="21"/>
          <ac:spMkLst>
            <pc:docMk/>
            <pc:sldMk cId="3354116397" sldId="262"/>
            <ac:spMk id="3" creationId="{672CEF80-7DA9-EC5A-8233-46664AC0DB14}"/>
          </ac:spMkLst>
        </pc:spChg>
        <pc:spChg chg="add del mod">
          <ac:chgData name="Paul Kaehler" userId="ceb58b79cdde9355" providerId="LiveId" clId="{B5BC8748-B82B-D341-9D33-3685FE5A6767}" dt="2023-12-01T13:44:21.379" v="971" actId="21"/>
          <ac:spMkLst>
            <pc:docMk/>
            <pc:sldMk cId="3354116397" sldId="262"/>
            <ac:spMk id="5" creationId="{548B51FE-D31B-9188-B1E4-8DC448B2FB0B}"/>
          </ac:spMkLst>
        </pc:spChg>
        <pc:spChg chg="add del mod">
          <ac:chgData name="Paul Kaehler" userId="ceb58b79cdde9355" providerId="LiveId" clId="{B5BC8748-B82B-D341-9D33-3685FE5A6767}" dt="2023-12-01T13:46:13.797" v="989" actId="21"/>
          <ac:spMkLst>
            <pc:docMk/>
            <pc:sldMk cId="3354116397" sldId="262"/>
            <ac:spMk id="7" creationId="{8E93D15E-F89C-2654-ED73-990B3E7F89AD}"/>
          </ac:spMkLst>
        </pc:spChg>
        <pc:spChg chg="add mod">
          <ac:chgData name="Paul Kaehler" userId="ceb58b79cdde9355" providerId="LiveId" clId="{B5BC8748-B82B-D341-9D33-3685FE5A6767}" dt="2023-12-01T13:49:25.205" v="1036" actId="20577"/>
          <ac:spMkLst>
            <pc:docMk/>
            <pc:sldMk cId="3354116397" sldId="262"/>
            <ac:spMk id="8" creationId="{7F884EFD-5FAE-C182-38D2-2F5ED5012CFD}"/>
          </ac:spMkLst>
        </pc:spChg>
      </pc:sldChg>
      <pc:sldChg chg="addSp modSp new mod">
        <pc:chgData name="Paul Kaehler" userId="ceb58b79cdde9355" providerId="LiveId" clId="{B5BC8748-B82B-D341-9D33-3685FE5A6767}" dt="2023-12-01T15:17:39.409" v="1655" actId="1076"/>
        <pc:sldMkLst>
          <pc:docMk/>
          <pc:sldMk cId="365002032" sldId="263"/>
        </pc:sldMkLst>
        <pc:spChg chg="mod">
          <ac:chgData name="Paul Kaehler" userId="ceb58b79cdde9355" providerId="LiveId" clId="{B5BC8748-B82B-D341-9D33-3685FE5A6767}" dt="2023-12-01T15:15:07.572" v="1544" actId="20577"/>
          <ac:spMkLst>
            <pc:docMk/>
            <pc:sldMk cId="365002032" sldId="263"/>
            <ac:spMk id="2" creationId="{AE735A62-0BF5-A362-3327-90AD775491DC}"/>
          </ac:spMkLst>
        </pc:spChg>
        <pc:spChg chg="mod">
          <ac:chgData name="Paul Kaehler" userId="ceb58b79cdde9355" providerId="LiveId" clId="{B5BC8748-B82B-D341-9D33-3685FE5A6767}" dt="2023-12-01T15:17:28.203" v="1650" actId="20577"/>
          <ac:spMkLst>
            <pc:docMk/>
            <pc:sldMk cId="365002032" sldId="263"/>
            <ac:spMk id="3" creationId="{B55529F8-5114-19FD-7D1C-3FFCFB6A565E}"/>
          </ac:spMkLst>
        </pc:spChg>
        <pc:picChg chg="add mod">
          <ac:chgData name="Paul Kaehler" userId="ceb58b79cdde9355" providerId="LiveId" clId="{B5BC8748-B82B-D341-9D33-3685FE5A6767}" dt="2023-12-01T15:17:39.409" v="1655" actId="1076"/>
          <ac:picMkLst>
            <pc:docMk/>
            <pc:sldMk cId="365002032" sldId="263"/>
            <ac:picMk id="4" creationId="{8327E86D-0CC1-DC8C-77FD-895C81AEDB3B}"/>
          </ac:picMkLst>
        </pc:picChg>
      </pc:sldChg>
      <pc:sldChg chg="addSp delSp modSp new del mod">
        <pc:chgData name="Paul Kaehler" userId="ceb58b79cdde9355" providerId="LiveId" clId="{B5BC8748-B82B-D341-9D33-3685FE5A6767}" dt="2023-12-01T14:07:05.536" v="1047" actId="2696"/>
        <pc:sldMkLst>
          <pc:docMk/>
          <pc:sldMk cId="949996135" sldId="263"/>
        </pc:sldMkLst>
        <pc:spChg chg="del">
          <ac:chgData name="Paul Kaehler" userId="ceb58b79cdde9355" providerId="LiveId" clId="{B5BC8748-B82B-D341-9D33-3685FE5A6767}" dt="2023-12-01T13:54:27.943" v="1039" actId="21"/>
          <ac:spMkLst>
            <pc:docMk/>
            <pc:sldMk cId="949996135" sldId="263"/>
            <ac:spMk id="2" creationId="{363A95DD-FDBA-6190-5BDF-0772FED0A6DD}"/>
          </ac:spMkLst>
        </pc:spChg>
        <pc:spChg chg="del">
          <ac:chgData name="Paul Kaehler" userId="ceb58b79cdde9355" providerId="LiveId" clId="{B5BC8748-B82B-D341-9D33-3685FE5A6767}" dt="2023-12-01T13:54:25.598" v="1038" actId="21"/>
          <ac:spMkLst>
            <pc:docMk/>
            <pc:sldMk cId="949996135" sldId="263"/>
            <ac:spMk id="3" creationId="{09E29340-1709-D120-8F03-507CEB32F170}"/>
          </ac:spMkLst>
        </pc:spChg>
        <pc:spChg chg="add del mod">
          <ac:chgData name="Paul Kaehler" userId="ceb58b79cdde9355" providerId="LiveId" clId="{B5BC8748-B82B-D341-9D33-3685FE5A6767}" dt="2023-12-01T13:54:33.065" v="1041" actId="21"/>
          <ac:spMkLst>
            <pc:docMk/>
            <pc:sldMk cId="949996135" sldId="263"/>
            <ac:spMk id="4" creationId="{23523199-2B9B-C321-835E-D0FB9364C67F}"/>
          </ac:spMkLst>
        </pc:spChg>
        <pc:spChg chg="add del mod">
          <ac:chgData name="Paul Kaehler" userId="ceb58b79cdde9355" providerId="LiveId" clId="{B5BC8748-B82B-D341-9D33-3685FE5A6767}" dt="2023-12-01T13:55:23.435" v="1044" actId="478"/>
          <ac:spMkLst>
            <pc:docMk/>
            <pc:sldMk cId="949996135" sldId="263"/>
            <ac:spMk id="6" creationId="{583FBADC-A182-B1D5-FF3C-6393C648282B}"/>
          </ac:spMkLst>
        </pc:spChg>
      </pc:sldChg>
      <pc:sldChg chg="addSp modSp new mod ord">
        <pc:chgData name="Paul Kaehler" userId="ceb58b79cdde9355" providerId="LiveId" clId="{B5BC8748-B82B-D341-9D33-3685FE5A6767}" dt="2023-12-06T07:22:27.978" v="1695" actId="20578"/>
        <pc:sldMkLst>
          <pc:docMk/>
          <pc:sldMk cId="3361755651" sldId="264"/>
        </pc:sldMkLst>
        <pc:spChg chg="mod">
          <ac:chgData name="Paul Kaehler" userId="ceb58b79cdde9355" providerId="LiveId" clId="{B5BC8748-B82B-D341-9D33-3685FE5A6767}" dt="2023-12-04T12:23:22.308" v="1663" actId="20577"/>
          <ac:spMkLst>
            <pc:docMk/>
            <pc:sldMk cId="3361755651" sldId="264"/>
            <ac:spMk id="2" creationId="{4E74D5A4-1EBF-2E5F-4A4E-1433D5556DBE}"/>
          </ac:spMkLst>
        </pc:spChg>
        <pc:picChg chg="add mod">
          <ac:chgData name="Paul Kaehler" userId="ceb58b79cdde9355" providerId="LiveId" clId="{B5BC8748-B82B-D341-9D33-3685FE5A6767}" dt="2023-12-04T12:23:34.190" v="1666" actId="1076"/>
          <ac:picMkLst>
            <pc:docMk/>
            <pc:sldMk cId="3361755651" sldId="264"/>
            <ac:picMk id="1026" creationId="{035FB497-BD4E-A63E-CDD3-29F75EB26A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74F9-16AA-77FB-9A48-2A8295CC5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1E73B-9750-6364-6736-5A577F316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64358-F5AE-2014-74B9-C425D536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0FA-0685-FB45-AB89-F1DA4D6919B7}" type="datetimeFigureOut">
              <a:rPr lang="en-DE" smtClean="0"/>
              <a:t>06.12.23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129F3-C34B-B284-C69C-2C4D8460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A3A67-2E69-FC72-E41F-282DFBB3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385B-5C0A-8C43-918F-4A04823382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224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7C1C-EEB4-F6AE-062E-6E7C83F7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17D27-0E02-8739-12E0-C8DAE3450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0936-2676-03E0-3B31-01822935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0FA-0685-FB45-AB89-F1DA4D6919B7}" type="datetimeFigureOut">
              <a:rPr lang="en-DE" smtClean="0"/>
              <a:t>06.12.23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AC4E3-E281-F0A2-A635-2A9F40DA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EB181-EF03-955B-E075-9026B0A4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385B-5C0A-8C43-918F-4A04823382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128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46C79-035D-2BF5-A57A-CCB185625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E50B9-2CFD-8443-EA0B-9814F565D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E488E-EF72-1DF6-47E0-452E5ED8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0FA-0685-FB45-AB89-F1DA4D6919B7}" type="datetimeFigureOut">
              <a:rPr lang="en-DE" smtClean="0"/>
              <a:t>06.12.23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BBEB4-9764-E561-66EF-797E8FEF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EA008-7322-0E45-9524-79D6B491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385B-5C0A-8C43-918F-4A04823382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794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68C7-63A7-3BAF-832C-8378CC95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4DFB2-5621-9123-4810-5BE6A4F1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61A10-23BB-AD59-5D93-011E5772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0FA-0685-FB45-AB89-F1DA4D6919B7}" type="datetimeFigureOut">
              <a:rPr lang="en-DE" smtClean="0"/>
              <a:t>06.12.23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2AEE7-E06F-BE5E-A7E1-43DA56A5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5E426-FAE6-AEE7-1DB0-462F88B6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385B-5C0A-8C43-918F-4A04823382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325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3D83-465E-E203-A09F-488DBB4F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4A1E6-93A4-BD3C-FAFB-289E07AE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55875-931A-6C34-64A2-68040F0E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0FA-0685-FB45-AB89-F1DA4D6919B7}" type="datetimeFigureOut">
              <a:rPr lang="en-DE" smtClean="0"/>
              <a:t>06.12.23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697EF-6F2E-5A9E-14E5-ED94E6DD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67164-628C-4C19-87B8-BF4F2F58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385B-5C0A-8C43-918F-4A04823382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0057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B50D-5C1D-F0EA-5BC0-6BFF3B51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3F3C-4474-52B9-4C81-E6B8803A9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F0A64-9408-3BB4-3D77-8CCE1AE4F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C1918-4CF7-DF97-9FFC-4F902B40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0FA-0685-FB45-AB89-F1DA4D6919B7}" type="datetimeFigureOut">
              <a:rPr lang="en-DE" smtClean="0"/>
              <a:t>06.12.23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E32E6-6062-B1D6-3D2F-1F8DE465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EAB53-2E75-EF5B-44B2-AECA78FA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385B-5C0A-8C43-918F-4A04823382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69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37CE-F8D4-C3B5-C8C6-BD925A2D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FB1CF-3152-D691-8660-45963C8FF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D0F52-0B47-A56E-33DF-4491E0DB2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D4249-E583-E3D0-BBDC-47B18570F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5CE51-0DE8-259C-96AA-33E3BC170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044FD-5EA0-19F1-3B3F-61C9F0C9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0FA-0685-FB45-AB89-F1DA4D6919B7}" type="datetimeFigureOut">
              <a:rPr lang="en-DE" smtClean="0"/>
              <a:t>06.12.23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F90BA-4BE4-B4B6-C9B5-305DCA23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CC46A-2E6B-4081-6232-9F7325EB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385B-5C0A-8C43-918F-4A04823382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228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7E16-289D-F34F-DDF1-6E47BE21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A5C9A-74B2-8F9D-AD76-65220F80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0FA-0685-FB45-AB89-F1DA4D6919B7}" type="datetimeFigureOut">
              <a:rPr lang="en-DE" smtClean="0"/>
              <a:t>06.12.23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45982-BB6A-490E-2FDC-9B5BEC7F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24444-7692-2096-1A5F-6495A928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385B-5C0A-8C43-918F-4A04823382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710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E49C6-E5B4-12EA-AE58-A11E8C73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0FA-0685-FB45-AB89-F1DA4D6919B7}" type="datetimeFigureOut">
              <a:rPr lang="en-DE" smtClean="0"/>
              <a:t>06.12.23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078DA-0F82-DB85-B936-0584CDFC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0A7FD-C591-21AF-CEAE-11D9DF1D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385B-5C0A-8C43-918F-4A04823382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907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3FF2-268D-D1C1-1A4B-421E3CC2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6196-EC23-C973-B0F2-E0162B676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25455-201F-57FA-E76D-8CCDA6A33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3BF06-E4DE-C49D-00F9-0480E977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0FA-0685-FB45-AB89-F1DA4D6919B7}" type="datetimeFigureOut">
              <a:rPr lang="en-DE" smtClean="0"/>
              <a:t>06.12.23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BA709-8ABF-3458-DE9D-458F9155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D5A88-FFA2-ADEA-8203-C205BAEF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385B-5C0A-8C43-918F-4A04823382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670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6DFF-9FE8-848C-1502-965605B2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94395-B944-A00A-A209-04845B23E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A2821-3CD9-5F39-AE30-6D30FC665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52DF0-8CD8-F25B-3FCE-BBEAEA6F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0FA-0685-FB45-AB89-F1DA4D6919B7}" type="datetimeFigureOut">
              <a:rPr lang="en-DE" smtClean="0"/>
              <a:t>06.12.23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75F76-2735-643B-7877-D906FB82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B01B0-73A9-76D3-6346-AE7C3EBF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385B-5C0A-8C43-918F-4A04823382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2231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D1B6D3-6464-5701-B103-A6D3AE48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C4E12-FE9E-4125-05F9-D8CA3BA19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FCAEC-45EC-F078-3AC9-D8291CAA3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20FA-0685-FB45-AB89-F1DA4D6919B7}" type="datetimeFigureOut">
              <a:rPr lang="en-DE" smtClean="0"/>
              <a:t>06.12.23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E46C5-731C-289D-EF58-6E00BD379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10FD9-42A6-8289-B83F-734E2A6CC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6385B-5C0A-8C43-918F-4A04823382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779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-meteo.com/en/docs#hourly=temperature_2m,dew_point_2m,apparent_temperature" TargetMode="External"/><Relationship Id="rId2" Type="http://schemas.openxmlformats.org/officeDocument/2006/relationships/hyperlink" Target="https://open-mete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stronomer.io/learn/get-started-with-airflow" TargetMode="External"/><Relationship Id="rId2" Type="http://schemas.openxmlformats.org/officeDocument/2006/relationships/hyperlink" Target="https://airflow.apache.org/docs/apache-airflow/stable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DF99-9A5D-5FB0-DAF2-594F14258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23468-1E8E-5AC0-7E65-07C916CB1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1026" name="Picture 2" descr="Apache Airflow logo">
            <a:extLst>
              <a:ext uri="{FF2B5EF4-FFF2-40B4-BE49-F238E27FC236}">
                <a16:creationId xmlns:a16="http://schemas.microsoft.com/office/drawing/2014/main" id="{ED23E4B4-A3BE-3D1A-718F-B2503AF6E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" y="722509"/>
            <a:ext cx="11649075" cy="450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1D68F64-B104-188B-85F9-1CF264A37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0" y="5422900"/>
            <a:ext cx="298450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0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5111-C8AC-0DFF-38F5-7C42E782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is Airflow?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70B00-B666-661A-CF81-1D01D4F5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-apple-system"/>
              </a:rPr>
              <a:t>Apache Airflow is used as a </a:t>
            </a:r>
            <a:r>
              <a:rPr lang="en-GB" b="1" i="1" dirty="0">
                <a:effectLst/>
                <a:latin typeface="-apple-system"/>
              </a:rPr>
              <a:t>workflow</a:t>
            </a:r>
            <a:r>
              <a:rPr lang="en-GB" b="0" i="0" dirty="0">
                <a:effectLst/>
                <a:latin typeface="-apple-system"/>
              </a:rPr>
              <a:t> </a:t>
            </a:r>
            <a:r>
              <a:rPr lang="en-GB" b="1" i="1" dirty="0">
                <a:effectLst/>
                <a:latin typeface="-apple-system"/>
              </a:rPr>
              <a:t>management</a:t>
            </a:r>
            <a:r>
              <a:rPr lang="en-GB" b="0" i="0" dirty="0">
                <a:effectLst/>
                <a:latin typeface="-apple-system"/>
              </a:rPr>
              <a:t> platform.</a:t>
            </a:r>
          </a:p>
          <a:p>
            <a:r>
              <a:rPr lang="en-GB" dirty="0">
                <a:latin typeface="-apple-system"/>
              </a:rPr>
              <a:t>It is </a:t>
            </a:r>
            <a:r>
              <a:rPr lang="en-GB" b="0" i="0" dirty="0">
                <a:effectLst/>
                <a:latin typeface="-apple-system"/>
              </a:rPr>
              <a:t> run by the Apache Software Foundation and was originally created by Airbnb. It is written in Python.</a:t>
            </a:r>
          </a:p>
          <a:p>
            <a:r>
              <a:rPr lang="en-GB" b="0" i="0" dirty="0">
                <a:effectLst/>
                <a:latin typeface="-apple-system"/>
              </a:rPr>
              <a:t>It can </a:t>
            </a:r>
            <a:r>
              <a:rPr lang="en-GB" b="1" i="1" dirty="0">
                <a:effectLst/>
                <a:latin typeface="-apple-system"/>
              </a:rPr>
              <a:t>schedule</a:t>
            </a:r>
            <a:r>
              <a:rPr lang="en-GB" b="0" i="0" dirty="0">
                <a:effectLst/>
                <a:latin typeface="-apple-system"/>
              </a:rPr>
              <a:t> and </a:t>
            </a:r>
            <a:r>
              <a:rPr lang="en-GB" b="1" i="1" dirty="0">
                <a:effectLst/>
                <a:latin typeface="-apple-system"/>
              </a:rPr>
              <a:t>monitor</a:t>
            </a:r>
            <a:r>
              <a:rPr lang="en-GB" b="0" i="0" dirty="0">
                <a:effectLst/>
                <a:latin typeface="-apple-system"/>
              </a:rPr>
              <a:t> different tasks. </a:t>
            </a:r>
          </a:p>
          <a:p>
            <a:pPr lvl="1"/>
            <a:r>
              <a:rPr lang="en-GB" dirty="0">
                <a:latin typeface="-apple-system"/>
              </a:rPr>
              <a:t>Example: Daily data mining of the weather</a:t>
            </a:r>
          </a:p>
          <a:p>
            <a:pPr lvl="1"/>
            <a:r>
              <a:rPr lang="en-GB" dirty="0">
                <a:latin typeface="-apple-system"/>
              </a:rPr>
              <a:t>A -&gt; B -&gt; C -&gt; D:</a:t>
            </a:r>
          </a:p>
          <a:p>
            <a:pPr lvl="2"/>
            <a:r>
              <a:rPr lang="en-GB" sz="2400" dirty="0">
                <a:latin typeface="-apple-system"/>
              </a:rPr>
              <a:t>A: get the current weather for Kiel as JSON</a:t>
            </a:r>
          </a:p>
          <a:p>
            <a:pPr lvl="2"/>
            <a:r>
              <a:rPr lang="en-GB" sz="2400" dirty="0">
                <a:latin typeface="-apple-system"/>
              </a:rPr>
              <a:t>B: load it into a Data Frame</a:t>
            </a:r>
          </a:p>
          <a:p>
            <a:pPr lvl="2"/>
            <a:r>
              <a:rPr lang="en-GB" sz="2400" dirty="0">
                <a:latin typeface="-apple-system"/>
              </a:rPr>
              <a:t>C: present it in a graph</a:t>
            </a:r>
          </a:p>
          <a:p>
            <a:pPr lvl="2"/>
            <a:r>
              <a:rPr lang="en-GB" sz="2400" dirty="0">
                <a:latin typeface="-apple-system"/>
              </a:rPr>
              <a:t>D: send the graph to your subscribers by e-mail</a:t>
            </a:r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4609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627C-221B-9992-724B-5261C470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The Airflow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8FB9-E7F1-358A-729A-FC86CB75A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C055B-8413-ED1D-0029-F56C42C1A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98" y="1825625"/>
            <a:ext cx="9902804" cy="483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9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7206-8B9C-E077-1691-6AD2D675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699A-C711-8EDA-F853-E4D733CF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dirty="0">
                <a:effectLst/>
                <a:latin typeface="-apple-system"/>
              </a:rPr>
              <a:t>DAG stands for </a:t>
            </a:r>
            <a:r>
              <a:rPr lang="en-GB" b="0" i="1" dirty="0">
                <a:effectLst/>
                <a:latin typeface="-apple-system"/>
              </a:rPr>
              <a:t>Directed Acyclic Graph</a:t>
            </a:r>
            <a:r>
              <a:rPr lang="en-GB" b="0" i="0" dirty="0">
                <a:effectLst/>
                <a:latin typeface="-apple-system"/>
              </a:rPr>
              <a:t>.</a:t>
            </a:r>
          </a:p>
          <a:p>
            <a:pPr algn="l"/>
            <a:r>
              <a:rPr lang="en-GB" b="1" i="0" dirty="0">
                <a:effectLst/>
                <a:latin typeface="-apple-system"/>
              </a:rPr>
              <a:t>Directed</a:t>
            </a:r>
            <a:r>
              <a:rPr lang="en-GB" b="0" i="0" dirty="0">
                <a:effectLst/>
                <a:latin typeface="-apple-system"/>
              </a:rPr>
              <a:t> -&gt; One Direction only, e.g. A -&gt; B and </a:t>
            </a:r>
          </a:p>
          <a:p>
            <a:pPr marL="0" indent="0" algn="l">
              <a:buNone/>
            </a:pPr>
            <a:r>
              <a:rPr lang="en-GB" b="0" i="0" dirty="0">
                <a:effectLst/>
                <a:latin typeface="-apple-system"/>
              </a:rPr>
              <a:t>not A &lt;-&gt; B</a:t>
            </a:r>
          </a:p>
          <a:p>
            <a:pPr algn="l"/>
            <a:r>
              <a:rPr lang="en-GB" b="1" i="0" dirty="0">
                <a:effectLst/>
                <a:latin typeface="-apple-system"/>
              </a:rPr>
              <a:t>Acyclic</a:t>
            </a:r>
            <a:r>
              <a:rPr lang="en-GB" b="0" i="0" dirty="0">
                <a:effectLst/>
                <a:latin typeface="-apple-system"/>
              </a:rPr>
              <a:t> -&gt; no repeated loop is formed!</a:t>
            </a:r>
            <a:endParaRPr lang="en-DE" dirty="0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4E809B5A-CD92-9DDC-2DD3-B1FE4034C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328" y="1027906"/>
            <a:ext cx="3256683" cy="44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68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D5A4-1EBF-2E5F-4A4E-1433D555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C930A-7C3C-E58C-40EC-589CEC053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1026" name="Picture 2" descr="Testing in Airflow Part 1 — DAG Validation Tests, DAG Definition Tests and  Unit Tests | by Chandu Kavar | Medium">
            <a:extLst>
              <a:ext uri="{FF2B5EF4-FFF2-40B4-BE49-F238E27FC236}">
                <a16:creationId xmlns:a16="http://schemas.microsoft.com/office/drawing/2014/main" id="{035FB497-BD4E-A63E-CDD3-29F75EB26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81" y="1746580"/>
            <a:ext cx="9152238" cy="448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75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E650-A470-1D9F-A0F9-9995CADB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The 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35B95-9582-604F-D964-2F9A60F78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There are two different syntaxes for using Airflow</a:t>
            </a:r>
          </a:p>
          <a:p>
            <a:pPr lvl="1"/>
            <a:r>
              <a:rPr lang="en-DE" dirty="0"/>
              <a:t>Original</a:t>
            </a:r>
          </a:p>
          <a:p>
            <a:pPr lvl="2"/>
            <a:r>
              <a:rPr lang="en-GB" dirty="0"/>
              <a:t>U</a:t>
            </a:r>
            <a:r>
              <a:rPr lang="en-DE" dirty="0"/>
              <a:t>ses Operators, Tasks and X</a:t>
            </a:r>
            <a:r>
              <a:rPr lang="en-GB" dirty="0"/>
              <a:t>c</a:t>
            </a:r>
            <a:r>
              <a:rPr lang="en-DE" dirty="0"/>
              <a:t>om (data connection between tasks) more specifically</a:t>
            </a:r>
          </a:p>
          <a:p>
            <a:pPr lvl="2"/>
            <a:r>
              <a:rPr lang="en-DE" dirty="0"/>
              <a:t>Need to specify Operator directly</a:t>
            </a:r>
          </a:p>
          <a:p>
            <a:pPr lvl="3"/>
            <a:r>
              <a:rPr lang="en-GB" dirty="0"/>
              <a:t>G</a:t>
            </a:r>
            <a:r>
              <a:rPr lang="en-DE" dirty="0"/>
              <a:t>ive the task_id and </a:t>
            </a:r>
            <a:r>
              <a:rPr lang="en-GB" dirty="0" err="1"/>
              <a:t>python_callable</a:t>
            </a:r>
            <a:endParaRPr lang="en-DE" dirty="0"/>
          </a:p>
          <a:p>
            <a:pPr lvl="2"/>
            <a:r>
              <a:rPr lang="en-DE" dirty="0"/>
              <a:t>X</a:t>
            </a:r>
            <a:r>
              <a:rPr lang="en-GB" dirty="0"/>
              <a:t>c</a:t>
            </a:r>
            <a:r>
              <a:rPr lang="en-DE" dirty="0"/>
              <a:t>om is more difficult</a:t>
            </a:r>
          </a:p>
          <a:p>
            <a:pPr lvl="2"/>
            <a:endParaRPr lang="en-DE" dirty="0"/>
          </a:p>
          <a:p>
            <a:pPr lvl="1"/>
            <a:r>
              <a:rPr lang="en-DE" dirty="0"/>
              <a:t>TaskFlow</a:t>
            </a:r>
          </a:p>
          <a:p>
            <a:pPr lvl="2"/>
            <a:r>
              <a:rPr lang="de-DE" dirty="0" err="1"/>
              <a:t>Your</a:t>
            </a:r>
            <a:r>
              <a:rPr lang="de-DE" dirty="0"/>
              <a:t> code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mainly</a:t>
            </a:r>
            <a:r>
              <a:rPr lang="de-DE" dirty="0"/>
              <a:t> in Python</a:t>
            </a:r>
          </a:p>
          <a:p>
            <a:pPr lvl="2"/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and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en-DE" dirty="0"/>
          </a:p>
          <a:p>
            <a:pPr lvl="1"/>
            <a:r>
              <a:rPr lang="en-DE" dirty="0"/>
              <a:t>Open: </a:t>
            </a:r>
            <a:r>
              <a:rPr lang="en-DE" b="1" dirty="0"/>
              <a:t>Airflow.ipynb</a:t>
            </a:r>
          </a:p>
        </p:txBody>
      </p:sp>
    </p:spTree>
    <p:extLst>
      <p:ext uri="{BB962C8B-B14F-4D97-AF65-F5344CB8AC3E}">
        <p14:creationId xmlns:p14="http://schemas.microsoft.com/office/powerpoint/2010/main" val="76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08CF-0AE1-1225-BE5B-2E184147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Hands-on Example: Weather by Open Meteo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6652B-D2A8-1F6B-5990-E3710A356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>
                <a:hlinkClick r:id="rId2"/>
              </a:rPr>
              <a:t>Open Meteo </a:t>
            </a:r>
            <a:r>
              <a:rPr lang="en-DE" dirty="0"/>
              <a:t>is an easy to use </a:t>
            </a:r>
            <a:r>
              <a:rPr lang="en-DE" dirty="0">
                <a:hlinkClick r:id="rId3"/>
              </a:rPr>
              <a:t>weather API </a:t>
            </a:r>
            <a:r>
              <a:rPr lang="en-DE" dirty="0"/>
              <a:t>with no need for a key</a:t>
            </a:r>
          </a:p>
          <a:p>
            <a:r>
              <a:rPr lang="en-DE" dirty="0"/>
              <a:t>Open </a:t>
            </a:r>
            <a:r>
              <a:rPr lang="en-DE" b="1" dirty="0"/>
              <a:t>Weather. </a:t>
            </a:r>
            <a:r>
              <a:rPr lang="en-GB" b="1" dirty="0"/>
              <a:t>I</a:t>
            </a:r>
            <a:r>
              <a:rPr lang="en-DE" b="1" dirty="0"/>
              <a:t>pynb </a:t>
            </a:r>
            <a:r>
              <a:rPr lang="en-DE" dirty="0"/>
              <a:t>and learn how it 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77FAE-0F9C-47EA-E5AA-3F2697087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36548"/>
            <a:ext cx="7772400" cy="37664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3ABC4F-D228-9F21-EC76-B374409D6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4356" y="3429000"/>
            <a:ext cx="840764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0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35A62-0BF5-A362-3327-90AD7754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Try to build your own Weather DAG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529F8-5114-19FD-7D1C-3FFCFB6A5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I would recommend TaskFlow</a:t>
            </a:r>
          </a:p>
          <a:p>
            <a:r>
              <a:rPr lang="en-DE" dirty="0"/>
              <a:t>In case something is wrong, a popup on the Airflow Ui will show up: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7E86D-0CC1-DC8C-77FD-895C81AED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972" y="3076139"/>
            <a:ext cx="8255828" cy="378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E539-026D-C239-9635-804027ED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7AEB-DD74-F9C6-60B3-26CFC489E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>
                <a:hlinkClick r:id="rId2"/>
              </a:rPr>
              <a:t>Airflow Guide</a:t>
            </a:r>
            <a:endParaRPr lang="en-DE" dirty="0"/>
          </a:p>
          <a:p>
            <a:r>
              <a:rPr lang="en-DE" dirty="0">
                <a:hlinkClick r:id="rId3"/>
              </a:rPr>
              <a:t>Cool Guide by astronomer.io for Airflow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9512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274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PowerPoint Presentation</vt:lpstr>
      <vt:lpstr>What is Airflow?</vt:lpstr>
      <vt:lpstr>The Airflow UI</vt:lpstr>
      <vt:lpstr>DAG</vt:lpstr>
      <vt:lpstr>Example</vt:lpstr>
      <vt:lpstr>The Code Structure</vt:lpstr>
      <vt:lpstr>Hands-on Example: Weather by Open Meteo</vt:lpstr>
      <vt:lpstr>Try to build your own Weather DAG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Kaehler</cp:lastModifiedBy>
  <cp:revision>1</cp:revision>
  <dcterms:created xsi:type="dcterms:W3CDTF">2023-12-01T10:20:42Z</dcterms:created>
  <dcterms:modified xsi:type="dcterms:W3CDTF">2023-12-06T07:22:38Z</dcterms:modified>
</cp:coreProperties>
</file>