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DEDED"/>
    <a:srgbClr val="FFFFFF"/>
    <a:srgbClr val="007BFF"/>
    <a:srgbClr val="73869A"/>
    <a:srgbClr val="A3AFBB"/>
    <a:srgbClr val="2A3F54"/>
    <a:srgbClr val="35495D"/>
    <a:srgbClr val="2E4357"/>
    <a:srgbClr val="324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50" d="100"/>
          <a:sy n="50" d="100"/>
        </p:scale>
        <p:origin x="13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0FF8-6D18-4B6F-AD06-FDFE15ADD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9F7B3-1267-4218-9E6B-1A7FAD584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C34BB-B838-4BAA-97A7-B520F0CF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4B4E1-9778-41F8-98DA-42A2808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82CDF3-09CB-4F7C-A022-D61B3EC8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504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16C67-F855-4387-A42F-39339D0D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5A975C-BF13-4FFE-AE12-2447688C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3F545-B215-425B-8DAA-CBD86D43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32C3F-5C4A-47B2-800D-51A23CC1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AF36C-2B30-4C7F-874B-76D26E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6319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EE5F71-0CC0-4303-8BD8-10CFCA48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DA354D-3287-4832-8932-CF4671578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E1C8A-D42E-4AF0-8EBB-2B9BEE59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71498-0154-4F45-8955-7DBB9793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6686B-1E99-49D9-A3E1-60433C55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503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CA39-FC5A-485F-99E7-F098AA20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ADB95-D471-4D38-BA4E-3946B8F7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1769A-75D1-4B5A-BE5B-C3DEF118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9366E-D84F-4A7D-8679-E92C90B3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641DD-F065-4474-ACCE-95A7CF4F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0629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9946-74E4-4357-8405-DB66273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955A76-BAF5-4032-8B77-CA830D6A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D908B-D02E-4021-89F6-6CCEEC64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0CADC5-2857-4CDC-8B4D-E06FE474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23042-9BDD-449C-8113-97F4FD87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7788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48D87-EC1C-453C-A5FA-729FA5D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E36D-E2E9-4DD0-8722-88A12429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8C058E-2B2D-4492-A1EC-B8D44F8AE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40E907-0FD4-4698-BB08-D9B2B3AC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37F2B-016C-4B6A-ABFE-87069C2F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253EAE-92F2-467F-8DEF-2157E5EA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31660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EDA52-39A6-4DFD-A115-779ACA4C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522C19-B342-414D-8BD2-A4AF7700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46198-F7DC-42DC-9808-84C28A75A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2FAD66-08E6-4317-BBE8-43D11401F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07F917-F52B-415A-9082-04B8D7586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C536C2-0239-4970-A43F-80E2B1B4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BDD628-456C-4558-8719-6A7B812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2AB17A-4325-47D4-9A0B-CE8C6B80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655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D411D-5DE8-49D5-95D1-93D8A362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FEF519-5E04-449D-A18B-41A91D99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5B0030-D651-4D99-AD34-9399D250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A4143F-CABE-45D0-83E6-8CF0F612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9925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50659D-F734-4A5E-8F72-39732338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E130-7857-49EC-A6E4-08DC09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185802-DD58-4F67-96C8-B239AF57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2362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83C6A-5C7F-4EB7-AC77-8922F9AA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ED9C6-EFDE-4D27-9932-1136A042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5B198D-256C-4A75-AE2B-7ABD7B351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9E58AF-CFFB-417D-AFC8-547451B5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A44CD-1597-491C-A9AA-6EF95026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75FCF8-2F8A-46FF-97D8-6AC15C7E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353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B20FE-02FD-4A0E-B561-E090D86B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B74AE9-7092-406E-8F66-3CB036A23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6F92FC-08F2-4AE4-8C70-E880E54D4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C69FD9-E2BA-4691-BA72-B06065DD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89B9DA-866C-4DDE-BA61-AE6027FF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D4B2C2-BF36-4C4A-A68E-943ADCA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20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E32360-570A-4F64-965F-D6C3659F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196E4-3FCF-4B0D-8CE1-38F461FDB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AE082-C485-4D6A-8F87-BC0F3808D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853C-E4B8-49CA-B5D6-C7D26D42A16F}" type="datetimeFigureOut">
              <a:rPr lang="es-NI" smtClean="0"/>
              <a:t>18/11/2020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81346-2996-4666-BDF4-7602780B7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041DD-42F2-47EB-AF7A-03F37B32A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E065-D1DD-4C8E-8C34-811BDF4CE993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0034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C6D11-1FD0-47EB-9A59-BF0B66F5E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28C2B-B207-48A3-93F4-745D4AEE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NI"/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1520ECEE-D45A-4C78-BF50-D3C36BE7A8DE}"/>
              </a:ext>
            </a:extLst>
          </p:cNvPr>
          <p:cNvGrpSpPr/>
          <p:nvPr/>
        </p:nvGrpSpPr>
        <p:grpSpPr>
          <a:xfrm>
            <a:off x="0" y="-15658"/>
            <a:ext cx="12192000" cy="6891801"/>
            <a:chOff x="0" y="162204"/>
            <a:chExt cx="12192000" cy="6864071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431C4652-1848-4227-A93A-CB3F724358B0}"/>
                </a:ext>
              </a:extLst>
            </p:cNvPr>
            <p:cNvGrpSpPr/>
            <p:nvPr/>
          </p:nvGrpSpPr>
          <p:grpSpPr>
            <a:xfrm>
              <a:off x="0" y="162204"/>
              <a:ext cx="12192000" cy="6864071"/>
              <a:chOff x="53340" y="-15596"/>
              <a:chExt cx="12192000" cy="6864071"/>
            </a:xfrm>
          </p:grpSpPr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6D179F93-62F8-456A-8FE2-668D4EC1A290}"/>
                  </a:ext>
                </a:extLst>
              </p:cNvPr>
              <p:cNvGrpSpPr/>
              <p:nvPr/>
            </p:nvGrpSpPr>
            <p:grpSpPr>
              <a:xfrm>
                <a:off x="53340" y="-15596"/>
                <a:ext cx="12192000" cy="6864071"/>
                <a:chOff x="53340" y="-15596"/>
                <a:chExt cx="12192000" cy="6864071"/>
              </a:xfrm>
            </p:grpSpPr>
            <p:grpSp>
              <p:nvGrpSpPr>
                <p:cNvPr id="63" name="Grupo 62">
                  <a:extLst>
                    <a:ext uri="{FF2B5EF4-FFF2-40B4-BE49-F238E27FC236}">
                      <a16:creationId xmlns:a16="http://schemas.microsoft.com/office/drawing/2014/main" id="{E85B84FA-0C7D-4E24-A001-9AF2FA689FF1}"/>
                    </a:ext>
                  </a:extLst>
                </p:cNvPr>
                <p:cNvGrpSpPr/>
                <p:nvPr/>
              </p:nvGrpSpPr>
              <p:grpSpPr>
                <a:xfrm>
                  <a:off x="53340" y="-15596"/>
                  <a:ext cx="12192000" cy="6864071"/>
                  <a:chOff x="0" y="-15596"/>
                  <a:chExt cx="12192000" cy="6864071"/>
                </a:xfrm>
              </p:grpSpPr>
              <p:grpSp>
                <p:nvGrpSpPr>
                  <p:cNvPr id="30" name="Grupo 29">
                    <a:extLst>
                      <a:ext uri="{FF2B5EF4-FFF2-40B4-BE49-F238E27FC236}">
                        <a16:creationId xmlns:a16="http://schemas.microsoft.com/office/drawing/2014/main" id="{61F2200F-A3C6-4395-BC74-C1F352808F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5596"/>
                    <a:ext cx="12192000" cy="6864071"/>
                    <a:chOff x="0" y="-15596"/>
                    <a:chExt cx="12192000" cy="6864071"/>
                  </a:xfrm>
                </p:grpSpPr>
                <p:grpSp>
                  <p:nvGrpSpPr>
                    <p:cNvPr id="28" name="Grupo 27">
                      <a:extLst>
                        <a:ext uri="{FF2B5EF4-FFF2-40B4-BE49-F238E27FC236}">
                          <a16:creationId xmlns:a16="http://schemas.microsoft.com/office/drawing/2014/main" id="{04A5BD0C-770E-4E26-8526-3A00D5BE1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-15596"/>
                      <a:ext cx="12192000" cy="6848475"/>
                      <a:chOff x="0" y="-15596"/>
                      <a:chExt cx="12192000" cy="6848475"/>
                    </a:xfrm>
                  </p:grpSpPr>
                  <p:grpSp>
                    <p:nvGrpSpPr>
                      <p:cNvPr id="26" name="Grupo 25">
                        <a:extLst>
                          <a:ext uri="{FF2B5EF4-FFF2-40B4-BE49-F238E27FC236}">
                            <a16:creationId xmlns:a16="http://schemas.microsoft.com/office/drawing/2014/main" id="{663EA1B8-685A-44F7-AB56-F01F55F95F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-15596"/>
                        <a:ext cx="12192000" cy="6848475"/>
                        <a:chOff x="0" y="-15596"/>
                        <a:chExt cx="12192000" cy="6848475"/>
                      </a:xfrm>
                    </p:grpSpPr>
                    <p:grpSp>
                      <p:nvGrpSpPr>
                        <p:cNvPr id="25" name="Grupo 24">
                          <a:extLst>
                            <a:ext uri="{FF2B5EF4-FFF2-40B4-BE49-F238E27FC236}">
                              <a16:creationId xmlns:a16="http://schemas.microsoft.com/office/drawing/2014/main" id="{D4428ADB-D919-49FF-BBFA-2B8C7BE493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-15596"/>
                          <a:ext cx="12192000" cy="6848475"/>
                          <a:chOff x="0" y="-15596"/>
                          <a:chExt cx="12192000" cy="6848475"/>
                        </a:xfrm>
                      </p:grpSpPr>
                      <p:grpSp>
                        <p:nvGrpSpPr>
                          <p:cNvPr id="24" name="Grupo 23">
                            <a:extLst>
                              <a:ext uri="{FF2B5EF4-FFF2-40B4-BE49-F238E27FC236}">
                                <a16:creationId xmlns:a16="http://schemas.microsoft.com/office/drawing/2014/main" id="{149A41EC-18A0-4E03-9D05-C6220451A9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-15596"/>
                            <a:ext cx="12192000" cy="6848475"/>
                            <a:chOff x="0" y="-15596"/>
                            <a:chExt cx="12192000" cy="6848475"/>
                          </a:xfrm>
                        </p:grpSpPr>
                        <p:grpSp>
                          <p:nvGrpSpPr>
                            <p:cNvPr id="9" name="Grupo 8">
                              <a:extLst>
                                <a:ext uri="{FF2B5EF4-FFF2-40B4-BE49-F238E27FC236}">
                                  <a16:creationId xmlns:a16="http://schemas.microsoft.com/office/drawing/2014/main" id="{E89378D9-BB17-4333-A823-809979364B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-15596"/>
                              <a:ext cx="12192000" cy="6848475"/>
                              <a:chOff x="0" y="-3036"/>
                              <a:chExt cx="12192000" cy="6848475"/>
                            </a:xfrm>
                          </p:grpSpPr>
                          <p:pic>
                            <p:nvPicPr>
                              <p:cNvPr id="5" name="Imagen 4">
                                <a:extLst>
                                  <a:ext uri="{FF2B5EF4-FFF2-40B4-BE49-F238E27FC236}">
                                    <a16:creationId xmlns:a16="http://schemas.microsoft.com/office/drawing/2014/main" id="{6DC0C23F-8AC6-4821-8026-D869DBB759E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0" y="12560"/>
                                <a:ext cx="12192000" cy="683287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6" name="Imagen 5">
                                <a:extLst>
                                  <a:ext uri="{FF2B5EF4-FFF2-40B4-BE49-F238E27FC236}">
                                    <a16:creationId xmlns:a16="http://schemas.microsoft.com/office/drawing/2014/main" id="{F9D30ACB-E76E-49D1-BBEC-7B4BE753503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/>
                              <a:srcRect t="6507" r="84662" b="91402"/>
                              <a:stretch/>
                            </p:blipFill>
                            <p:spPr>
                              <a:xfrm>
                                <a:off x="60324" y="12560"/>
                                <a:ext cx="1943101" cy="41909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8" name="Imagen 7">
                                <a:extLst>
                                  <a:ext uri="{FF2B5EF4-FFF2-40B4-BE49-F238E27FC236}">
                                    <a16:creationId xmlns:a16="http://schemas.microsoft.com/office/drawing/2014/main" id="{2C2E7A7D-B25A-4CDE-AD78-9CD44F54A40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0" y="-3036"/>
                                <a:ext cx="2041525" cy="62827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10" name="Imagen 9">
                              <a:extLst>
                                <a:ext uri="{FF2B5EF4-FFF2-40B4-BE49-F238E27FC236}">
                                  <a16:creationId xmlns:a16="http://schemas.microsoft.com/office/drawing/2014/main" id="{FBC9D984-2945-4A25-B315-2B3006E235B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/>
                            <a:srcRect t="6507" r="84662" b="91402"/>
                            <a:stretch/>
                          </p:blipFill>
                          <p:spPr>
                            <a:xfrm>
                              <a:off x="60324" y="3602038"/>
                              <a:ext cx="1943102" cy="291139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13" name="CuadroTexto 12">
                            <a:extLst>
                              <a:ext uri="{FF2B5EF4-FFF2-40B4-BE49-F238E27FC236}">
                                <a16:creationId xmlns:a16="http://schemas.microsoft.com/office/drawing/2014/main" id="{7D757685-A71D-4E81-8093-FFDDABF8988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9252" y="1664704"/>
                            <a:ext cx="1654174" cy="276999"/>
                          </a:xfrm>
                          <a:prstGeom prst="rect">
                            <a:avLst/>
                          </a:prstGeom>
                          <a:solidFill>
                            <a:srgbClr val="2A3F54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Aharoni" panose="02010803020104030203" pitchFamily="2" charset="-79"/>
                                <a:cs typeface="Aharoni" panose="02010803020104030203" pitchFamily="2" charset="-79"/>
                              </a:rPr>
                              <a:t>Dashboard</a:t>
                            </a:r>
                            <a:endParaRPr lang="es-NI" sz="1200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endParaRPr>
                          </a:p>
                        </p:txBody>
                      </p:sp>
                      <p:sp>
                        <p:nvSpPr>
                          <p:cNvPr id="14" name="CuadroTexto 13">
                            <a:extLst>
                              <a:ext uri="{FF2B5EF4-FFF2-40B4-BE49-F238E27FC236}">
                                <a16:creationId xmlns:a16="http://schemas.microsoft.com/office/drawing/2014/main" id="{0A005DDF-C7D5-41F8-9958-4863BE8F620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9251" y="3183583"/>
                            <a:ext cx="1654174" cy="276999"/>
                          </a:xfrm>
                          <a:prstGeom prst="rect">
                            <a:avLst/>
                          </a:prstGeom>
                          <a:solidFill>
                            <a:srgbClr val="2A3F54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Aharoni" panose="02010803020104030203" pitchFamily="2" charset="-79"/>
                                <a:cs typeface="Aharoni" panose="02010803020104030203" pitchFamily="2" charset="-79"/>
                              </a:rPr>
                              <a:t>Reportes</a:t>
                            </a:r>
                            <a:endParaRPr lang="es-NI" sz="1200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endParaRPr>
                          </a:p>
                        </p:txBody>
                      </p:sp>
                      <p:sp>
                        <p:nvSpPr>
                          <p:cNvPr id="15" name="CuadroTexto 14">
                            <a:extLst>
                              <a:ext uri="{FF2B5EF4-FFF2-40B4-BE49-F238E27FC236}">
                                <a16:creationId xmlns:a16="http://schemas.microsoft.com/office/drawing/2014/main" id="{CD35AC53-3547-4132-B0E4-342CB14195A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9251" y="2555767"/>
                            <a:ext cx="1549399" cy="276999"/>
                          </a:xfrm>
                          <a:prstGeom prst="rect">
                            <a:avLst/>
                          </a:prstGeom>
                          <a:solidFill>
                            <a:srgbClr val="2A3F54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Aharoni" panose="02010803020104030203" pitchFamily="2" charset="-79"/>
                                <a:cs typeface="Aharoni" panose="02010803020104030203" pitchFamily="2" charset="-79"/>
                              </a:rPr>
                              <a:t>Catalogos</a:t>
                            </a:r>
                            <a:endParaRPr lang="es-NI" sz="1200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endParaRPr>
                          </a:p>
                        </p:txBody>
                      </p:sp>
                    </p:grpSp>
                    <p:sp>
                      <p:nvSpPr>
                        <p:cNvPr id="16" name="CuadroTexto 15">
                          <a:extLst>
                            <a:ext uri="{FF2B5EF4-FFF2-40B4-BE49-F238E27FC236}">
                              <a16:creationId xmlns:a16="http://schemas.microsoft.com/office/drawing/2014/main" id="{B40876DD-79EF-41F1-BE51-E35EE61D2C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1311" y="2099734"/>
                          <a:ext cx="1463676" cy="276999"/>
                        </a:xfrm>
                        <a:prstGeom prst="rect">
                          <a:avLst/>
                        </a:prstGeom>
                        <a:solidFill>
                          <a:srgbClr val="2A3F54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rPr>
                            <a:t>Pesada</a:t>
                          </a:r>
                          <a:endParaRPr lang="es-NI" sz="1200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endParaRPr>
                        </a:p>
                      </p:txBody>
                    </p:sp>
                  </p:grpSp>
                  <p:grpSp>
                    <p:nvGrpSpPr>
                      <p:cNvPr id="27" name="Grupo 26">
                        <a:extLst>
                          <a:ext uri="{FF2B5EF4-FFF2-40B4-BE49-F238E27FC236}">
                            <a16:creationId xmlns:a16="http://schemas.microsoft.com/office/drawing/2014/main" id="{E189183F-33DE-4E0F-A544-05A3A52DAE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5569" y="2663853"/>
                        <a:ext cx="1810543" cy="280342"/>
                        <a:chOff x="105569" y="2663853"/>
                        <a:chExt cx="1810543" cy="280342"/>
                      </a:xfrm>
                    </p:grpSpPr>
                    <p:pic>
                      <p:nvPicPr>
                        <p:cNvPr id="18" name="Imagen 17">
                          <a:extLst>
                            <a:ext uri="{FF2B5EF4-FFF2-40B4-BE49-F238E27FC236}">
                              <a16:creationId xmlns:a16="http://schemas.microsoft.com/office/drawing/2014/main" id="{E8461668-559E-40E0-B23A-C6E557EC6D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t="6507" r="84662" b="91402"/>
                        <a:stretch/>
                      </p:blipFill>
                      <p:spPr>
                        <a:xfrm>
                          <a:off x="105569" y="2821968"/>
                          <a:ext cx="1810543" cy="1222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" name="Imagen 19">
                          <a:extLst>
                            <a:ext uri="{FF2B5EF4-FFF2-40B4-BE49-F238E27FC236}">
                              <a16:creationId xmlns:a16="http://schemas.microsoft.com/office/drawing/2014/main" id="{3EB5B2C3-73AA-489A-B3D0-E70EFB87F3C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63712" y="2663853"/>
                          <a:ext cx="152400" cy="142875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22" name="Imagen 21">
                        <a:extLst>
                          <a:ext uri="{FF2B5EF4-FFF2-40B4-BE49-F238E27FC236}">
                            <a16:creationId xmlns:a16="http://schemas.microsoft.com/office/drawing/2014/main" id="{B691927C-9227-402D-A1FA-B662919992F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4737" y="2517667"/>
                        <a:ext cx="6513513" cy="50175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9" name="Imagen 28">
                      <a:extLst>
                        <a:ext uri="{FF2B5EF4-FFF2-40B4-BE49-F238E27FC236}">
                          <a16:creationId xmlns:a16="http://schemas.microsoft.com/office/drawing/2014/main" id="{8A930E8B-07BD-4AD6-B0D0-C08905C16B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354262" y="5610225"/>
                      <a:ext cx="9590088" cy="123825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E0638B5E-FDFD-4687-A1CF-EF337554A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8801" y="582856"/>
                    <a:ext cx="1463676" cy="276999"/>
                  </a:xfrm>
                  <a:prstGeom prst="rect">
                    <a:avLst/>
                  </a:prstGeom>
                  <a:solidFill>
                    <a:srgbClr val="F7F7F7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73869A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Pesadas buenas </a:t>
                    </a:r>
                    <a:endParaRPr lang="es-NI" sz="1200" dirty="0">
                      <a:solidFill>
                        <a:srgbClr val="73869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492BE032-372B-4DA6-BAAB-C8CF8E0DAA1B}"/>
                    </a:ext>
                  </a:extLst>
                </p:cNvPr>
                <p:cNvSpPr txBox="1"/>
                <p:nvPr/>
              </p:nvSpPr>
              <p:spPr>
                <a:xfrm>
                  <a:off x="6927382" y="585098"/>
                  <a:ext cx="1463676" cy="276999"/>
                </a:xfrm>
                <a:prstGeom prst="rect">
                  <a:avLst/>
                </a:prstGeom>
                <a:solidFill>
                  <a:srgbClr val="F7F7F7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73869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Pesadas Malas </a:t>
                  </a:r>
                  <a:endParaRPr lang="es-NI" sz="1200" dirty="0">
                    <a:solidFill>
                      <a:srgbClr val="73869A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1D682897-4A79-41F8-99EE-46CBE8F71BCC}"/>
                  </a:ext>
                </a:extLst>
              </p:cNvPr>
              <p:cNvSpPr txBox="1"/>
              <p:nvPr/>
            </p:nvSpPr>
            <p:spPr>
              <a:xfrm>
                <a:off x="4536776" y="575611"/>
                <a:ext cx="1463676" cy="276999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3869A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Multas Impuestas</a:t>
                </a:r>
                <a:endParaRPr lang="es-NI" sz="1200" dirty="0">
                  <a:solidFill>
                    <a:srgbClr val="73869A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AFE6EF05-B8F0-49F8-B04F-A67A145B3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3283" y="816576"/>
              <a:ext cx="1463676" cy="526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52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D72A47A2-FF07-49D4-8BB4-EDC275E7E7E6}"/>
              </a:ext>
            </a:extLst>
          </p:cNvPr>
          <p:cNvGrpSpPr/>
          <p:nvPr/>
        </p:nvGrpSpPr>
        <p:grpSpPr>
          <a:xfrm>
            <a:off x="0" y="-8652"/>
            <a:ext cx="12192000" cy="6859395"/>
            <a:chOff x="0" y="-135261"/>
            <a:chExt cx="12192000" cy="6859395"/>
          </a:xfrm>
        </p:grpSpPr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B3818597-3AEE-4407-8E78-D2D8E7E9BE24}"/>
                </a:ext>
              </a:extLst>
            </p:cNvPr>
            <p:cNvGrpSpPr/>
            <p:nvPr/>
          </p:nvGrpSpPr>
          <p:grpSpPr>
            <a:xfrm>
              <a:off x="0" y="-135261"/>
              <a:ext cx="12192000" cy="6859395"/>
              <a:chOff x="0" y="-135261"/>
              <a:chExt cx="12192000" cy="6859395"/>
            </a:xfrm>
          </p:grpSpPr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F9DE7AEA-B06D-44B4-8EA0-54BA7BB4572F}"/>
                  </a:ext>
                </a:extLst>
              </p:cNvPr>
              <p:cNvGrpSpPr/>
              <p:nvPr/>
            </p:nvGrpSpPr>
            <p:grpSpPr>
              <a:xfrm>
                <a:off x="0" y="-135261"/>
                <a:ext cx="12192000" cy="6859395"/>
                <a:chOff x="0" y="-8652"/>
                <a:chExt cx="12192000" cy="6859395"/>
              </a:xfrm>
            </p:grpSpPr>
            <p:grpSp>
              <p:nvGrpSpPr>
                <p:cNvPr id="29" name="Grupo 28">
                  <a:extLst>
                    <a:ext uri="{FF2B5EF4-FFF2-40B4-BE49-F238E27FC236}">
                      <a16:creationId xmlns:a16="http://schemas.microsoft.com/office/drawing/2014/main" id="{C778A41B-9203-475C-AE7D-0E360E4BE7EF}"/>
                    </a:ext>
                  </a:extLst>
                </p:cNvPr>
                <p:cNvGrpSpPr/>
                <p:nvPr/>
              </p:nvGrpSpPr>
              <p:grpSpPr>
                <a:xfrm>
                  <a:off x="0" y="-8652"/>
                  <a:ext cx="12192000" cy="6859395"/>
                  <a:chOff x="0" y="-1395"/>
                  <a:chExt cx="12192000" cy="6859395"/>
                </a:xfrm>
              </p:grpSpPr>
              <p:grpSp>
                <p:nvGrpSpPr>
                  <p:cNvPr id="24" name="Grupo 23">
                    <a:extLst>
                      <a:ext uri="{FF2B5EF4-FFF2-40B4-BE49-F238E27FC236}">
                        <a16:creationId xmlns:a16="http://schemas.microsoft.com/office/drawing/2014/main" id="{9FA9C644-D30D-44A3-B693-5EB0C363855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395"/>
                    <a:ext cx="12192000" cy="6859395"/>
                    <a:chOff x="-25400" y="-1395"/>
                    <a:chExt cx="12192000" cy="6859395"/>
                  </a:xfrm>
                </p:grpSpPr>
                <p:grpSp>
                  <p:nvGrpSpPr>
                    <p:cNvPr id="23" name="Grupo 22">
                      <a:extLst>
                        <a:ext uri="{FF2B5EF4-FFF2-40B4-BE49-F238E27FC236}">
                          <a16:creationId xmlns:a16="http://schemas.microsoft.com/office/drawing/2014/main" id="{436267A5-11BB-4086-BE92-16FABB910C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5400" y="7257"/>
                      <a:ext cx="12192000" cy="6850743"/>
                      <a:chOff x="-25400" y="7257"/>
                      <a:chExt cx="12192000" cy="6850743"/>
                    </a:xfrm>
                  </p:grpSpPr>
                  <p:grpSp>
                    <p:nvGrpSpPr>
                      <p:cNvPr id="22" name="Grupo 21">
                        <a:extLst>
                          <a:ext uri="{FF2B5EF4-FFF2-40B4-BE49-F238E27FC236}">
                            <a16:creationId xmlns:a16="http://schemas.microsoft.com/office/drawing/2014/main" id="{F17303C6-09B3-43D4-903F-048BB986FF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5400" y="7257"/>
                        <a:ext cx="12192000" cy="6850743"/>
                        <a:chOff x="0" y="3628"/>
                        <a:chExt cx="12192000" cy="6850743"/>
                      </a:xfrm>
                    </p:grpSpPr>
                    <p:grpSp>
                      <p:nvGrpSpPr>
                        <p:cNvPr id="21" name="Grupo 20">
                          <a:extLst>
                            <a:ext uri="{FF2B5EF4-FFF2-40B4-BE49-F238E27FC236}">
                              <a16:creationId xmlns:a16="http://schemas.microsoft.com/office/drawing/2014/main" id="{50AE96D7-BA14-49E7-8905-8BB5AF742A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3628"/>
                          <a:ext cx="12192000" cy="6850743"/>
                          <a:chOff x="0" y="3628"/>
                          <a:chExt cx="12192000" cy="6850743"/>
                        </a:xfrm>
                      </p:grpSpPr>
                      <p:grpSp>
                        <p:nvGrpSpPr>
                          <p:cNvPr id="18" name="Grupo 17">
                            <a:extLst>
                              <a:ext uri="{FF2B5EF4-FFF2-40B4-BE49-F238E27FC236}">
                                <a16:creationId xmlns:a16="http://schemas.microsoft.com/office/drawing/2014/main" id="{C87DD764-DD11-4DA5-82F2-2AB074A66C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3628"/>
                            <a:ext cx="12192000" cy="6850743"/>
                            <a:chOff x="0" y="3628"/>
                            <a:chExt cx="12192000" cy="6850743"/>
                          </a:xfrm>
                        </p:grpSpPr>
                        <p:pic>
                          <p:nvPicPr>
                            <p:cNvPr id="4" name="Imagen 3">
                              <a:extLst>
                                <a:ext uri="{FF2B5EF4-FFF2-40B4-BE49-F238E27FC236}">
                                  <a16:creationId xmlns:a16="http://schemas.microsoft.com/office/drawing/2014/main" id="{BF5A91C8-D874-41AA-8E9D-2EEBCED4528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3628"/>
                              <a:ext cx="12192000" cy="6850743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" name="Imagen 4">
                              <a:extLst>
                                <a:ext uri="{FF2B5EF4-FFF2-40B4-BE49-F238E27FC236}">
                                  <a16:creationId xmlns:a16="http://schemas.microsoft.com/office/drawing/2014/main" id="{FB3E5372-102C-4610-9CE5-8E4C9A2B080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/>
                            <a:srcRect t="6507" r="84662" b="91402"/>
                            <a:stretch/>
                          </p:blipFill>
                          <p:spPr>
                            <a:xfrm>
                              <a:off x="60324" y="5524500"/>
                              <a:ext cx="1943102" cy="101524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7" name="Imagen 6">
                            <a:extLst>
                              <a:ext uri="{FF2B5EF4-FFF2-40B4-BE49-F238E27FC236}">
                                <a16:creationId xmlns:a16="http://schemas.microsoft.com/office/drawing/2014/main" id="{48CB3401-84B2-4B4C-AF35-7DB8B0C7777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/>
                          <a:srcRect r="4075"/>
                          <a:stretch/>
                        </p:blipFill>
                        <p:spPr>
                          <a:xfrm>
                            <a:off x="25400" y="4465637"/>
                            <a:ext cx="1943102" cy="411163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10" name="CuadroTexto 9">
                          <a:extLst>
                            <a:ext uri="{FF2B5EF4-FFF2-40B4-BE49-F238E27FC236}">
                              <a16:creationId xmlns:a16="http://schemas.microsoft.com/office/drawing/2014/main" id="{977E8477-41A1-43A2-ACD3-7692565D200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252" y="5073927"/>
                          <a:ext cx="1654174" cy="278118"/>
                        </a:xfrm>
                        <a:prstGeom prst="rect">
                          <a:avLst/>
                        </a:prstGeom>
                        <a:solidFill>
                          <a:srgbClr val="2A3F54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rPr>
                            <a:t>Reportes</a:t>
                          </a:r>
                          <a:endParaRPr lang="es-NI" sz="1200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endParaRPr>
                        </a:p>
                      </p:txBody>
                    </p:sp>
                    <p:sp>
                      <p:nvSpPr>
                        <p:cNvPr id="11" name="CuadroTexto 10">
                          <a:extLst>
                            <a:ext uri="{FF2B5EF4-FFF2-40B4-BE49-F238E27FC236}">
                              <a16:creationId xmlns:a16="http://schemas.microsoft.com/office/drawing/2014/main" id="{664785C4-44AE-41E9-9442-2A236242E5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1314" y="2121656"/>
                          <a:ext cx="1387475" cy="278118"/>
                        </a:xfrm>
                        <a:prstGeom prst="rect">
                          <a:avLst/>
                        </a:prstGeom>
                        <a:solidFill>
                          <a:srgbClr val="324456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rPr>
                            <a:t>Catalogos</a:t>
                          </a:r>
                          <a:endParaRPr lang="es-NI" sz="1200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endParaRPr>
                        </a:p>
                      </p:txBody>
                    </p:sp>
                    <p:sp>
                      <p:nvSpPr>
                        <p:cNvPr id="12" name="CuadroTexto 11">
                          <a:extLst>
                            <a:ext uri="{FF2B5EF4-FFF2-40B4-BE49-F238E27FC236}">
                              <a16:creationId xmlns:a16="http://schemas.microsoft.com/office/drawing/2014/main" id="{87B28BD7-A763-4497-B4B2-CED83FF2B5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934" y="4547399"/>
                          <a:ext cx="1387475" cy="278118"/>
                        </a:xfrm>
                        <a:prstGeom prst="rect">
                          <a:avLst/>
                        </a:prstGeom>
                        <a:solidFill>
                          <a:srgbClr val="2A3F54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rPr>
                            <a:t>Pesada</a:t>
                          </a:r>
                          <a:endParaRPr lang="es-NI" sz="1200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endParaRPr>
                        </a:p>
                      </p:txBody>
                    </p:sp>
                  </p:grpSp>
                  <p:sp>
                    <p:nvSpPr>
                      <p:cNvPr id="9" name="CuadroTexto 8">
                        <a:extLst>
                          <a:ext uri="{FF2B5EF4-FFF2-40B4-BE49-F238E27FC236}">
                            <a16:creationId xmlns:a16="http://schemas.microsoft.com/office/drawing/2014/main" id="{B4FE2A6C-C85D-483E-ADF0-682D370C28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1314" y="1684322"/>
                        <a:ext cx="1627187" cy="278118"/>
                      </a:xfrm>
                      <a:prstGeom prst="rect">
                        <a:avLst/>
                      </a:prstGeom>
                      <a:solidFill>
                        <a:srgbClr val="2A3F54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rPr>
                          <a:t>Dashboard</a:t>
                        </a:r>
                        <a:endParaRPr lang="es-NI" sz="12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endParaRPr>
                      </a:p>
                    </p:txBody>
                  </p:sp>
                </p:grpSp>
                <p:grpSp>
                  <p:nvGrpSpPr>
                    <p:cNvPr id="15" name="Grupo 14">
                      <a:extLst>
                        <a:ext uri="{FF2B5EF4-FFF2-40B4-BE49-F238E27FC236}">
                          <a16:creationId xmlns:a16="http://schemas.microsoft.com/office/drawing/2014/main" id="{73A57FB7-DF25-422D-81BD-B516BF2577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5400" y="-1395"/>
                      <a:ext cx="2044701" cy="660446"/>
                      <a:chOff x="-25400" y="-1395"/>
                      <a:chExt cx="2044701" cy="660446"/>
                    </a:xfrm>
                  </p:grpSpPr>
                  <p:pic>
                    <p:nvPicPr>
                      <p:cNvPr id="13" name="Imagen 12">
                        <a:extLst>
                          <a:ext uri="{FF2B5EF4-FFF2-40B4-BE49-F238E27FC236}">
                            <a16:creationId xmlns:a16="http://schemas.microsoft.com/office/drawing/2014/main" id="{EFD9A17E-BB09-4F61-AD63-D0802C9884E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t="6507" r="84662" b="91402"/>
                      <a:stretch/>
                    </p:blipFill>
                    <p:spPr>
                      <a:xfrm>
                        <a:off x="25400" y="74507"/>
                        <a:ext cx="1943102" cy="53752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" name="Imagen 7">
                        <a:extLst>
                          <a:ext uri="{FF2B5EF4-FFF2-40B4-BE49-F238E27FC236}">
                            <a16:creationId xmlns:a16="http://schemas.microsoft.com/office/drawing/2014/main" id="{CEAFAE8C-CAF9-4739-B8A1-E6361D09E58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400" y="-1395"/>
                        <a:ext cx="2044701" cy="660446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pic>
                <p:nvPicPr>
                  <p:cNvPr id="26" name="Imagen 25">
                    <a:extLst>
                      <a:ext uri="{FF2B5EF4-FFF2-40B4-BE49-F238E27FC236}">
                        <a16:creationId xmlns:a16="http://schemas.microsoft.com/office/drawing/2014/main" id="{43BE9C94-B628-462B-9F37-A3CAC9EBBB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246316" y="4200017"/>
                    <a:ext cx="9596432" cy="2650726"/>
                  </a:xfrm>
                  <a:prstGeom prst="rect">
                    <a:avLst/>
                  </a:prstGeom>
                </p:spPr>
              </p:pic>
              <p:pic>
                <p:nvPicPr>
                  <p:cNvPr id="28" name="Imagen 27">
                    <a:extLst>
                      <a:ext uri="{FF2B5EF4-FFF2-40B4-BE49-F238E27FC236}">
                        <a16:creationId xmlns:a16="http://schemas.microsoft.com/office/drawing/2014/main" id="{2B73915B-203E-417A-A74E-991DE3B517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773877" y="6125029"/>
                    <a:ext cx="3243497" cy="72571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Imagen 30">
                  <a:extLst>
                    <a:ext uri="{FF2B5EF4-FFF2-40B4-BE49-F238E27FC236}">
                      <a16:creationId xmlns:a16="http://schemas.microsoft.com/office/drawing/2014/main" id="{5F96C8A4-B2E1-4B26-ABB7-77D26DD138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59175" y="4965149"/>
                  <a:ext cx="4667250" cy="390525"/>
                </a:xfrm>
                <a:prstGeom prst="rect">
                  <a:avLst/>
                </a:prstGeom>
              </p:spPr>
            </p:pic>
            <p:pic>
              <p:nvPicPr>
                <p:cNvPr id="33" name="Imagen 32">
                  <a:extLst>
                    <a:ext uri="{FF2B5EF4-FFF2-40B4-BE49-F238E27FC236}">
                      <a16:creationId xmlns:a16="http://schemas.microsoft.com/office/drawing/2014/main" id="{B634D3ED-A418-47AE-B876-7ADAC9779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64087" y="4121755"/>
                  <a:ext cx="3462338" cy="457200"/>
                </a:xfrm>
                <a:prstGeom prst="rect">
                  <a:avLst/>
                </a:prstGeom>
              </p:spPr>
            </p:pic>
          </p:grp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FF1C450F-F8E5-4DEB-9EEB-B074E6A890D6}"/>
                  </a:ext>
                </a:extLst>
              </p:cNvPr>
              <p:cNvSpPr txBox="1"/>
              <p:nvPr/>
            </p:nvSpPr>
            <p:spPr>
              <a:xfrm>
                <a:off x="366714" y="2400182"/>
                <a:ext cx="1387475" cy="278118"/>
              </a:xfrm>
              <a:prstGeom prst="rect">
                <a:avLst/>
              </a:prstGeom>
              <a:solidFill>
                <a:srgbClr val="35495D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Persona</a:t>
                </a:r>
                <a:endParaRPr lang="es-NI" sz="12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CAE4ADF-D0E1-456D-B789-1DC97173E08D}"/>
                  </a:ext>
                </a:extLst>
              </p:cNvPr>
              <p:cNvSpPr txBox="1"/>
              <p:nvPr/>
            </p:nvSpPr>
            <p:spPr>
              <a:xfrm>
                <a:off x="366714" y="2754202"/>
                <a:ext cx="1387475" cy="278118"/>
              </a:xfrm>
              <a:prstGeom prst="rect">
                <a:avLst/>
              </a:prstGeom>
              <a:solidFill>
                <a:srgbClr val="2A3F54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Vehiculos</a:t>
                </a:r>
                <a:endParaRPr lang="es-NI" sz="12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44A8F03E-D75D-46CD-B8F4-786DC4C489E8}"/>
                  </a:ext>
                </a:extLst>
              </p:cNvPr>
              <p:cNvSpPr txBox="1"/>
              <p:nvPr/>
            </p:nvSpPr>
            <p:spPr>
              <a:xfrm>
                <a:off x="366714" y="3032320"/>
                <a:ext cx="1387475" cy="278118"/>
              </a:xfrm>
              <a:prstGeom prst="rect">
                <a:avLst/>
              </a:prstGeom>
              <a:solidFill>
                <a:srgbClr val="2A3F54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Conductor</a:t>
                </a:r>
                <a:endParaRPr lang="es-NI" sz="12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A906EEC8-9C6C-420E-B88A-924F8F171A46}"/>
                  </a:ext>
                </a:extLst>
              </p:cNvPr>
              <p:cNvSpPr txBox="1"/>
              <p:nvPr/>
            </p:nvSpPr>
            <p:spPr>
              <a:xfrm>
                <a:off x="366714" y="3367791"/>
                <a:ext cx="1636712" cy="276999"/>
              </a:xfrm>
              <a:prstGeom prst="rect">
                <a:avLst/>
              </a:prstGeom>
              <a:solidFill>
                <a:srgbClr val="2A3F54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Empresa Transporte</a:t>
                </a:r>
                <a:endParaRPr lang="es-NI" sz="12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57CE1A69-D383-4AB7-BB70-CD43DEBC0D6C}"/>
                </a:ext>
              </a:extLst>
            </p:cNvPr>
            <p:cNvSpPr txBox="1"/>
            <p:nvPr/>
          </p:nvSpPr>
          <p:spPr>
            <a:xfrm>
              <a:off x="366714" y="3680020"/>
              <a:ext cx="1636712" cy="276999"/>
            </a:xfrm>
            <a:prstGeom prst="rect">
              <a:avLst/>
            </a:prstGeom>
            <a:solidFill>
              <a:srgbClr val="2A3F5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Punto de control</a:t>
              </a:r>
              <a:endParaRPr lang="es-NI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0696CC7C-8B93-4537-84BD-B65AA7AA5C14}"/>
                </a:ext>
              </a:extLst>
            </p:cNvPr>
            <p:cNvSpPr txBox="1"/>
            <p:nvPr/>
          </p:nvSpPr>
          <p:spPr>
            <a:xfrm>
              <a:off x="357189" y="3954813"/>
              <a:ext cx="1636712" cy="276999"/>
            </a:xfrm>
            <a:prstGeom prst="rect">
              <a:avLst/>
            </a:prstGeom>
            <a:solidFill>
              <a:srgbClr val="2A3F5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Usuario</a:t>
              </a:r>
              <a:endParaRPr lang="es-NI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5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upo 484">
            <a:extLst>
              <a:ext uri="{FF2B5EF4-FFF2-40B4-BE49-F238E27FC236}">
                <a16:creationId xmlns:a16="http://schemas.microsoft.com/office/drawing/2014/main" id="{4B1354C7-0FA1-4FB9-BD29-588F28C33DB7}"/>
              </a:ext>
            </a:extLst>
          </p:cNvPr>
          <p:cNvGrpSpPr/>
          <p:nvPr/>
        </p:nvGrpSpPr>
        <p:grpSpPr>
          <a:xfrm>
            <a:off x="2209800" y="5536"/>
            <a:ext cx="12192000" cy="6852464"/>
            <a:chOff x="0" y="5536"/>
            <a:chExt cx="12192000" cy="6852464"/>
          </a:xfrm>
        </p:grpSpPr>
        <p:grpSp>
          <p:nvGrpSpPr>
            <p:cNvPr id="482" name="Grupo 481">
              <a:extLst>
                <a:ext uri="{FF2B5EF4-FFF2-40B4-BE49-F238E27FC236}">
                  <a16:creationId xmlns:a16="http://schemas.microsoft.com/office/drawing/2014/main" id="{068BBBEE-FCA3-43F2-805D-5461516D6D9E}"/>
                </a:ext>
              </a:extLst>
            </p:cNvPr>
            <p:cNvGrpSpPr/>
            <p:nvPr/>
          </p:nvGrpSpPr>
          <p:grpSpPr>
            <a:xfrm>
              <a:off x="0" y="5536"/>
              <a:ext cx="12192000" cy="6852464"/>
              <a:chOff x="0" y="5536"/>
              <a:chExt cx="12192000" cy="6852464"/>
            </a:xfrm>
          </p:grpSpPr>
          <p:grpSp>
            <p:nvGrpSpPr>
              <p:cNvPr id="479" name="Grupo 478">
                <a:extLst>
                  <a:ext uri="{FF2B5EF4-FFF2-40B4-BE49-F238E27FC236}">
                    <a16:creationId xmlns:a16="http://schemas.microsoft.com/office/drawing/2014/main" id="{C873474D-F535-4A59-B4FC-D514615037BC}"/>
                  </a:ext>
                </a:extLst>
              </p:cNvPr>
              <p:cNvGrpSpPr/>
              <p:nvPr/>
            </p:nvGrpSpPr>
            <p:grpSpPr>
              <a:xfrm>
                <a:off x="0" y="5536"/>
                <a:ext cx="12192000" cy="6852464"/>
                <a:chOff x="0" y="5536"/>
                <a:chExt cx="12192000" cy="6852464"/>
              </a:xfrm>
            </p:grpSpPr>
            <p:grpSp>
              <p:nvGrpSpPr>
                <p:cNvPr id="478" name="Grupo 477">
                  <a:extLst>
                    <a:ext uri="{FF2B5EF4-FFF2-40B4-BE49-F238E27FC236}">
                      <a16:creationId xmlns:a16="http://schemas.microsoft.com/office/drawing/2014/main" id="{07F9EB3D-3C10-479E-ABB4-349EFCC49355}"/>
                    </a:ext>
                  </a:extLst>
                </p:cNvPr>
                <p:cNvGrpSpPr/>
                <p:nvPr/>
              </p:nvGrpSpPr>
              <p:grpSpPr>
                <a:xfrm>
                  <a:off x="0" y="5536"/>
                  <a:ext cx="12192000" cy="6852464"/>
                  <a:chOff x="0" y="5536"/>
                  <a:chExt cx="12192000" cy="6852464"/>
                </a:xfrm>
              </p:grpSpPr>
              <p:grpSp>
                <p:nvGrpSpPr>
                  <p:cNvPr id="407" name="Grupo 406">
                    <a:extLst>
                      <a:ext uri="{FF2B5EF4-FFF2-40B4-BE49-F238E27FC236}">
                        <a16:creationId xmlns:a16="http://schemas.microsoft.com/office/drawing/2014/main" id="{304AC83C-D1F6-4667-BE43-74C917406D6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5536"/>
                    <a:ext cx="12192000" cy="6852464"/>
                    <a:chOff x="279400" y="5536"/>
                    <a:chExt cx="12192000" cy="6852464"/>
                  </a:xfrm>
                </p:grpSpPr>
                <p:grpSp>
                  <p:nvGrpSpPr>
                    <p:cNvPr id="406" name="Grupo 405">
                      <a:extLst>
                        <a:ext uri="{FF2B5EF4-FFF2-40B4-BE49-F238E27FC236}">
                          <a16:creationId xmlns:a16="http://schemas.microsoft.com/office/drawing/2014/main" id="{87F7D720-3B46-4DD3-9E14-C6DF99EB4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9400" y="5536"/>
                      <a:ext cx="12192000" cy="6852464"/>
                      <a:chOff x="0" y="0"/>
                      <a:chExt cx="12192000" cy="6852464"/>
                    </a:xfrm>
                  </p:grpSpPr>
                  <p:grpSp>
                    <p:nvGrpSpPr>
                      <p:cNvPr id="405" name="Grupo 404">
                        <a:extLst>
                          <a:ext uri="{FF2B5EF4-FFF2-40B4-BE49-F238E27FC236}">
                            <a16:creationId xmlns:a16="http://schemas.microsoft.com/office/drawing/2014/main" id="{C42057D9-EB55-4290-9BB4-9F76A60A86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12192000" cy="6852464"/>
                        <a:chOff x="0" y="0"/>
                        <a:chExt cx="12192000" cy="6852464"/>
                      </a:xfrm>
                    </p:grpSpPr>
                    <p:grpSp>
                      <p:nvGrpSpPr>
                        <p:cNvPr id="398" name="Grupo 397">
                          <a:extLst>
                            <a:ext uri="{FF2B5EF4-FFF2-40B4-BE49-F238E27FC236}">
                              <a16:creationId xmlns:a16="http://schemas.microsoft.com/office/drawing/2014/main" id="{44734A69-78E0-49E2-BBAC-A510B175C4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12192000" cy="6852464"/>
                          <a:chOff x="0" y="5536"/>
                          <a:chExt cx="12192000" cy="6852464"/>
                        </a:xfrm>
                      </p:grpSpPr>
                      <p:grpSp>
                        <p:nvGrpSpPr>
                          <p:cNvPr id="298" name="Grupo 297">
                            <a:extLst>
                              <a:ext uri="{FF2B5EF4-FFF2-40B4-BE49-F238E27FC236}">
                                <a16:creationId xmlns:a16="http://schemas.microsoft.com/office/drawing/2014/main" id="{3038DD16-A16B-44D3-A325-7A6D4DECA2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5536"/>
                            <a:ext cx="12192000" cy="6852464"/>
                            <a:chOff x="0" y="16285"/>
                            <a:chExt cx="12192000" cy="6852464"/>
                          </a:xfrm>
                        </p:grpSpPr>
                        <p:grpSp>
                          <p:nvGrpSpPr>
                            <p:cNvPr id="241" name="Grupo 240">
                              <a:extLst>
                                <a:ext uri="{FF2B5EF4-FFF2-40B4-BE49-F238E27FC236}">
                                  <a16:creationId xmlns:a16="http://schemas.microsoft.com/office/drawing/2014/main" id="{35517C00-156D-4F63-847C-ACB7C43ADB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16285"/>
                              <a:ext cx="12192000" cy="6852464"/>
                              <a:chOff x="0" y="0"/>
                              <a:chExt cx="12192000" cy="6852464"/>
                            </a:xfrm>
                          </p:grpSpPr>
                          <p:grpSp>
                            <p:nvGrpSpPr>
                              <p:cNvPr id="196" name="Grupo 195">
                                <a:extLst>
                                  <a:ext uri="{FF2B5EF4-FFF2-40B4-BE49-F238E27FC236}">
                                    <a16:creationId xmlns:a16="http://schemas.microsoft.com/office/drawing/2014/main" id="{100D9A76-9336-43EF-A98D-D93129A0BF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12192000" cy="6852464"/>
                                <a:chOff x="0" y="0"/>
                                <a:chExt cx="12192000" cy="6852464"/>
                              </a:xfrm>
                            </p:grpSpPr>
                            <p:grpSp>
                              <p:nvGrpSpPr>
                                <p:cNvPr id="149" name="Grupo 148">
                                  <a:extLst>
                                    <a:ext uri="{FF2B5EF4-FFF2-40B4-BE49-F238E27FC236}">
                                      <a16:creationId xmlns:a16="http://schemas.microsoft.com/office/drawing/2014/main" id="{9E25CAED-5F80-45DA-B5BB-7A3BD7D51E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12192000" cy="6852464"/>
                                  <a:chOff x="0" y="0"/>
                                  <a:chExt cx="12192000" cy="6852464"/>
                                </a:xfrm>
                              </p:grpSpPr>
                              <p:grpSp>
                                <p:nvGrpSpPr>
                                  <p:cNvPr id="118" name="Grupo 117">
                                    <a:extLst>
                                      <a:ext uri="{FF2B5EF4-FFF2-40B4-BE49-F238E27FC236}">
                                        <a16:creationId xmlns:a16="http://schemas.microsoft.com/office/drawing/2014/main" id="{27827BD6-B0FF-4BAE-8AA1-DD70B3D52BF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12192000" cy="6852464"/>
                                    <a:chOff x="0" y="0"/>
                                    <a:chExt cx="12192000" cy="6852464"/>
                                  </a:xfrm>
                                </p:grpSpPr>
                                <p:grpSp>
                                  <p:nvGrpSpPr>
                                    <p:cNvPr id="55" name="Grupo 54">
                                      <a:extLst>
                                        <a:ext uri="{FF2B5EF4-FFF2-40B4-BE49-F238E27FC236}">
                                          <a16:creationId xmlns:a16="http://schemas.microsoft.com/office/drawing/2014/main" id="{453A57BF-1B46-4D64-B1DB-FCF01D7F82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0"/>
                                      <a:ext cx="12192000" cy="6852464"/>
                                      <a:chOff x="0" y="5536"/>
                                      <a:chExt cx="12192000" cy="6852464"/>
                                    </a:xfrm>
                                  </p:grpSpPr>
                                  <p:grpSp>
                                    <p:nvGrpSpPr>
                                      <p:cNvPr id="49" name="Grupo 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2C72434-D0AF-4BC8-8E2F-9CFD80F92A9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5536"/>
                                        <a:ext cx="12192000" cy="6852464"/>
                                        <a:chOff x="0" y="5536"/>
                                        <a:chExt cx="12192000" cy="6852464"/>
                                      </a:xfrm>
                                    </p:grpSpPr>
                                    <p:grpSp>
                                      <p:nvGrpSpPr>
                                        <p:cNvPr id="46" name="Grupo 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356246-2FF1-4A54-BB83-2863F5C8937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5536"/>
                                          <a:ext cx="12192000" cy="6852464"/>
                                          <a:chOff x="0" y="1907"/>
                                          <a:chExt cx="12192000" cy="6852464"/>
                                        </a:xfrm>
                                      </p:grpSpPr>
                                      <p:grpSp>
                                        <p:nvGrpSpPr>
                                          <p:cNvPr id="43" name="Grupo 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02CEF5E-9093-47AC-BD08-CF5B9A98510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0" y="1907"/>
                                            <a:ext cx="12192000" cy="6852464"/>
                                            <a:chOff x="0" y="1907"/>
                                            <a:chExt cx="12192000" cy="6852464"/>
                                          </a:xfrm>
                                        </p:grpSpPr>
                                        <p:grpSp>
                                          <p:nvGrpSpPr>
                                            <p:cNvPr id="25" name="Grupo 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A088F74-76D6-4F4C-8043-C9C3F8405DE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0" y="1907"/>
                                              <a:ext cx="12192000" cy="6852464"/>
                                              <a:chOff x="0" y="1907"/>
                                              <a:chExt cx="12192000" cy="6852464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" name="Grupo 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6DC541-C6D4-4A9C-ABC3-E0CDA0EED56F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0" y="1907"/>
                                                <a:ext cx="12192000" cy="6852464"/>
                                                <a:chOff x="0" y="1907"/>
                                                <a:chExt cx="12192000" cy="6852464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7" name="Grupo 1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FE8C0F6F-FA66-4FFC-9DCE-06AE31DFB07F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0" y="1907"/>
                                                  <a:ext cx="12192000" cy="6852464"/>
                                                  <a:chOff x="0" y="1907"/>
                                                  <a:chExt cx="12192000" cy="6852464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4" name="Grupo 1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3472CAC-051B-4BFE-A8BC-910EE429F99C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0" y="1907"/>
                                                    <a:ext cx="12192000" cy="6852464"/>
                                                    <a:chOff x="0" y="1907"/>
                                                    <a:chExt cx="12192000" cy="6852464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0" name="Grupo 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CC5B995B-C5BF-4AB2-AADB-C711283EF0F2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1907"/>
                                                      <a:ext cx="12192000" cy="6852464"/>
                                                      <a:chOff x="0" y="1907"/>
                                                      <a:chExt cx="12192000" cy="6852464"/>
                                                    </a:xfrm>
                                                  </p:grpSpPr>
                                                  <p:pic>
                                                    <p:nvPicPr>
                                                      <p:cNvPr id="7" name="Imagen 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350BBB45-1C31-40B3-A0E9-4D960197CEEE}"/>
                                                          </a:ext>
                                                        </a:extLst>
                                                      </p:cNvPr>
                                                      <p:cNvPicPr>
                                                        <a:picLocks noChangeAspect="1"/>
                                                      </p:cNvPicPr>
                                                      <p:nvPr/>
                                                    </p:nvPicPr>
                                                    <p:blipFill>
                                                      <a:blip r:embed="rId2"/>
                                                      <a:stretch>
                                                        <a:fillRect/>
                                                      </a:stretch>
                                                    </p:blipFill>
                                                    <p:spPr>
                                                      <a:xfrm>
                                                        <a:off x="0" y="3628"/>
                                                        <a:ext cx="12192000" cy="685074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</p:spPr>
                                                  </p:pic>
                                                  <p:pic>
                                                    <p:nvPicPr>
                                                      <p:cNvPr id="8" name="Imagen 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33FAD6F-BA3B-4F6C-BC28-F1448E56203D}"/>
                                                          </a:ext>
                                                        </a:extLst>
                                                      </p:cNvPr>
                                                      <p:cNvPicPr>
                                                        <a:picLocks noChangeAspect="1"/>
                                                      </p:cNvPicPr>
                                                      <p:nvPr/>
                                                    </p:nvPicPr>
                                                    <p:blipFill rotWithShape="1">
                                                      <a:blip r:embed="rId3"/>
                                                      <a:srcRect t="6507" r="84662" b="91402"/>
                                                      <a:stretch/>
                                                    </p:blipFill>
                                                    <p:spPr>
                                                      <a:xfrm>
                                                        <a:off x="50800" y="67250"/>
                                                        <a:ext cx="1943102" cy="53752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</p:spPr>
                                                  </p:pic>
                                                  <p:pic>
                                                    <p:nvPicPr>
                                                      <p:cNvPr id="9" name="Imagen 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F658FF4B-8339-4C37-ACE5-2A843925E247}"/>
                                                          </a:ext>
                                                        </a:extLst>
                                                      </p:cNvPr>
                                                      <p:cNvPicPr>
                                                        <a:picLocks noChangeAspect="1"/>
                                                      </p:cNvPicPr>
                                                      <p:nvPr/>
                                                    </p:nvPicPr>
                                                    <p:blipFill>
                                                      <a:blip r:embed="rId4"/>
                                                      <a:stretch>
                                                        <a:fillRect/>
                                                      </a:stretch>
                                                    </p:blipFill>
                                                    <p:spPr>
                                                      <a:xfrm>
                                                        <a:off x="0" y="1907"/>
                                                        <a:ext cx="2044702" cy="668208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</p:spPr>
                                                  </p:pic>
                                                </p:grpSp>
                                                <p:sp>
                                                  <p:nvSpPr>
                                                    <p:cNvPr id="11" name="CuadroTexto 1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A8223E88-77DE-4E83-BB9A-9B79533E9FB2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341314" y="2118028"/>
                                                      <a:ext cx="1387475" cy="278118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solidFill>
                                                      <a:srgbClr val="2A3F54"/>
                                                    </a:solidFill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1200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Aharoni" panose="02010803020104030203" pitchFamily="2" charset="-79"/>
                                                          <a:cs typeface="Aharoni" panose="02010803020104030203" pitchFamily="2" charset="-79"/>
                                                        </a:rPr>
                                                        <a:t>Catalogos</a:t>
                                                      </a:r>
                                                      <a:endParaRPr lang="es-NI" sz="1200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Aharoni" panose="02010803020104030203" pitchFamily="2" charset="-79"/>
                                                        <a:cs typeface="Aharoni" panose="02010803020104030203" pitchFamily="2" charset="-79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12" name="CuadroTexto 11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1E6C5053-BB3C-45E7-8C77-EF9C5D0A43C0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366714" y="1677065"/>
                                                      <a:ext cx="1627187" cy="278118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solidFill>
                                                      <a:srgbClr val="2A3F54"/>
                                                    </a:solidFill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1200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Aharoni" panose="02010803020104030203" pitchFamily="2" charset="-79"/>
                                                          <a:cs typeface="Aharoni" panose="02010803020104030203" pitchFamily="2" charset="-79"/>
                                                        </a:rPr>
                                                        <a:t>Dashboard</a:t>
                                                      </a:r>
                                                      <a:endParaRPr lang="es-NI" sz="1200" dirty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Aharoni" panose="02010803020104030203" pitchFamily="2" charset="-79"/>
                                                        <a:cs typeface="Aharoni" panose="02010803020104030203" pitchFamily="2" charset="-79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pic>
                                                <p:nvPicPr>
                                                  <p:cNvPr id="15" name="Imagen 1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1A5F9407-CAC6-4DFE-A9F5-F4DBA99981BD}"/>
                                                      </a:ext>
                                                    </a:extLst>
                                                  </p:cNvPr>
                                                  <p:cNvPicPr>
                                                    <a:picLocks noChangeAspect="1"/>
                                                  </p:cNvPicPr>
                                                  <p:nvPr/>
                                                </p:nvPicPr>
                                                <p:blipFill rotWithShape="1">
                                                  <a:blip r:embed="rId2"/>
                                                  <a:srcRect t="46479" r="83541" b="23499"/>
                                                  <a:stretch/>
                                                </p:blipFill>
                                                <p:spPr>
                                                  <a:xfrm>
                                                    <a:off x="0" y="2568523"/>
                                                    <a:ext cx="2006600" cy="205673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</p:pic>
                                              <p:pic>
                                                <p:nvPicPr>
                                                  <p:cNvPr id="16" name="Imagen 1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34ECB88-633A-467D-A6D4-08BE42504AB2}"/>
                                                      </a:ext>
                                                    </a:extLst>
                                                  </p:cNvPr>
                                                  <p:cNvPicPr>
                                                    <a:picLocks noChangeAspect="1"/>
                                                  </p:cNvPicPr>
                                                  <p:nvPr/>
                                                </p:nvPicPr>
                                                <p:blipFill rotWithShape="1">
                                                  <a:blip r:embed="rId3"/>
                                                  <a:srcRect t="6507" r="84662" b="91402"/>
                                                  <a:stretch/>
                                                </p:blipFill>
                                                <p:spPr>
                                                  <a:xfrm>
                                                    <a:off x="50799" y="4024766"/>
                                                    <a:ext cx="1943102" cy="240340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</p:pic>
                                            </p:grpSp>
                                            <p:sp>
                                              <p:nvSpPr>
                                                <p:cNvPr id="19" name="CuadroTexto 1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27D0B07-68ED-420B-A705-8AC066ACC694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41314" y="2613341"/>
                                                  <a:ext cx="1387475" cy="278118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rgbClr val="2E4357"/>
                                                </a:solidFill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US" sz="1200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Aharoni" panose="02010803020104030203" pitchFamily="2" charset="-79"/>
                                                      <a:cs typeface="Aharoni" panose="02010803020104030203" pitchFamily="2" charset="-79"/>
                                                    </a:rPr>
                                                    <a:t>Pesada</a:t>
                                                  </a:r>
                                                  <a:endParaRPr lang="es-NI" sz="1200" dirty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Aharoni" panose="02010803020104030203" pitchFamily="2" charset="-79"/>
                                                    <a:cs typeface="Aharoni" panose="02010803020104030203" pitchFamily="2" charset="-79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0" name="CuadroTexto 1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2ED9409-BC03-4C6F-ABDD-7DB33A4D3F2C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41313" y="3009486"/>
                                                  <a:ext cx="1665287" cy="276999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rgbClr val="35495D"/>
                                                </a:solidFill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US" sz="1200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Aharoni" panose="02010803020104030203" pitchFamily="2" charset="-79"/>
                                                      <a:cs typeface="Aharoni" panose="02010803020104030203" pitchFamily="2" charset="-79"/>
                                                    </a:rPr>
                                                    <a:t>Pesada automatica</a:t>
                                                  </a:r>
                                                  <a:endParaRPr lang="es-NI" sz="1200" dirty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Aharoni" panose="02010803020104030203" pitchFamily="2" charset="-79"/>
                                                    <a:cs typeface="Aharoni" panose="02010803020104030203" pitchFamily="2" charset="-79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1" name="CuadroTexto 2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9ADA585-E152-4839-98CF-F2E427B599AD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28614" y="3306804"/>
                                                  <a:ext cx="1665287" cy="276999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rgbClr val="2A3F54"/>
                                                </a:solidFill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US" sz="1200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Aharoni" panose="02010803020104030203" pitchFamily="2" charset="-79"/>
                                                      <a:cs typeface="Aharoni" panose="02010803020104030203" pitchFamily="2" charset="-79"/>
                                                    </a:rPr>
                                                    <a:t>Pesada manual</a:t>
                                                  </a:r>
                                                  <a:endParaRPr lang="es-NI" sz="1200" dirty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Aharoni" panose="02010803020104030203" pitchFamily="2" charset="-79"/>
                                                    <a:cs typeface="Aharoni" panose="02010803020104030203" pitchFamily="2" charset="-79"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pic>
                                            <p:nvPicPr>
                                              <p:cNvPr id="22" name="Imagen 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A840E6-E7D5-4D28-945C-C439CF51F025}"/>
                                                  </a:ext>
                                                </a:extLst>
                                              </p:cNvPr>
                                              <p:cNvPicPr>
                                                <a:picLocks noChangeAspect="1"/>
                                              </p:cNvPicPr>
                                              <p:nvPr/>
                                            </p:nvPicPr>
                                            <p:blipFill>
                                              <a:blip r:embed="rId5"/>
                                              <a:stretch>
                                                <a:fillRect/>
                                              </a:stretch>
                                            </p:blipFill>
                                            <p:spPr>
                                              <a:xfrm>
                                                <a:off x="2373314" y="1303187"/>
                                                <a:ext cx="4368798" cy="2350669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</p:spPr>
                                          </p:pic>
                                        </p:grpSp>
                                        <p:sp>
                                          <p:nvSpPr>
                                            <p:cNvPr id="42" name="CuadroTexto 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45AAF4-61FF-46D2-8408-AF6867A2B8E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28614" y="3653856"/>
                                              <a:ext cx="1654174" cy="278118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rgbClr val="2A3F54"/>
                                            </a:solidFill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US" sz="1200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Aharoni" panose="02010803020104030203" pitchFamily="2" charset="-79"/>
                                                  <a:cs typeface="Aharoni" panose="02010803020104030203" pitchFamily="2" charset="-79"/>
                                                </a:rPr>
                                                <a:t>Reportes</a:t>
                                              </a:r>
                                              <a:endParaRPr lang="es-NI" sz="1200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Aharoni" panose="02010803020104030203" pitchFamily="2" charset="-79"/>
                                                <a:cs typeface="Aharoni" panose="02010803020104030203" pitchFamily="2" charset="-79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pic>
                                        <p:nvPicPr>
                                          <p:cNvPr id="44" name="Imagen 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0D107B1-F44E-4648-8370-048125A8BC55}"/>
                                              </a:ext>
                                            </a:extLst>
                                          </p:cNvPr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5"/>
                                          <a:stretch>
                                            <a:fillRect/>
                                          </a:stretch>
                                        </p:blipFill>
                                        <p:spPr>
                                          <a:xfrm>
                                            <a:off x="7326199" y="1326972"/>
                                            <a:ext cx="4368798" cy="2350669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</p:pic>
                                      <p:pic>
                                        <p:nvPicPr>
                                          <p:cNvPr id="45" name="Imagen 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C30A97-543C-4BFA-8FE0-EDC26C7878D9}"/>
                                              </a:ext>
                                            </a:extLst>
                                          </p:cNvPr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5"/>
                                          <a:stretch>
                                            <a:fillRect/>
                                          </a:stretch>
                                        </p:blipFill>
                                        <p:spPr>
                                          <a:xfrm>
                                            <a:off x="2338283" y="3764762"/>
                                            <a:ext cx="9490072" cy="2510744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</p:pic>
                                    </p:grpSp>
                                    <p:pic>
                                      <p:nvPicPr>
                                        <p:cNvPr id="48" name="Imagen 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04D0175-7145-4D77-A8F1-0B80DB4A017D}"/>
                                            </a:ext>
                                          </a:extLst>
                                        </p:cNvPr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6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2220685" y="610547"/>
                                          <a:ext cx="9642699" cy="395211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  <p:pic>
                                    <p:nvPicPr>
                                      <p:cNvPr id="50" name="Imagen 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173FF5-B16D-46F8-842E-8FD480BB970B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7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2109725" y="3738383"/>
                                        <a:ext cx="2828282" cy="63281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sp>
                                    <p:nvSpPr>
                                      <p:cNvPr id="53" name="CuadroTexto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60D43C-31BC-400A-A83F-AF782C10FC2B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734809" y="96605"/>
                                        <a:ext cx="2403681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en-US" dirty="0">
                                            <a:solidFill>
                                              <a:srgbClr val="73869A"/>
                                            </a:solidFill>
                                            <a:latin typeface="Aharoni" panose="02010803020104030203" pitchFamily="2" charset="-79"/>
                                            <a:cs typeface="Aharoni" panose="02010803020104030203" pitchFamily="2" charset="-79"/>
                                          </a:rPr>
                                          <a:t>Pesada standard</a:t>
                                        </a:r>
                                        <a:endParaRPr lang="es-NI" dirty="0">
                                          <a:solidFill>
                                            <a:srgbClr val="73869A"/>
                                          </a:solidFill>
                                          <a:latin typeface="Aharoni" panose="02010803020104030203" pitchFamily="2" charset="-79"/>
                                          <a:cs typeface="Aharoni" panose="02010803020104030203" pitchFamily="2" charset="-79"/>
                                        </a:endParaRPr>
                                      </a:p>
                                    </p:txBody>
                                  </p:sp>
                                </p:grpSp>
                                <p:pic>
                                  <p:nvPicPr>
                                    <p:cNvPr id="58" name="Imagen 57">
                                      <a:extLst>
                                        <a:ext uri="{FF2B5EF4-FFF2-40B4-BE49-F238E27FC236}">
                                          <a16:creationId xmlns:a16="http://schemas.microsoft.com/office/drawing/2014/main" id="{73CF5799-E885-429B-8FD7-0C0EC1019069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8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0358434" y="704253"/>
                                      <a:ext cx="1504950" cy="40005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sp>
                                <p:nvSpPr>
                                  <p:cNvPr id="59" name="CuadroTexto 58">
                                    <a:extLst>
                                      <a:ext uri="{FF2B5EF4-FFF2-40B4-BE49-F238E27FC236}">
                                        <a16:creationId xmlns:a16="http://schemas.microsoft.com/office/drawing/2014/main" id="{689C1C75-2C5C-4862-BD45-F7DE901A59C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0842214" y="803319"/>
                                    <a:ext cx="1028654" cy="27699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sz="1200" dirty="0">
                                        <a:solidFill>
                                          <a:srgbClr val="73869A"/>
                                        </a:solidFill>
                                        <a:latin typeface="Aharoni" panose="02010803020104030203" pitchFamily="2" charset="-79"/>
                                        <a:cs typeface="Aharoni" panose="02010803020104030203" pitchFamily="2" charset="-79"/>
                                      </a:rPr>
                                      <a:t>Conectado</a:t>
                                    </a:r>
                                    <a:endParaRPr lang="es-NI" sz="1200" dirty="0">
                                      <a:solidFill>
                                        <a:srgbClr val="73869A"/>
                                      </a:solidFill>
                                      <a:latin typeface="Aharoni" panose="02010803020104030203" pitchFamily="2" charset="-79"/>
                                      <a:cs typeface="Aharoni" panose="02010803020104030203" pitchFamily="2" charset="-79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54" name="CuadroTexto 153">
                                  <a:extLst>
                                    <a:ext uri="{FF2B5EF4-FFF2-40B4-BE49-F238E27FC236}">
                                      <a16:creationId xmlns:a16="http://schemas.microsoft.com/office/drawing/2014/main" id="{109417CD-4A1B-4649-9CC9-EBC376D9CC8F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213201" y="715601"/>
                                  <a:ext cx="2071119" cy="4001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000" dirty="0">
                                      <a:solidFill>
                                        <a:srgbClr val="73869A"/>
                                      </a:solidFill>
                                      <a:cs typeface="Aharoni" panose="02010803020104030203" pitchFamily="2" charset="-79"/>
                                    </a:rPr>
                                    <a:t>Ticket No: 00001</a:t>
                                  </a:r>
                                  <a:endParaRPr lang="es-NI" sz="2000" dirty="0">
                                    <a:solidFill>
                                      <a:srgbClr val="73869A"/>
                                    </a:solidFill>
                                    <a:cs typeface="Aharoni" panose="02010803020104030203" pitchFamily="2" charset="-79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6" name="CuadroTexto 155">
                                  <a:extLst>
                                    <a:ext uri="{FF2B5EF4-FFF2-40B4-BE49-F238E27FC236}">
                                      <a16:creationId xmlns:a16="http://schemas.microsoft.com/office/drawing/2014/main" id="{8A0C1F59-AE10-4848-91CD-053D580F847E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563424" y="719076"/>
                                  <a:ext cx="3088512" cy="4001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000" dirty="0">
                                      <a:solidFill>
                                        <a:srgbClr val="73869A"/>
                                      </a:solidFill>
                                      <a:cs typeface="Aharoni" panose="02010803020104030203" pitchFamily="2" charset="-79"/>
                                    </a:rPr>
                                    <a:t>12/12/2020 08:00:00 PM</a:t>
                                  </a:r>
                                  <a:endParaRPr lang="es-NI" sz="2000" dirty="0">
                                    <a:solidFill>
                                      <a:srgbClr val="73869A"/>
                                    </a:solidFill>
                                    <a:cs typeface="Aharoni" panose="02010803020104030203" pitchFamily="2" charset="-79"/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158" name="Imagen 157">
                                  <a:extLst>
                                    <a:ext uri="{FF2B5EF4-FFF2-40B4-BE49-F238E27FC236}">
                                      <a16:creationId xmlns:a16="http://schemas.microsoft.com/office/drawing/2014/main" id="{0D79E8DB-D6EE-4671-BB89-40621E3FDC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9"/>
                                <a:srcRect l="17290" b="59810"/>
                                <a:stretch/>
                              </p:blipFill>
                              <p:spPr>
                                <a:xfrm>
                                  <a:off x="3093720" y="1248619"/>
                                  <a:ext cx="3735476" cy="465484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159" name="CuadroTexto 158">
                                  <a:extLst>
                                    <a:ext uri="{FF2B5EF4-FFF2-40B4-BE49-F238E27FC236}">
                                      <a16:creationId xmlns:a16="http://schemas.microsoft.com/office/drawing/2014/main" id="{4E9B64DF-ABA5-4578-825C-4CE970B88B72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533476" y="1398233"/>
                                  <a:ext cx="1421949" cy="25391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050" dirty="0">
                                      <a:solidFill>
                                        <a:srgbClr val="73869A"/>
                                      </a:solidFill>
                                      <a:latin typeface="Aharoni" panose="02010803020104030203" pitchFamily="2" charset="-79"/>
                                      <a:cs typeface="Aharoni" panose="02010803020104030203" pitchFamily="2" charset="-79"/>
                                    </a:rPr>
                                    <a:t>Placa:</a:t>
                                  </a:r>
                                  <a:endParaRPr lang="es-NI" sz="1050" dirty="0">
                                    <a:solidFill>
                                      <a:srgbClr val="73869A"/>
                                    </a:solidFill>
                                    <a:latin typeface="Aharoni" panose="02010803020104030203" pitchFamily="2" charset="-79"/>
                                    <a:cs typeface="Aharoni" panose="02010803020104030203" pitchFamily="2" charset="-79"/>
                                  </a:endParaRPr>
                                </a:p>
                              </p:txBody>
                            </p:sp>
                          </p:grpSp>
                          <p:pic>
                            <p:nvPicPr>
                              <p:cNvPr id="235" name="Imagen 234">
                                <a:extLst>
                                  <a:ext uri="{FF2B5EF4-FFF2-40B4-BE49-F238E27FC236}">
                                    <a16:creationId xmlns:a16="http://schemas.microsoft.com/office/drawing/2014/main" id="{F212470B-8EBB-446C-BE77-4B70316771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88280" y="1714102"/>
                                <a:ext cx="3735476" cy="33428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38" name="CuadroTexto 237">
                                <a:extLst>
                                  <a:ext uri="{FF2B5EF4-FFF2-40B4-BE49-F238E27FC236}">
                                    <a16:creationId xmlns:a16="http://schemas.microsoft.com/office/drawing/2014/main" id="{68B1B0E5-DF89-45D5-878D-AB94DE062A7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382745" y="1741169"/>
                                <a:ext cx="1421949" cy="25391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050" dirty="0">
                                    <a:solidFill>
                                      <a:srgbClr val="73869A"/>
                                    </a:solidFill>
                                    <a:latin typeface="Aharoni" panose="02010803020104030203" pitchFamily="2" charset="-79"/>
                                    <a:cs typeface="Aharoni" panose="02010803020104030203" pitchFamily="2" charset="-79"/>
                                  </a:rPr>
                                  <a:t>Empresa:</a:t>
                                </a:r>
                                <a:endParaRPr lang="es-NI" sz="1050" dirty="0">
                                  <a:solidFill>
                                    <a:srgbClr val="73869A"/>
                                  </a:solidFill>
                                  <a:latin typeface="Aharoni" panose="02010803020104030203" pitchFamily="2" charset="-79"/>
                                  <a:cs typeface="Aharoni" panose="02010803020104030203" pitchFamily="2" charset="-79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239" name="Imagen 238">
                                <a:extLst>
                                  <a:ext uri="{FF2B5EF4-FFF2-40B4-BE49-F238E27FC236}">
                                    <a16:creationId xmlns:a16="http://schemas.microsoft.com/office/drawing/2014/main" id="{29B928BB-A1BD-43B8-899D-A88D9F22B59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00723" y="2066811"/>
                                <a:ext cx="3735476" cy="33428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40" name="CuadroTexto 239">
                                <a:extLst>
                                  <a:ext uri="{FF2B5EF4-FFF2-40B4-BE49-F238E27FC236}">
                                    <a16:creationId xmlns:a16="http://schemas.microsoft.com/office/drawing/2014/main" id="{CFF0D40B-01F9-44F5-A470-66CF3183961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312876" y="2093877"/>
                                <a:ext cx="1421949" cy="25391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050" dirty="0">
                                    <a:solidFill>
                                      <a:srgbClr val="73869A"/>
                                    </a:solidFill>
                                    <a:latin typeface="Aharoni" panose="02010803020104030203" pitchFamily="2" charset="-79"/>
                                    <a:cs typeface="Aharoni" panose="02010803020104030203" pitchFamily="2" charset="-79"/>
                                  </a:rPr>
                                  <a:t>Conductor:</a:t>
                                </a:r>
                                <a:endParaRPr lang="es-NI" sz="1050" dirty="0">
                                  <a:solidFill>
                                    <a:srgbClr val="73869A"/>
                                  </a:solidFill>
                                  <a:latin typeface="Aharoni" panose="02010803020104030203" pitchFamily="2" charset="-79"/>
                                  <a:cs typeface="Aharoni" panose="02010803020104030203" pitchFamily="2" charset="-79"/>
                                </a:endParaRPr>
                              </a:p>
                            </p:txBody>
                          </p:sp>
                        </p:grpSp>
                        <p:pic>
                          <p:nvPicPr>
                            <p:cNvPr id="292" name="Imagen 291">
                              <a:extLst>
                                <a:ext uri="{FF2B5EF4-FFF2-40B4-BE49-F238E27FC236}">
                                  <a16:creationId xmlns:a16="http://schemas.microsoft.com/office/drawing/2014/main" id="{D464BBD5-06CE-467B-BBC4-4312FD2B414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91527" y="1338714"/>
                              <a:ext cx="1859159" cy="857250"/>
                            </a:xfrm>
                            <a:prstGeom prst="rect">
                              <a:avLst/>
                            </a:prstGeom>
                            <a:ln w="38100" cap="sq">
                              <a:solidFill>
                                <a:srgbClr val="00B05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</p:pic>
                        <p:sp>
                          <p:nvSpPr>
                            <p:cNvPr id="293" name="CuadroTexto 292">
                              <a:extLst>
                                <a:ext uri="{FF2B5EF4-FFF2-40B4-BE49-F238E27FC236}">
                                  <a16:creationId xmlns:a16="http://schemas.microsoft.com/office/drawing/2014/main" id="{C6A29054-D37F-4C45-80D5-47D680DBA85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214839" y="1339913"/>
                              <a:ext cx="1146581" cy="276999"/>
                            </a:xfrm>
                            <a:prstGeom prst="rect">
                              <a:avLst/>
                            </a:prstGeom>
                            <a:solidFill>
                              <a:srgbClr val="F7F7F7"/>
                            </a:solidFill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200" b="1" dirty="0">
                                  <a:solidFill>
                                    <a:srgbClr val="73869A"/>
                                  </a:solidFill>
                                  <a:cs typeface="Aharoni" panose="02010803020104030203" pitchFamily="2" charset="-79"/>
                                </a:rPr>
                                <a:t>Peso Bruto</a:t>
                              </a:r>
                              <a:endParaRPr lang="es-NI" sz="1200" b="1" dirty="0">
                                <a:solidFill>
                                  <a:srgbClr val="73869A"/>
                                </a:solidFill>
                                <a:cs typeface="Aharoni" panose="02010803020104030203" pitchFamily="2" charset="-79"/>
                              </a:endParaRPr>
                            </a:p>
                          </p:txBody>
                        </p:sp>
                        <p:sp>
                          <p:nvSpPr>
                            <p:cNvPr id="294" name="CuadroTexto 293">
                              <a:extLst>
                                <a:ext uri="{FF2B5EF4-FFF2-40B4-BE49-F238E27FC236}">
                                  <a16:creationId xmlns:a16="http://schemas.microsoft.com/office/drawing/2014/main" id="{3A932475-3A61-4124-9441-F57FDD091F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1110909" y="1556830"/>
                              <a:ext cx="584088" cy="461665"/>
                            </a:xfrm>
                            <a:prstGeom prst="rect">
                              <a:avLst/>
                            </a:prstGeom>
                            <a:solidFill>
                              <a:srgbClr val="F7F7F7"/>
                            </a:solidFill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>
                                  <a:solidFill>
                                    <a:srgbClr val="73869A"/>
                                  </a:solidFill>
                                  <a:cs typeface="Aharoni" panose="02010803020104030203" pitchFamily="2" charset="-79"/>
                                </a:rPr>
                                <a:t>KG</a:t>
                              </a:r>
                              <a:endParaRPr lang="es-NI" sz="2400" b="1" dirty="0">
                                <a:solidFill>
                                  <a:srgbClr val="73869A"/>
                                </a:solidFill>
                                <a:cs typeface="Aharoni" panose="02010803020104030203" pitchFamily="2" charset="-79"/>
                              </a:endParaRPr>
                            </a:p>
                          </p:txBody>
                        </p:sp>
                        <p:pic>
                          <p:nvPicPr>
                            <p:cNvPr id="296" name="Imagen 295">
                              <a:extLst>
                                <a:ext uri="{FF2B5EF4-FFF2-40B4-BE49-F238E27FC236}">
                                  <a16:creationId xmlns:a16="http://schemas.microsoft.com/office/drawing/2014/main" id="{F1AADA0F-5C12-4E05-B172-824B9687D44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12"/>
                            <a:srcRect r="30770" b="48565"/>
                            <a:stretch/>
                          </p:blipFill>
                          <p:spPr>
                            <a:xfrm>
                              <a:off x="10007782" y="2004922"/>
                              <a:ext cx="843684" cy="186517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285" name="CuadroTexto 284">
                            <a:extLst>
                              <a:ext uri="{FF2B5EF4-FFF2-40B4-BE49-F238E27FC236}">
                                <a16:creationId xmlns:a16="http://schemas.microsoft.com/office/drawing/2014/main" id="{315D8845-4AA9-455F-AB55-2FF8AE23916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22135" y="2437668"/>
                            <a:ext cx="885886" cy="2539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050" dirty="0">
                                <a:solidFill>
                                  <a:srgbClr val="73869A"/>
                                </a:solidFill>
                                <a:latin typeface="Aharoni" panose="02010803020104030203" pitchFamily="2" charset="-79"/>
                                <a:cs typeface="Aharoni" panose="02010803020104030203" pitchFamily="2" charset="-79"/>
                              </a:rPr>
                              <a:t>Producto:</a:t>
                            </a:r>
                            <a:endParaRPr lang="es-NI" sz="1050" dirty="0">
                              <a:solidFill>
                                <a:srgbClr val="73869A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endParaRPr>
                          </a:p>
                        </p:txBody>
                      </p:sp>
                      <p:pic>
                        <p:nvPicPr>
                          <p:cNvPr id="286" name="Imagen 285">
                            <a:extLst>
                              <a:ext uri="{FF2B5EF4-FFF2-40B4-BE49-F238E27FC236}">
                                <a16:creationId xmlns:a16="http://schemas.microsoft.com/office/drawing/2014/main" id="{F2FF8B1B-150E-4A91-819D-307347812FA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9"/>
                          <a:srcRect l="17290" t="5379" b="59810"/>
                          <a:stretch/>
                        </p:blipFill>
                        <p:spPr>
                          <a:xfrm>
                            <a:off x="3088280" y="2376351"/>
                            <a:ext cx="3735476" cy="35648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287" name="CuadroTexto 286">
                            <a:extLst>
                              <a:ext uri="{FF2B5EF4-FFF2-40B4-BE49-F238E27FC236}">
                                <a16:creationId xmlns:a16="http://schemas.microsoft.com/office/drawing/2014/main" id="{07D1DCD7-BEDB-4842-8FCB-5A53B409F4E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9227" y="2769409"/>
                            <a:ext cx="1244639" cy="2539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050" dirty="0">
                                <a:solidFill>
                                  <a:srgbClr val="73869A"/>
                                </a:solidFill>
                                <a:latin typeface="Aharoni" panose="02010803020104030203" pitchFamily="2" charset="-79"/>
                                <a:cs typeface="Aharoni" panose="02010803020104030203" pitchFamily="2" charset="-79"/>
                              </a:rPr>
                              <a:t>Costo Unit:</a:t>
                            </a:r>
                            <a:endParaRPr lang="es-NI" sz="1050" dirty="0">
                              <a:solidFill>
                                <a:srgbClr val="73869A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endParaRPr>
                          </a:p>
                        </p:txBody>
                      </p:sp>
                      <p:pic>
                        <p:nvPicPr>
                          <p:cNvPr id="288" name="Imagen 287">
                            <a:extLst>
                              <a:ext uri="{FF2B5EF4-FFF2-40B4-BE49-F238E27FC236}">
                                <a16:creationId xmlns:a16="http://schemas.microsoft.com/office/drawing/2014/main" id="{4A98D615-347E-4D61-89AF-03B9B7294E6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9"/>
                          <a:srcRect l="17290" t="8252" b="59810"/>
                          <a:stretch/>
                        </p:blipFill>
                        <p:spPr>
                          <a:xfrm>
                            <a:off x="3080046" y="2718738"/>
                            <a:ext cx="3735476" cy="327053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289" name="CuadroTexto 288">
                            <a:extLst>
                              <a:ext uri="{FF2B5EF4-FFF2-40B4-BE49-F238E27FC236}">
                                <a16:creationId xmlns:a16="http://schemas.microsoft.com/office/drawing/2014/main" id="{6E6D80FD-ECA3-4647-BA42-15107D1E489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58247" y="3123616"/>
                            <a:ext cx="1244639" cy="2539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050" dirty="0">
                                <a:solidFill>
                                  <a:srgbClr val="73869A"/>
                                </a:solidFill>
                                <a:latin typeface="Aharoni" panose="02010803020104030203" pitchFamily="2" charset="-79"/>
                                <a:cs typeface="Aharoni" panose="02010803020104030203" pitchFamily="2" charset="-79"/>
                              </a:rPr>
                              <a:t>Costo Neto:</a:t>
                            </a:r>
                            <a:endParaRPr lang="es-NI" sz="1050" dirty="0">
                              <a:solidFill>
                                <a:srgbClr val="73869A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endParaRPr>
                          </a:p>
                        </p:txBody>
                      </p:sp>
                      <p:pic>
                        <p:nvPicPr>
                          <p:cNvPr id="290" name="Imagen 289">
                            <a:extLst>
                              <a:ext uri="{FF2B5EF4-FFF2-40B4-BE49-F238E27FC236}">
                                <a16:creationId xmlns:a16="http://schemas.microsoft.com/office/drawing/2014/main" id="{0F514AF1-9502-412D-8F5E-45891271F50E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9"/>
                          <a:srcRect l="17290" t="8252" b="59810"/>
                          <a:stretch/>
                        </p:blipFill>
                        <p:spPr>
                          <a:xfrm>
                            <a:off x="3080788" y="3072945"/>
                            <a:ext cx="3735476" cy="327053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401" name="Imagen 400">
                          <a:extLst>
                            <a:ext uri="{FF2B5EF4-FFF2-40B4-BE49-F238E27FC236}">
                              <a16:creationId xmlns:a16="http://schemas.microsoft.com/office/drawing/2014/main" id="{C432AFA9-3A23-4AE9-8B36-1E9B541C592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770517" y="1327577"/>
                          <a:ext cx="1859159" cy="33428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02" name="CuadroTexto 401">
                          <a:extLst>
                            <a:ext uri="{FF2B5EF4-FFF2-40B4-BE49-F238E27FC236}">
                              <a16:creationId xmlns:a16="http://schemas.microsoft.com/office/drawing/2014/main" id="{2B010867-44DA-45BC-AF42-78B5BD6B18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0519" y="1387614"/>
                          <a:ext cx="1421949" cy="2539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050" dirty="0">
                              <a:solidFill>
                                <a:srgbClr val="73869A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rPr>
                            <a:t>Bascula:</a:t>
                          </a:r>
                          <a:endParaRPr lang="es-NI" sz="1050" dirty="0">
                            <a:solidFill>
                              <a:srgbClr val="73869A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endParaRPr>
                        </a:p>
                      </p:txBody>
                    </p:sp>
                  </p:grpSp>
                  <p:sp>
                    <p:nvSpPr>
                      <p:cNvPr id="403" name="CuadroTexto 402">
                        <a:extLst>
                          <a:ext uri="{FF2B5EF4-FFF2-40B4-BE49-F238E27FC236}">
                            <a16:creationId xmlns:a16="http://schemas.microsoft.com/office/drawing/2014/main" id="{8077D863-FA03-4ABB-9B11-FEAD8B7FDE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06470" y="1795117"/>
                        <a:ext cx="1244639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rgbClr val="73869A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rPr>
                          <a:t>Bruto:</a:t>
                        </a:r>
                        <a:endParaRPr lang="es-NI" sz="1050" dirty="0">
                          <a:solidFill>
                            <a:srgbClr val="73869A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endParaRPr>
                      </a:p>
                    </p:txBody>
                  </p:sp>
                  <p:pic>
                    <p:nvPicPr>
                      <p:cNvPr id="404" name="Imagen 403">
                        <a:extLst>
                          <a:ext uri="{FF2B5EF4-FFF2-40B4-BE49-F238E27FC236}">
                            <a16:creationId xmlns:a16="http://schemas.microsoft.com/office/drawing/2014/main" id="{6AC6388F-F28B-4352-B82A-F1AEE3598DE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/>
                      <a:srcRect l="17290" t="8252" b="59810"/>
                      <a:stretch/>
                    </p:blipFill>
                    <p:spPr>
                      <a:xfrm>
                        <a:off x="7776955" y="1773383"/>
                        <a:ext cx="1879696" cy="327053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46" name="Imagen 345">
                      <a:extLst>
                        <a:ext uri="{FF2B5EF4-FFF2-40B4-BE49-F238E27FC236}">
                          <a16:creationId xmlns:a16="http://schemas.microsoft.com/office/drawing/2014/main" id="{DC76A64D-8A00-4DF7-90B5-009A048CDD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2"/>
                    <a:srcRect l="2997" t="48321" r="27773" b="244"/>
                    <a:stretch/>
                  </p:blipFill>
                  <p:spPr>
                    <a:xfrm>
                      <a:off x="11147121" y="1987959"/>
                      <a:ext cx="912739" cy="18651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0" name="CuadroTexto 469">
                    <a:extLst>
                      <a:ext uri="{FF2B5EF4-FFF2-40B4-BE49-F238E27FC236}">
                        <a16:creationId xmlns:a16="http://schemas.microsoft.com/office/drawing/2014/main" id="{B06FD8BC-9ED6-40C0-BEAB-F814F714373E}"/>
                      </a:ext>
                    </a:extLst>
                  </p:cNvPr>
                  <p:cNvSpPr txBox="1"/>
                  <p:nvPr/>
                </p:nvSpPr>
                <p:spPr>
                  <a:xfrm>
                    <a:off x="7184519" y="2171723"/>
                    <a:ext cx="124463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solidFill>
                          <a:srgbClr val="73869A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Tara:</a:t>
                    </a:r>
                    <a:endParaRPr lang="es-NI" sz="1050" dirty="0">
                      <a:solidFill>
                        <a:srgbClr val="73869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  <p:pic>
                <p:nvPicPr>
                  <p:cNvPr id="471" name="Imagen 470">
                    <a:extLst>
                      <a:ext uri="{FF2B5EF4-FFF2-40B4-BE49-F238E27FC236}">
                        <a16:creationId xmlns:a16="http://schemas.microsoft.com/office/drawing/2014/main" id="{9EF2EA3E-0A55-42EA-9D6C-9F2CF136EB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17290" t="8252" b="59810"/>
                  <a:stretch/>
                </p:blipFill>
                <p:spPr>
                  <a:xfrm>
                    <a:off x="7755004" y="2149989"/>
                    <a:ext cx="1924368" cy="327053"/>
                  </a:xfrm>
                  <a:prstGeom prst="rect">
                    <a:avLst/>
                  </a:prstGeom>
                </p:spPr>
              </p:pic>
              <p:sp>
                <p:nvSpPr>
                  <p:cNvPr id="472" name="CuadroTexto 471">
                    <a:extLst>
                      <a:ext uri="{FF2B5EF4-FFF2-40B4-BE49-F238E27FC236}">
                        <a16:creationId xmlns:a16="http://schemas.microsoft.com/office/drawing/2014/main" id="{8DCEBA33-6817-4C58-88AB-F798E71FF9B0}"/>
                      </a:ext>
                    </a:extLst>
                  </p:cNvPr>
                  <p:cNvSpPr txBox="1"/>
                  <p:nvPr/>
                </p:nvSpPr>
                <p:spPr>
                  <a:xfrm>
                    <a:off x="7184519" y="2531469"/>
                    <a:ext cx="124463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solidFill>
                          <a:srgbClr val="73869A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Neto:</a:t>
                    </a:r>
                    <a:endParaRPr lang="es-NI" sz="1050" dirty="0">
                      <a:solidFill>
                        <a:srgbClr val="73869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  <p:pic>
                <p:nvPicPr>
                  <p:cNvPr id="473" name="Imagen 472">
                    <a:extLst>
                      <a:ext uri="{FF2B5EF4-FFF2-40B4-BE49-F238E27FC236}">
                        <a16:creationId xmlns:a16="http://schemas.microsoft.com/office/drawing/2014/main" id="{C91AE46E-E3DA-42D4-B9D7-6D0ED99F22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17290" t="8252" b="59810"/>
                  <a:stretch/>
                </p:blipFill>
                <p:spPr>
                  <a:xfrm>
                    <a:off x="7755004" y="2509735"/>
                    <a:ext cx="1924368" cy="327053"/>
                  </a:xfrm>
                  <a:prstGeom prst="rect">
                    <a:avLst/>
                  </a:prstGeom>
                </p:spPr>
              </p:pic>
              <p:pic>
                <p:nvPicPr>
                  <p:cNvPr id="474" name="Imagen 473">
                    <a:extLst>
                      <a:ext uri="{FF2B5EF4-FFF2-40B4-BE49-F238E27FC236}">
                        <a16:creationId xmlns:a16="http://schemas.microsoft.com/office/drawing/2014/main" id="{7ED5FF20-7B5E-4611-B88A-48422D7972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17290" t="8252" b="59810"/>
                  <a:stretch/>
                </p:blipFill>
                <p:spPr>
                  <a:xfrm>
                    <a:off x="9926707" y="2359073"/>
                    <a:ext cx="1924368" cy="1310111"/>
                  </a:xfrm>
                  <a:prstGeom prst="rect">
                    <a:avLst/>
                  </a:prstGeom>
                </p:spPr>
              </p:pic>
              <p:sp>
                <p:nvSpPr>
                  <p:cNvPr id="475" name="CuadroTexto 474">
                    <a:extLst>
                      <a:ext uri="{FF2B5EF4-FFF2-40B4-BE49-F238E27FC236}">
                        <a16:creationId xmlns:a16="http://schemas.microsoft.com/office/drawing/2014/main" id="{762FC99D-B4C5-42F0-A3FC-F0FBC0CB9F3D}"/>
                      </a:ext>
                    </a:extLst>
                  </p:cNvPr>
                  <p:cNvSpPr txBox="1"/>
                  <p:nvPr/>
                </p:nvSpPr>
                <p:spPr>
                  <a:xfrm>
                    <a:off x="9885605" y="2283780"/>
                    <a:ext cx="124463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solidFill>
                          <a:srgbClr val="73869A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Observaciones:</a:t>
                    </a:r>
                    <a:endParaRPr lang="es-NI" sz="1050" dirty="0">
                      <a:solidFill>
                        <a:srgbClr val="73869A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476" name="CuadroTexto 475">
                    <a:extLst>
                      <a:ext uri="{FF2B5EF4-FFF2-40B4-BE49-F238E27FC236}">
                        <a16:creationId xmlns:a16="http://schemas.microsoft.com/office/drawing/2014/main" id="{557580C5-97B7-4E47-B7FB-DBA136C58C81}"/>
                      </a:ext>
                    </a:extLst>
                  </p:cNvPr>
                  <p:cNvSpPr txBox="1"/>
                  <p:nvPr/>
                </p:nvSpPr>
                <p:spPr>
                  <a:xfrm>
                    <a:off x="7492116" y="2986075"/>
                    <a:ext cx="241404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B05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Peso Correcto </a:t>
                    </a:r>
                    <a:r>
                      <a:rPr lang="en-US" sz="3600" dirty="0">
                        <a:solidFill>
                          <a:srgbClr val="00B05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!!!</a:t>
                    </a:r>
                    <a:endParaRPr lang="es-NI" sz="2000" dirty="0">
                      <a:solidFill>
                        <a:srgbClr val="00B050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  <p:pic>
              <p:nvPicPr>
                <p:cNvPr id="477" name="Imagen 476">
                  <a:extLst>
                    <a:ext uri="{FF2B5EF4-FFF2-40B4-BE49-F238E27FC236}">
                      <a16:creationId xmlns:a16="http://schemas.microsoft.com/office/drawing/2014/main" id="{935BC6C2-F0AC-42F9-820E-066F17896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5795" r="30234" b="13343"/>
                <a:stretch/>
              </p:blipFill>
              <p:spPr>
                <a:xfrm>
                  <a:off x="4827746" y="3739782"/>
                  <a:ext cx="1987776" cy="548377"/>
                </a:xfrm>
                <a:prstGeom prst="rect">
                  <a:avLst/>
                </a:prstGeom>
              </p:spPr>
            </p:pic>
          </p:grpSp>
          <p:sp>
            <p:nvSpPr>
              <p:cNvPr id="480" name="CuadroTexto 479">
                <a:extLst>
                  <a:ext uri="{FF2B5EF4-FFF2-40B4-BE49-F238E27FC236}">
                    <a16:creationId xmlns:a16="http://schemas.microsoft.com/office/drawing/2014/main" id="{76F9DB61-BE65-4B58-B842-A5C3BD2F740D}"/>
                  </a:ext>
                </a:extLst>
              </p:cNvPr>
              <p:cNvSpPr txBox="1"/>
              <p:nvPr/>
            </p:nvSpPr>
            <p:spPr>
              <a:xfrm>
                <a:off x="4938007" y="3923854"/>
                <a:ext cx="832103" cy="276999"/>
              </a:xfrm>
              <a:prstGeom prst="rect">
                <a:avLst/>
              </a:prstGeom>
              <a:solidFill>
                <a:srgbClr val="007B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Ticket </a:t>
                </a:r>
                <a:endParaRPr lang="es-NI" sz="105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481" name="CuadroTexto 480">
                <a:extLst>
                  <a:ext uri="{FF2B5EF4-FFF2-40B4-BE49-F238E27FC236}">
                    <a16:creationId xmlns:a16="http://schemas.microsoft.com/office/drawing/2014/main" id="{BAD345C0-38B2-4F33-A717-B229EB18A184}"/>
                  </a:ext>
                </a:extLst>
              </p:cNvPr>
              <p:cNvSpPr txBox="1"/>
              <p:nvPr/>
            </p:nvSpPr>
            <p:spPr>
              <a:xfrm>
                <a:off x="5910009" y="3923853"/>
                <a:ext cx="832103" cy="276999"/>
              </a:xfrm>
              <a:prstGeom prst="rect">
                <a:avLst/>
              </a:prstGeom>
              <a:solidFill>
                <a:srgbClr val="007B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Eliminar</a:t>
                </a:r>
                <a:endParaRPr lang="es-NI" sz="105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484" name="Imagen 483">
              <a:extLst>
                <a:ext uri="{FF2B5EF4-FFF2-40B4-BE49-F238E27FC236}">
                  <a16:creationId xmlns:a16="http://schemas.microsoft.com/office/drawing/2014/main" id="{49F6ED12-9D35-4103-A9DD-E74A1F1E3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79227" y="4269623"/>
              <a:ext cx="9517084" cy="2581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682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193D757F-7BBB-4B33-8C45-6FA315B5FBE7}"/>
              </a:ext>
            </a:extLst>
          </p:cNvPr>
          <p:cNvGrpSpPr/>
          <p:nvPr/>
        </p:nvGrpSpPr>
        <p:grpSpPr>
          <a:xfrm>
            <a:off x="2895600" y="-247650"/>
            <a:ext cx="12192000" cy="6876143"/>
            <a:chOff x="1" y="0"/>
            <a:chExt cx="12192000" cy="6876143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6D4A9C8-5544-4E5C-A5FF-A67A3169C3C4}"/>
                </a:ext>
              </a:extLst>
            </p:cNvPr>
            <p:cNvGrpSpPr/>
            <p:nvPr/>
          </p:nvGrpSpPr>
          <p:grpSpPr>
            <a:xfrm>
              <a:off x="1" y="0"/>
              <a:ext cx="12192000" cy="6876143"/>
              <a:chOff x="1" y="0"/>
              <a:chExt cx="12192000" cy="6876143"/>
            </a:xfrm>
          </p:grpSpPr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8ADC3672-D341-4840-AF50-6E65D10DA44E}"/>
                  </a:ext>
                </a:extLst>
              </p:cNvPr>
              <p:cNvGrpSpPr/>
              <p:nvPr/>
            </p:nvGrpSpPr>
            <p:grpSpPr>
              <a:xfrm>
                <a:off x="1" y="0"/>
                <a:ext cx="12192000" cy="6876143"/>
                <a:chOff x="0" y="-15658"/>
                <a:chExt cx="12231877" cy="6891801"/>
              </a:xfrm>
            </p:grpSpPr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B45BBA37-5FF6-4B07-A5B8-303E3DDC5898}"/>
                    </a:ext>
                  </a:extLst>
                </p:cNvPr>
                <p:cNvGrpSpPr/>
                <p:nvPr/>
              </p:nvGrpSpPr>
              <p:grpSpPr>
                <a:xfrm>
                  <a:off x="0" y="-15658"/>
                  <a:ext cx="12192000" cy="6891801"/>
                  <a:chOff x="0" y="-15596"/>
                  <a:chExt cx="12192000" cy="6864071"/>
                </a:xfrm>
              </p:grpSpPr>
              <p:grpSp>
                <p:nvGrpSpPr>
                  <p:cNvPr id="13" name="Grupo 12">
                    <a:extLst>
                      <a:ext uri="{FF2B5EF4-FFF2-40B4-BE49-F238E27FC236}">
                        <a16:creationId xmlns:a16="http://schemas.microsoft.com/office/drawing/2014/main" id="{35A3E71D-0F9F-4C76-9EB1-C5317834300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5596"/>
                    <a:ext cx="12192000" cy="6848475"/>
                    <a:chOff x="0" y="-15596"/>
                    <a:chExt cx="12192000" cy="6848475"/>
                  </a:xfrm>
                </p:grpSpPr>
                <p:grpSp>
                  <p:nvGrpSpPr>
                    <p:cNvPr id="15" name="Grupo 14">
                      <a:extLst>
                        <a:ext uri="{FF2B5EF4-FFF2-40B4-BE49-F238E27FC236}">
                          <a16:creationId xmlns:a16="http://schemas.microsoft.com/office/drawing/2014/main" id="{C467E6C6-B10D-4D08-B1ED-D09DE5E92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-15596"/>
                      <a:ext cx="12192000" cy="6848475"/>
                      <a:chOff x="0" y="-15596"/>
                      <a:chExt cx="12192000" cy="6848475"/>
                    </a:xfrm>
                  </p:grpSpPr>
                  <p:grpSp>
                    <p:nvGrpSpPr>
                      <p:cNvPr id="20" name="Grupo 19">
                        <a:extLst>
                          <a:ext uri="{FF2B5EF4-FFF2-40B4-BE49-F238E27FC236}">
                            <a16:creationId xmlns:a16="http://schemas.microsoft.com/office/drawing/2014/main" id="{15BBD23F-B5DA-4387-8C59-0CD837AACC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-15596"/>
                        <a:ext cx="12192000" cy="6848475"/>
                        <a:chOff x="0" y="-15596"/>
                        <a:chExt cx="12192000" cy="6848475"/>
                      </a:xfrm>
                    </p:grpSpPr>
                    <p:grpSp>
                      <p:nvGrpSpPr>
                        <p:cNvPr id="22" name="Grupo 21">
                          <a:extLst>
                            <a:ext uri="{FF2B5EF4-FFF2-40B4-BE49-F238E27FC236}">
                              <a16:creationId xmlns:a16="http://schemas.microsoft.com/office/drawing/2014/main" id="{DB58F9E4-3A73-4E35-BF25-5F1D39C5DA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-15596"/>
                          <a:ext cx="12192000" cy="6848475"/>
                          <a:chOff x="0" y="-15596"/>
                          <a:chExt cx="12192000" cy="6848475"/>
                        </a:xfrm>
                      </p:grpSpPr>
                      <p:grpSp>
                        <p:nvGrpSpPr>
                          <p:cNvPr id="26" name="Grupo 25">
                            <a:extLst>
                              <a:ext uri="{FF2B5EF4-FFF2-40B4-BE49-F238E27FC236}">
                                <a16:creationId xmlns:a16="http://schemas.microsoft.com/office/drawing/2014/main" id="{7AA0ECF5-1484-42E3-8146-6E3F207A4D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-15596"/>
                            <a:ext cx="12192000" cy="6848475"/>
                            <a:chOff x="0" y="-3036"/>
                            <a:chExt cx="12192000" cy="6848475"/>
                          </a:xfrm>
                        </p:grpSpPr>
                        <p:pic>
                          <p:nvPicPr>
                            <p:cNvPr id="28" name="Imagen 27">
                              <a:extLst>
                                <a:ext uri="{FF2B5EF4-FFF2-40B4-BE49-F238E27FC236}">
                                  <a16:creationId xmlns:a16="http://schemas.microsoft.com/office/drawing/2014/main" id="{7ACB9F06-45F3-418E-ABF7-08F5AFB89AF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12560"/>
                              <a:ext cx="12192000" cy="68328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9" name="Imagen 28">
                              <a:extLst>
                                <a:ext uri="{FF2B5EF4-FFF2-40B4-BE49-F238E27FC236}">
                                  <a16:creationId xmlns:a16="http://schemas.microsoft.com/office/drawing/2014/main" id="{0E2C8910-7A43-4614-854D-D3A67A38A99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/>
                            <a:srcRect t="6507" r="84662" b="91402"/>
                            <a:stretch/>
                          </p:blipFill>
                          <p:spPr>
                            <a:xfrm>
                              <a:off x="60324" y="12560"/>
                              <a:ext cx="1943101" cy="419098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0" name="Imagen 29">
                              <a:extLst>
                                <a:ext uri="{FF2B5EF4-FFF2-40B4-BE49-F238E27FC236}">
                                  <a16:creationId xmlns:a16="http://schemas.microsoft.com/office/drawing/2014/main" id="{1B1BE16E-CB06-4445-88DA-42ED28294A3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-3036"/>
                              <a:ext cx="2041525" cy="628272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27" name="Imagen 26">
                            <a:extLst>
                              <a:ext uri="{FF2B5EF4-FFF2-40B4-BE49-F238E27FC236}">
                                <a16:creationId xmlns:a16="http://schemas.microsoft.com/office/drawing/2014/main" id="{52E6C50E-3384-4061-A4AE-A133D4C4C8F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/>
                          <a:srcRect t="6507" r="84662" b="91402"/>
                          <a:stretch/>
                        </p:blipFill>
                        <p:spPr>
                          <a:xfrm>
                            <a:off x="60324" y="3602038"/>
                            <a:ext cx="1943102" cy="2911395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23" name="CuadroTexto 22">
                          <a:extLst>
                            <a:ext uri="{FF2B5EF4-FFF2-40B4-BE49-F238E27FC236}">
                              <a16:creationId xmlns:a16="http://schemas.microsoft.com/office/drawing/2014/main" id="{CF9E7C85-3D41-4BA6-8EC7-FC206B0E44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252" y="1664704"/>
                          <a:ext cx="1654174" cy="276999"/>
                        </a:xfrm>
                        <a:prstGeom prst="rect">
                          <a:avLst/>
                        </a:prstGeom>
                        <a:solidFill>
                          <a:srgbClr val="2A3F54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u="sng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rPr>
                            <a:t>Dashboard</a:t>
                          </a:r>
                          <a:endParaRPr lang="es-NI" sz="1200" u="sng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endParaRPr>
                        </a:p>
                      </p:txBody>
                    </p:sp>
                    <p:sp>
                      <p:nvSpPr>
                        <p:cNvPr id="24" name="CuadroTexto 23">
                          <a:extLst>
                            <a:ext uri="{FF2B5EF4-FFF2-40B4-BE49-F238E27FC236}">
                              <a16:creationId xmlns:a16="http://schemas.microsoft.com/office/drawing/2014/main" id="{B50B76E9-7CDD-4B2C-BAE7-42B9EB89306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251" y="3183583"/>
                          <a:ext cx="1654174" cy="276999"/>
                        </a:xfrm>
                        <a:prstGeom prst="rect">
                          <a:avLst/>
                        </a:prstGeom>
                        <a:solidFill>
                          <a:srgbClr val="2A3F54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u="sng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rPr>
                            <a:t>Reportes</a:t>
                          </a:r>
                          <a:endParaRPr lang="es-NI" sz="1200" u="sng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endParaRPr>
                        </a:p>
                      </p:txBody>
                    </p:sp>
                    <p:sp>
                      <p:nvSpPr>
                        <p:cNvPr id="25" name="CuadroTexto 24">
                          <a:extLst>
                            <a:ext uri="{FF2B5EF4-FFF2-40B4-BE49-F238E27FC236}">
                              <a16:creationId xmlns:a16="http://schemas.microsoft.com/office/drawing/2014/main" id="{FE42E4F4-2AC3-475D-A9D7-9864602262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251" y="2555767"/>
                          <a:ext cx="1549399" cy="276999"/>
                        </a:xfrm>
                        <a:prstGeom prst="rect">
                          <a:avLst/>
                        </a:prstGeom>
                        <a:solidFill>
                          <a:srgbClr val="2A3F54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u="sng" dirty="0">
                              <a:solidFill>
                                <a:schemeClr val="bg1"/>
                              </a:solidFill>
                              <a:latin typeface="Aharoni" panose="02010803020104030203" pitchFamily="2" charset="-79"/>
                              <a:cs typeface="Aharoni" panose="02010803020104030203" pitchFamily="2" charset="-79"/>
                            </a:rPr>
                            <a:t>Catalogos</a:t>
                          </a:r>
                          <a:endParaRPr lang="es-NI" sz="1200" u="sng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endParaRPr>
                        </a:p>
                      </p:txBody>
                    </p:sp>
                  </p:grpSp>
                  <p:sp>
                    <p:nvSpPr>
                      <p:cNvPr id="21" name="CuadroTexto 20">
                        <a:extLst>
                          <a:ext uri="{FF2B5EF4-FFF2-40B4-BE49-F238E27FC236}">
                            <a16:creationId xmlns:a16="http://schemas.microsoft.com/office/drawing/2014/main" id="{A1A8CD49-4B1F-4CD0-8ED9-F0353F003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1311" y="2099734"/>
                        <a:ext cx="1463676" cy="276999"/>
                      </a:xfrm>
                      <a:prstGeom prst="rect">
                        <a:avLst/>
                      </a:prstGeom>
                      <a:solidFill>
                        <a:srgbClr val="2A3F54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u="sng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rPr>
                          <a:t>Pesada</a:t>
                        </a:r>
                        <a:endParaRPr lang="es-NI" sz="1200" u="sng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endParaRPr>
                      </a:p>
                    </p:txBody>
                  </p:sp>
                </p:grpSp>
                <p:grpSp>
                  <p:nvGrpSpPr>
                    <p:cNvPr id="16" name="Grupo 15">
                      <a:extLst>
                        <a:ext uri="{FF2B5EF4-FFF2-40B4-BE49-F238E27FC236}">
                          <a16:creationId xmlns:a16="http://schemas.microsoft.com/office/drawing/2014/main" id="{E1617D18-83B0-4B4F-A3E3-5D8D58F0FA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569" y="2663853"/>
                      <a:ext cx="1810543" cy="280342"/>
                      <a:chOff x="105569" y="2663853"/>
                      <a:chExt cx="1810543" cy="280342"/>
                    </a:xfrm>
                  </p:grpSpPr>
                  <p:pic>
                    <p:nvPicPr>
                      <p:cNvPr id="18" name="Imagen 17">
                        <a:extLst>
                          <a:ext uri="{FF2B5EF4-FFF2-40B4-BE49-F238E27FC236}">
                            <a16:creationId xmlns:a16="http://schemas.microsoft.com/office/drawing/2014/main" id="{8ABEA361-B6E3-4B40-A80B-40013FF83C4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t="6507" r="84662" b="91402"/>
                      <a:stretch/>
                    </p:blipFill>
                    <p:spPr>
                      <a:xfrm>
                        <a:off x="105569" y="2821968"/>
                        <a:ext cx="1810543" cy="12222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" name="Imagen 18">
                        <a:extLst>
                          <a:ext uri="{FF2B5EF4-FFF2-40B4-BE49-F238E27FC236}">
                            <a16:creationId xmlns:a16="http://schemas.microsoft.com/office/drawing/2014/main" id="{6295B4AF-C2AF-4B27-98C1-28C2501265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2" y="2663853"/>
                        <a:ext cx="152400" cy="142875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7" name="Imagen 16">
                      <a:extLst>
                        <a:ext uri="{FF2B5EF4-FFF2-40B4-BE49-F238E27FC236}">
                          <a16:creationId xmlns:a16="http://schemas.microsoft.com/office/drawing/2014/main" id="{28D8E6DC-8118-4C61-BADA-58B3667FA0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154239" y="575611"/>
                      <a:ext cx="9932192" cy="588722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" name="Imagen 13">
                    <a:extLst>
                      <a:ext uri="{FF2B5EF4-FFF2-40B4-BE49-F238E27FC236}">
                        <a16:creationId xmlns:a16="http://schemas.microsoft.com/office/drawing/2014/main" id="{554626E9-D56A-42F4-83A1-A43DB5315F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354262" y="5610225"/>
                    <a:ext cx="9590088" cy="123825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2" name="Imagen 31">
                  <a:extLst>
                    <a:ext uri="{FF2B5EF4-FFF2-40B4-BE49-F238E27FC236}">
                      <a16:creationId xmlns:a16="http://schemas.microsoft.com/office/drawing/2014/main" id="{DFF1E098-8A38-49BD-92D5-73249DD5B0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153"/>
                <a:stretch/>
              </p:blipFill>
              <p:spPr>
                <a:xfrm>
                  <a:off x="2066734" y="-15658"/>
                  <a:ext cx="10165143" cy="6891801"/>
                </a:xfrm>
                <a:prstGeom prst="rect">
                  <a:avLst/>
                </a:prstGeom>
              </p:spPr>
            </p:pic>
          </p:grp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C1238D77-6E27-4D4A-947E-9BD6C792F4B0}"/>
                  </a:ext>
                </a:extLst>
              </p:cNvPr>
              <p:cNvSpPr txBox="1"/>
              <p:nvPr/>
            </p:nvSpPr>
            <p:spPr>
              <a:xfrm>
                <a:off x="2337092" y="1980902"/>
                <a:ext cx="9169107" cy="169277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>
                    <a:solidFill>
                      <a:srgbClr val="73869A"/>
                    </a:solidFill>
                    <a:cs typeface="Aharoni" panose="02010803020104030203" pitchFamily="2" charset="-79"/>
                  </a:rPr>
                  <a:t>Reportes</a:t>
                </a:r>
              </a:p>
              <a:p>
                <a:r>
                  <a:rPr lang="es-NI" sz="1400" u="sng" dirty="0">
                    <a:solidFill>
                      <a:srgbClr val="73869A"/>
                    </a:solidFill>
                    <a:cs typeface="Aharoni" panose="02010803020104030203" pitchFamily="2" charset="-79"/>
                  </a:rPr>
                  <a:t>Estos son distintos reportes que podrán Ser exportados a distintos formatos dentro el SCP.</a:t>
                </a:r>
              </a:p>
              <a:p>
                <a:endParaRPr lang="es-NI" sz="3600" u="sng" dirty="0">
                  <a:solidFill>
                    <a:srgbClr val="73869A"/>
                  </a:solidFill>
                  <a:cs typeface="Aharoni" panose="02010803020104030203" pitchFamily="2" charset="-79"/>
                </a:endParaRPr>
              </a:p>
              <a:p>
                <a:endParaRPr lang="es-NI" sz="1400" u="sng" dirty="0">
                  <a:solidFill>
                    <a:srgbClr val="73869A"/>
                  </a:solidFill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EE17C38C-17AB-4A42-B2E2-F9D2718006E7}"/>
                </a:ext>
              </a:extLst>
            </p:cNvPr>
            <p:cNvSpPr txBox="1"/>
            <p:nvPr/>
          </p:nvSpPr>
          <p:spPr>
            <a:xfrm>
              <a:off x="2202406" y="564683"/>
              <a:ext cx="3340265" cy="861774"/>
            </a:xfrm>
            <a:prstGeom prst="rect">
              <a:avLst/>
            </a:prstGeom>
            <a:solidFill>
              <a:srgbClr val="F7F7F7"/>
            </a:solidFill>
          </p:spPr>
          <p:txBody>
            <a:bodyPr wrap="square" rtlCol="0">
              <a:spAutoFit/>
            </a:bodyPr>
            <a:lstStyle/>
            <a:p>
              <a:r>
                <a:rPr lang="es-NI" sz="3600" u="sng" dirty="0">
                  <a:solidFill>
                    <a:srgbClr val="73869A"/>
                  </a:solidFill>
                  <a:cs typeface="Aharoni" panose="02010803020104030203" pitchFamily="2" charset="-79"/>
                </a:rPr>
                <a:t>Reporteria SCP</a:t>
              </a:r>
            </a:p>
            <a:p>
              <a:endParaRPr lang="es-NI" sz="1400" u="sng" dirty="0">
                <a:solidFill>
                  <a:srgbClr val="73869A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B18B207D-3A66-43D1-8598-E78D2EF2252B}"/>
                </a:ext>
              </a:extLst>
            </p:cNvPr>
            <p:cNvSpPr txBox="1"/>
            <p:nvPr/>
          </p:nvSpPr>
          <p:spPr>
            <a:xfrm>
              <a:off x="2345008" y="1437521"/>
              <a:ext cx="9169107" cy="43088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s-NI" sz="1400" u="sng" dirty="0">
                  <a:solidFill>
                    <a:srgbClr val="73869A"/>
                  </a:solidFill>
                  <a:cs typeface="Aharoni" panose="02010803020104030203" pitchFamily="2" charset="-79"/>
                </a:rPr>
                <a:t>MTI Exportar PDF</a:t>
              </a:r>
            </a:p>
            <a:p>
              <a:endParaRPr lang="es-NI" sz="700" u="sng" dirty="0">
                <a:solidFill>
                  <a:srgbClr val="73869A"/>
                </a:solidFill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12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6DD416D-D179-4B98-A781-383CA53E3F38}"/>
              </a:ext>
            </a:extLst>
          </p:cNvPr>
          <p:cNvGrpSpPr/>
          <p:nvPr/>
        </p:nvGrpSpPr>
        <p:grpSpPr>
          <a:xfrm>
            <a:off x="2266951" y="-209550"/>
            <a:ext cx="12191997" cy="6876143"/>
            <a:chOff x="1" y="0"/>
            <a:chExt cx="12191997" cy="6876143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BD14FCB-DD14-40FA-92DD-F1E6D06625ED}"/>
                </a:ext>
              </a:extLst>
            </p:cNvPr>
            <p:cNvGrpSpPr/>
            <p:nvPr/>
          </p:nvGrpSpPr>
          <p:grpSpPr>
            <a:xfrm>
              <a:off x="1" y="0"/>
              <a:ext cx="12191997" cy="6876143"/>
              <a:chOff x="1" y="0"/>
              <a:chExt cx="12191997" cy="6876143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B45BBA37-5FF6-4B07-A5B8-303E3DDC5898}"/>
                  </a:ext>
                </a:extLst>
              </p:cNvPr>
              <p:cNvGrpSpPr/>
              <p:nvPr/>
            </p:nvGrpSpPr>
            <p:grpSpPr>
              <a:xfrm>
                <a:off x="1" y="0"/>
                <a:ext cx="12152253" cy="6876143"/>
                <a:chOff x="0" y="-15596"/>
                <a:chExt cx="12192000" cy="6864071"/>
              </a:xfrm>
            </p:grpSpPr>
            <p:grpSp>
              <p:nvGrpSpPr>
                <p:cNvPr id="13" name="Grupo 12">
                  <a:extLst>
                    <a:ext uri="{FF2B5EF4-FFF2-40B4-BE49-F238E27FC236}">
                      <a16:creationId xmlns:a16="http://schemas.microsoft.com/office/drawing/2014/main" id="{35A3E71D-0F9F-4C76-9EB1-C5317834300B}"/>
                    </a:ext>
                  </a:extLst>
                </p:cNvPr>
                <p:cNvGrpSpPr/>
                <p:nvPr/>
              </p:nvGrpSpPr>
              <p:grpSpPr>
                <a:xfrm>
                  <a:off x="0" y="-15596"/>
                  <a:ext cx="12192000" cy="6848475"/>
                  <a:chOff x="0" y="-15596"/>
                  <a:chExt cx="12192000" cy="6848475"/>
                </a:xfrm>
              </p:grpSpPr>
              <p:grpSp>
                <p:nvGrpSpPr>
                  <p:cNvPr id="15" name="Grupo 14">
                    <a:extLst>
                      <a:ext uri="{FF2B5EF4-FFF2-40B4-BE49-F238E27FC236}">
                        <a16:creationId xmlns:a16="http://schemas.microsoft.com/office/drawing/2014/main" id="{C467E6C6-B10D-4D08-B1ED-D09DE5E92152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5596"/>
                    <a:ext cx="12192000" cy="6848475"/>
                    <a:chOff x="0" y="-15596"/>
                    <a:chExt cx="12192000" cy="6848475"/>
                  </a:xfrm>
                </p:grpSpPr>
                <p:grpSp>
                  <p:nvGrpSpPr>
                    <p:cNvPr id="20" name="Grupo 19">
                      <a:extLst>
                        <a:ext uri="{FF2B5EF4-FFF2-40B4-BE49-F238E27FC236}">
                          <a16:creationId xmlns:a16="http://schemas.microsoft.com/office/drawing/2014/main" id="{15BBD23F-B5DA-4387-8C59-0CD837AAC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-15596"/>
                      <a:ext cx="12192000" cy="6848475"/>
                      <a:chOff x="0" y="-15596"/>
                      <a:chExt cx="12192000" cy="6848475"/>
                    </a:xfrm>
                  </p:grpSpPr>
                  <p:grpSp>
                    <p:nvGrpSpPr>
                      <p:cNvPr id="22" name="Grupo 21">
                        <a:extLst>
                          <a:ext uri="{FF2B5EF4-FFF2-40B4-BE49-F238E27FC236}">
                            <a16:creationId xmlns:a16="http://schemas.microsoft.com/office/drawing/2014/main" id="{DB58F9E4-3A73-4E35-BF25-5F1D39C5DA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-15596"/>
                        <a:ext cx="12192000" cy="6848475"/>
                        <a:chOff x="0" y="-15596"/>
                        <a:chExt cx="12192000" cy="6848475"/>
                      </a:xfrm>
                    </p:grpSpPr>
                    <p:grpSp>
                      <p:nvGrpSpPr>
                        <p:cNvPr id="26" name="Grupo 25">
                          <a:extLst>
                            <a:ext uri="{FF2B5EF4-FFF2-40B4-BE49-F238E27FC236}">
                              <a16:creationId xmlns:a16="http://schemas.microsoft.com/office/drawing/2014/main" id="{7AA0ECF5-1484-42E3-8146-6E3F207A4D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-15596"/>
                          <a:ext cx="12192000" cy="6848475"/>
                          <a:chOff x="0" y="-3036"/>
                          <a:chExt cx="12192000" cy="6848475"/>
                        </a:xfrm>
                      </p:grpSpPr>
                      <p:pic>
                        <p:nvPicPr>
                          <p:cNvPr id="28" name="Imagen 27">
                            <a:extLst>
                              <a:ext uri="{FF2B5EF4-FFF2-40B4-BE49-F238E27FC236}">
                                <a16:creationId xmlns:a16="http://schemas.microsoft.com/office/drawing/2014/main" id="{7ACB9F06-45F3-418E-ABF7-08F5AFB89AF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0" y="12560"/>
                            <a:ext cx="12192000" cy="683287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9" name="Imagen 28">
                            <a:extLst>
                              <a:ext uri="{FF2B5EF4-FFF2-40B4-BE49-F238E27FC236}">
                                <a16:creationId xmlns:a16="http://schemas.microsoft.com/office/drawing/2014/main" id="{0E2C8910-7A43-4614-854D-D3A67A38A99E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/>
                          <a:srcRect t="6507" r="84662" b="91402"/>
                          <a:stretch/>
                        </p:blipFill>
                        <p:spPr>
                          <a:xfrm>
                            <a:off x="60324" y="12560"/>
                            <a:ext cx="1943101" cy="41909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0" name="Imagen 29">
                            <a:extLst>
                              <a:ext uri="{FF2B5EF4-FFF2-40B4-BE49-F238E27FC236}">
                                <a16:creationId xmlns:a16="http://schemas.microsoft.com/office/drawing/2014/main" id="{1B1BE16E-CB06-4445-88DA-42ED28294A3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0" y="-3036"/>
                            <a:ext cx="2041525" cy="628272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27" name="Imagen 26">
                          <a:extLst>
                            <a:ext uri="{FF2B5EF4-FFF2-40B4-BE49-F238E27FC236}">
                              <a16:creationId xmlns:a16="http://schemas.microsoft.com/office/drawing/2014/main" id="{52E6C50E-3384-4061-A4AE-A133D4C4C8F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t="6507" r="84662" b="91402"/>
                        <a:stretch/>
                      </p:blipFill>
                      <p:spPr>
                        <a:xfrm>
                          <a:off x="60324" y="3602038"/>
                          <a:ext cx="1943102" cy="2911395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3" name="CuadroTexto 22">
                        <a:extLst>
                          <a:ext uri="{FF2B5EF4-FFF2-40B4-BE49-F238E27FC236}">
                            <a16:creationId xmlns:a16="http://schemas.microsoft.com/office/drawing/2014/main" id="{CF9E7C85-3D41-4BA6-8EC7-FC206B0E44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252" y="1664704"/>
                        <a:ext cx="1654174" cy="276999"/>
                      </a:xfrm>
                      <a:prstGeom prst="rect">
                        <a:avLst/>
                      </a:prstGeom>
                      <a:solidFill>
                        <a:srgbClr val="2A3F54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rPr>
                          <a:t>Dashboard</a:t>
                        </a:r>
                        <a:endParaRPr lang="es-NI" sz="12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CuadroTexto 23">
                        <a:extLst>
                          <a:ext uri="{FF2B5EF4-FFF2-40B4-BE49-F238E27FC236}">
                            <a16:creationId xmlns:a16="http://schemas.microsoft.com/office/drawing/2014/main" id="{B50B76E9-7CDD-4B2C-BAE7-42B9EB8930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251" y="3183583"/>
                        <a:ext cx="1654174" cy="276999"/>
                      </a:xfrm>
                      <a:prstGeom prst="rect">
                        <a:avLst/>
                      </a:prstGeom>
                      <a:solidFill>
                        <a:srgbClr val="2A3F54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rPr>
                          <a:t>Reportes</a:t>
                        </a:r>
                        <a:endParaRPr lang="es-NI" sz="12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5" name="CuadroTexto 24">
                        <a:extLst>
                          <a:ext uri="{FF2B5EF4-FFF2-40B4-BE49-F238E27FC236}">
                            <a16:creationId xmlns:a16="http://schemas.microsoft.com/office/drawing/2014/main" id="{FE42E4F4-2AC3-475D-A9D7-9864602262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251" y="2555767"/>
                        <a:ext cx="1549399" cy="276999"/>
                      </a:xfrm>
                      <a:prstGeom prst="rect">
                        <a:avLst/>
                      </a:prstGeom>
                      <a:solidFill>
                        <a:srgbClr val="2A3F54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Aharoni" panose="02010803020104030203" pitchFamily="2" charset="-79"/>
                            <a:cs typeface="Aharoni" panose="02010803020104030203" pitchFamily="2" charset="-79"/>
                          </a:rPr>
                          <a:t>Catalogos</a:t>
                        </a:r>
                        <a:endParaRPr lang="es-NI" sz="12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endParaRPr>
                      </a:p>
                    </p:txBody>
                  </p:sp>
                </p:grpSp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A1A8CD49-4B1F-4CD0-8ED9-F0353F0034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311" y="2099734"/>
                      <a:ext cx="1463676" cy="276999"/>
                    </a:xfrm>
                    <a:prstGeom prst="rect">
                      <a:avLst/>
                    </a:prstGeom>
                    <a:solidFill>
                      <a:srgbClr val="2A3F54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Pesada</a:t>
                      </a:r>
                      <a:endParaRPr lang="es-NI" sz="1200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p:txBody>
                </p:sp>
              </p:grpSp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E1617D18-83B0-4B4F-A3E3-5D8D58F0FA1B}"/>
                      </a:ext>
                    </a:extLst>
                  </p:cNvPr>
                  <p:cNvGrpSpPr/>
                  <p:nvPr/>
                </p:nvGrpSpPr>
                <p:grpSpPr>
                  <a:xfrm>
                    <a:off x="105569" y="2663853"/>
                    <a:ext cx="1810543" cy="280342"/>
                    <a:chOff x="105569" y="2663853"/>
                    <a:chExt cx="1810543" cy="280342"/>
                  </a:xfrm>
                </p:grpSpPr>
                <p:pic>
                  <p:nvPicPr>
                    <p:cNvPr id="18" name="Imagen 17">
                      <a:extLst>
                        <a:ext uri="{FF2B5EF4-FFF2-40B4-BE49-F238E27FC236}">
                          <a16:creationId xmlns:a16="http://schemas.microsoft.com/office/drawing/2014/main" id="{8ABEA361-B6E3-4B40-A80B-40013FF83C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t="6507" r="84662" b="91402"/>
                    <a:stretch/>
                  </p:blipFill>
                  <p:spPr>
                    <a:xfrm>
                      <a:off x="105569" y="2821968"/>
                      <a:ext cx="1810543" cy="12222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Imagen 18">
                      <a:extLst>
                        <a:ext uri="{FF2B5EF4-FFF2-40B4-BE49-F238E27FC236}">
                          <a16:creationId xmlns:a16="http://schemas.microsoft.com/office/drawing/2014/main" id="{6295B4AF-C2AF-4B27-98C1-28C2501265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63712" y="2663853"/>
                      <a:ext cx="152400" cy="14287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Imagen 16">
                    <a:extLst>
                      <a:ext uri="{FF2B5EF4-FFF2-40B4-BE49-F238E27FC236}">
                        <a16:creationId xmlns:a16="http://schemas.microsoft.com/office/drawing/2014/main" id="{28D8E6DC-8118-4C61-BADA-58B3667FA0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54239" y="575611"/>
                    <a:ext cx="9932192" cy="58872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Imagen 13">
                  <a:extLst>
                    <a:ext uri="{FF2B5EF4-FFF2-40B4-BE49-F238E27FC236}">
                      <a16:creationId xmlns:a16="http://schemas.microsoft.com/office/drawing/2014/main" id="{554626E9-D56A-42F4-83A1-A43DB5315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4262" y="5610225"/>
                  <a:ext cx="9590088" cy="1238250"/>
                </a:xfrm>
                <a:prstGeom prst="rect">
                  <a:avLst/>
                </a:prstGeom>
              </p:spPr>
            </p:pic>
          </p:grpSp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D02F8C93-8EB9-42CA-9C77-4D463D680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6241" y="14068"/>
                <a:ext cx="10145757" cy="6858000"/>
              </a:xfrm>
              <a:prstGeom prst="rect">
                <a:avLst/>
              </a:prstGeom>
            </p:spPr>
          </p:pic>
        </p:grp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508598B-E18F-4EAA-A1A9-110FBF30C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47217" y="6336016"/>
              <a:ext cx="2551783" cy="493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494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102</Words>
  <Application>Microsoft Office PowerPoint</Application>
  <PresentationFormat>Panorámica</PresentationFormat>
  <Paragraphs>55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Aharoni</vt:lpstr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Paul Tellez</dc:creator>
  <cp:lastModifiedBy>Victor Paul Tellez</cp:lastModifiedBy>
  <cp:revision>17</cp:revision>
  <dcterms:created xsi:type="dcterms:W3CDTF">2020-11-19T04:55:58Z</dcterms:created>
  <dcterms:modified xsi:type="dcterms:W3CDTF">2020-11-19T07:17:51Z</dcterms:modified>
</cp:coreProperties>
</file>