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1980" y="4736591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4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5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5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6344" y="299974"/>
            <a:ext cx="617931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4845557"/>
            <a:ext cx="302768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320"/>
              </a:lnSpc>
              <a:spcBef>
                <a:spcPts val="240"/>
              </a:spcBef>
            </a:pPr>
            <a:r>
              <a:rPr sz="1200" spc="-10" dirty="0">
                <a:latin typeface="Calibri"/>
                <a:cs typeface="Calibri"/>
              </a:rPr>
              <a:t>Proceso core, </a:t>
            </a:r>
            <a:r>
              <a:rPr sz="1200" spc="-5" dirty="0">
                <a:latin typeface="Calibri"/>
                <a:cs typeface="Calibri"/>
              </a:rPr>
              <a:t>constituyen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5" dirty="0">
                <a:latin typeface="Calibri"/>
                <a:cs typeface="Calibri"/>
              </a:rPr>
              <a:t>cadena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valor son 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5" dirty="0">
                <a:latin typeface="Calibri"/>
                <a:cs typeface="Calibri"/>
              </a:rPr>
              <a:t>responsables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10" dirty="0">
                <a:latin typeface="Calibri"/>
                <a:cs typeface="Calibri"/>
              </a:rPr>
              <a:t>transformar </a:t>
            </a:r>
            <a:r>
              <a:rPr sz="1200" dirty="0">
                <a:latin typeface="Calibri"/>
                <a:cs typeface="Calibri"/>
              </a:rPr>
              <a:t>los insumos en  los </a:t>
            </a:r>
            <a:r>
              <a:rPr sz="1200" spc="-5" dirty="0">
                <a:latin typeface="Calibri"/>
                <a:cs typeface="Calibri"/>
              </a:rPr>
              <a:t>productos </a:t>
            </a:r>
            <a:r>
              <a:rPr sz="1200" dirty="0">
                <a:latin typeface="Calibri"/>
                <a:cs typeface="Calibri"/>
              </a:rPr>
              <a:t>que el </a:t>
            </a:r>
            <a:r>
              <a:rPr sz="1200" spc="-5" dirty="0">
                <a:latin typeface="Calibri"/>
                <a:cs typeface="Calibri"/>
              </a:rPr>
              <a:t>cliente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necesita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" y="3806952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6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2"/>
                </a:lnTo>
                <a:lnTo>
                  <a:pt x="10908284" y="797052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6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786" y="3999992"/>
            <a:ext cx="298704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84860" marR="5080" indent="-77279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Procesos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soporte </a:t>
            </a:r>
            <a:r>
              <a:rPr sz="1200" dirty="0">
                <a:latin typeface="Calibri"/>
                <a:cs typeface="Calibri"/>
              </a:rPr>
              <a:t>brindan </a:t>
            </a:r>
            <a:r>
              <a:rPr sz="1200" spc="-5" dirty="0">
                <a:latin typeface="Calibri"/>
                <a:cs typeface="Calibri"/>
              </a:rPr>
              <a:t>apoyo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servicios </a:t>
            </a:r>
            <a:r>
              <a:rPr sz="1200" dirty="0">
                <a:latin typeface="Calibri"/>
                <a:cs typeface="Calibri"/>
              </a:rPr>
              <a:t>a  las demás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2877311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5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1"/>
                </a:lnTo>
                <a:lnTo>
                  <a:pt x="10908284" y="797051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5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56741" y="3154426"/>
            <a:ext cx="1783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Clasificación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" y="1949195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5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6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34262" y="2225421"/>
            <a:ext cx="2230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Organización </a:t>
            </a:r>
            <a:r>
              <a:rPr sz="1200" dirty="0">
                <a:latin typeface="Calibri"/>
                <a:cs typeface="Calibri"/>
              </a:rPr>
              <a:t>del </a:t>
            </a:r>
            <a:r>
              <a:rPr sz="1200" spc="-5" dirty="0">
                <a:latin typeface="Calibri"/>
                <a:cs typeface="Calibri"/>
              </a:rPr>
              <a:t>área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tecnología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1"/>
                </a:lnTo>
                <a:lnTo>
                  <a:pt x="0" y="598043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3"/>
                </a:lnTo>
                <a:lnTo>
                  <a:pt x="995172" y="66421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0" y="66421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1"/>
                </a:lnTo>
                <a:lnTo>
                  <a:pt x="995172" y="598043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3"/>
                </a:lnTo>
                <a:lnTo>
                  <a:pt x="0" y="6642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7424" y="2189479"/>
            <a:ext cx="638175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900" dirty="0">
              <a:latin typeface="Calibri"/>
              <a:cs typeface="Calibri"/>
            </a:endParaRPr>
          </a:p>
          <a:p>
            <a:pPr marL="73660">
              <a:lnSpc>
                <a:spcPts val="104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9788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1940940" y="0"/>
                </a:moveTo>
                <a:lnTo>
                  <a:pt x="1940940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440" y="2944367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440" y="2944367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0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8505" y="3056001"/>
            <a:ext cx="70294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desarrollo  (Aplicaciones)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788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01261" y="3922521"/>
            <a:ext cx="79692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Consultor de  sistemas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tos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negocios)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978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10405" y="4851654"/>
            <a:ext cx="777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(Desarrollo de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9840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0" y="0"/>
                </a:moveTo>
                <a:lnTo>
                  <a:pt x="0" y="132715"/>
                </a:lnTo>
                <a:lnTo>
                  <a:pt x="1940940" y="132715"/>
                </a:lnTo>
                <a:lnTo>
                  <a:pt x="194094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0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86827" y="2993263"/>
            <a:ext cx="79184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 de  servicios de  computo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nfraes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ra)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3664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2588006" y="0"/>
                </a:moveTo>
                <a:lnTo>
                  <a:pt x="2588006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8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8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8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8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97500" y="3985386"/>
            <a:ext cx="59245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  (Seguridad)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87540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1294002" y="0"/>
                </a:moveTo>
                <a:lnTo>
                  <a:pt x="1294002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2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1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2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1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2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2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65138" y="3985386"/>
            <a:ext cx="84518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(Usuario  final)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1416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54822" y="3985386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35240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646937" y="0"/>
                </a:moveTo>
                <a:lnTo>
                  <a:pt x="646937" y="132714"/>
                </a:lnTo>
                <a:lnTo>
                  <a:pt x="0" y="132714"/>
                </a:ln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07757" y="4914392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Asistente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81416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0" y="0"/>
                </a:moveTo>
                <a:lnTo>
                  <a:pt x="0" y="132714"/>
                </a:lnTo>
                <a:lnTo>
                  <a:pt x="646937" y="132714"/>
                </a:lnTo>
                <a:lnTo>
                  <a:pt x="646937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515604" y="4977129"/>
            <a:ext cx="82613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843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Practicante  (Soporte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281416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0" y="0"/>
                </a:moveTo>
                <a:lnTo>
                  <a:pt x="0" y="132715"/>
                </a:lnTo>
                <a:lnTo>
                  <a:pt x="1294002" y="132715"/>
                </a:lnTo>
                <a:lnTo>
                  <a:pt x="1294002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124568" y="3922521"/>
            <a:ext cx="904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(Administración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la base de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datos)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81416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0" y="0"/>
                </a:moveTo>
                <a:lnTo>
                  <a:pt x="0" y="132715"/>
                </a:lnTo>
                <a:lnTo>
                  <a:pt x="2588005" y="132715"/>
                </a:lnTo>
                <a:lnTo>
                  <a:pt x="2588005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546842" y="3922521"/>
            <a:ext cx="64960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(Operador</a:t>
            </a:r>
            <a:r>
              <a:rPr sz="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86916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574273" y="4977129"/>
            <a:ext cx="59245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6520" marR="5080" indent="-8382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7034" marR="5080" indent="-394970">
              <a:lnSpc>
                <a:spcPts val="4750"/>
              </a:lnSpc>
              <a:spcBef>
                <a:spcPts val="700"/>
              </a:spcBef>
            </a:pPr>
            <a:r>
              <a:rPr spc="-25" dirty="0"/>
              <a:t>Organigrama </a:t>
            </a:r>
            <a:r>
              <a:rPr dirty="0"/>
              <a:t>funcional de  un </a:t>
            </a:r>
            <a:r>
              <a:rPr spc="-25" dirty="0"/>
              <a:t>centro </a:t>
            </a:r>
            <a:r>
              <a:rPr dirty="0"/>
              <a:t>de </a:t>
            </a:r>
            <a:r>
              <a:rPr spc="-20" dirty="0"/>
              <a:t>computo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893470" y="5818123"/>
            <a:ext cx="77852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Nombre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lang="es-ES" sz="1800" spc="-5" dirty="0">
                <a:latin typeface="Calibri"/>
                <a:cs typeface="Calibri"/>
              </a:rPr>
              <a:t>Alvares </a:t>
            </a:r>
            <a:r>
              <a:rPr lang="es-ES" sz="1800" spc="-5" dirty="0" err="1">
                <a:latin typeface="Calibri"/>
                <a:cs typeface="Calibri"/>
              </a:rPr>
              <a:t>Fernada</a:t>
            </a:r>
            <a:r>
              <a:rPr lang="es-ES" sz="1800" spc="-5" dirty="0">
                <a:latin typeface="Calibri"/>
                <a:cs typeface="Calibri"/>
              </a:rPr>
              <a:t> – Mena Darwin – </a:t>
            </a:r>
            <a:r>
              <a:rPr lang="es-ES" sz="1800" spc="-5" dirty="0" err="1">
                <a:latin typeface="Calibri"/>
                <a:cs typeface="Calibri"/>
              </a:rPr>
              <a:t>Pilatasig</a:t>
            </a:r>
            <a:r>
              <a:rPr lang="es-ES" sz="1800" spc="-5" dirty="0">
                <a:latin typeface="Calibri"/>
                <a:cs typeface="Calibri"/>
              </a:rPr>
              <a:t> Diana – Recalde </a:t>
            </a:r>
            <a:r>
              <a:rPr sz="1800" dirty="0">
                <a:latin typeface="Calibri"/>
                <a:cs typeface="Calibri"/>
              </a:rPr>
              <a:t>Nelson</a:t>
            </a: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Materia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Administración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centros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Código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Office Theme</vt:lpstr>
      <vt:lpstr>Organigrama funcional de  un centro de computo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 nelson recalde criollo</dc:creator>
  <cp:lastModifiedBy>PC-26</cp:lastModifiedBy>
  <cp:revision>2</cp:revision>
  <dcterms:created xsi:type="dcterms:W3CDTF">2019-07-06T15:21:12Z</dcterms:created>
  <dcterms:modified xsi:type="dcterms:W3CDTF">2019-07-06T15:44:55Z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2019-07-06T00:00:00Z</vt:filetime>
  </property>
</Properties>
</file>