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1980" y="4736591"/>
            <a:ext cx="10988040" cy="795655"/>
          </a:xfrm>
          <a:custGeom>
            <a:avLst/>
            <a:gdLst/>
            <a:ahLst/>
            <a:cxnLst/>
            <a:rect l="l" t="t" r="r" b="b"/>
            <a:pathLst>
              <a:path w="10988040" h="795654">
                <a:moveTo>
                  <a:pt x="10908538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5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0908538" y="795527"/>
                </a:lnTo>
                <a:lnTo>
                  <a:pt x="10939498" y="789285"/>
                </a:lnTo>
                <a:lnTo>
                  <a:pt x="10964767" y="772255"/>
                </a:lnTo>
                <a:lnTo>
                  <a:pt x="10981797" y="746986"/>
                </a:lnTo>
                <a:lnTo>
                  <a:pt x="10988040" y="716025"/>
                </a:lnTo>
                <a:lnTo>
                  <a:pt x="10988040" y="79501"/>
                </a:lnTo>
                <a:lnTo>
                  <a:pt x="10981797" y="48541"/>
                </a:lnTo>
                <a:lnTo>
                  <a:pt x="10964767" y="23272"/>
                </a:lnTo>
                <a:lnTo>
                  <a:pt x="10939498" y="6242"/>
                </a:lnTo>
                <a:lnTo>
                  <a:pt x="10908538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6344" y="299974"/>
            <a:ext cx="6179311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98" y="4845557"/>
            <a:ext cx="3027680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320"/>
              </a:lnSpc>
              <a:spcBef>
                <a:spcPts val="240"/>
              </a:spcBef>
            </a:pPr>
            <a:r>
              <a:rPr sz="1200" spc="-10" dirty="0">
                <a:latin typeface="Calibri"/>
                <a:cs typeface="Calibri"/>
              </a:rPr>
              <a:t>Proceso core, </a:t>
            </a:r>
            <a:r>
              <a:rPr sz="1200" spc="-5" dirty="0">
                <a:latin typeface="Calibri"/>
                <a:cs typeface="Calibri"/>
              </a:rPr>
              <a:t>constituyen </a:t>
            </a:r>
            <a:r>
              <a:rPr sz="1200" dirty="0">
                <a:latin typeface="Calibri"/>
                <a:cs typeface="Calibri"/>
              </a:rPr>
              <a:t>la </a:t>
            </a:r>
            <a:r>
              <a:rPr sz="1200" spc="-5" dirty="0">
                <a:latin typeface="Calibri"/>
                <a:cs typeface="Calibri"/>
              </a:rPr>
              <a:t>cadena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valor son  </a:t>
            </a:r>
            <a:r>
              <a:rPr sz="1200" dirty="0">
                <a:latin typeface="Calibri"/>
                <a:cs typeface="Calibri"/>
              </a:rPr>
              <a:t>las </a:t>
            </a:r>
            <a:r>
              <a:rPr sz="1200" spc="-5" dirty="0">
                <a:latin typeface="Calibri"/>
                <a:cs typeface="Calibri"/>
              </a:rPr>
              <a:t>responsables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10" dirty="0">
                <a:latin typeface="Calibri"/>
                <a:cs typeface="Calibri"/>
              </a:rPr>
              <a:t>transformar </a:t>
            </a:r>
            <a:r>
              <a:rPr sz="1200" dirty="0">
                <a:latin typeface="Calibri"/>
                <a:cs typeface="Calibri"/>
              </a:rPr>
              <a:t>los insumos en  los </a:t>
            </a:r>
            <a:r>
              <a:rPr sz="1200" spc="-5" dirty="0">
                <a:latin typeface="Calibri"/>
                <a:cs typeface="Calibri"/>
              </a:rPr>
              <a:t>productos </a:t>
            </a:r>
            <a:r>
              <a:rPr sz="1200" dirty="0">
                <a:latin typeface="Calibri"/>
                <a:cs typeface="Calibri"/>
              </a:rPr>
              <a:t>que el </a:t>
            </a:r>
            <a:r>
              <a:rPr sz="1200" spc="-5" dirty="0">
                <a:latin typeface="Calibri"/>
                <a:cs typeface="Calibri"/>
              </a:rPr>
              <a:t>cliente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necesita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" y="3806952"/>
            <a:ext cx="10988040" cy="797560"/>
          </a:xfrm>
          <a:custGeom>
            <a:avLst/>
            <a:gdLst/>
            <a:ahLst/>
            <a:cxnLst/>
            <a:rect l="l" t="t" r="r" b="b"/>
            <a:pathLst>
              <a:path w="10988040" h="797560">
                <a:moveTo>
                  <a:pt x="10908284" y="0"/>
                </a:moveTo>
                <a:lnTo>
                  <a:pt x="79705" y="0"/>
                </a:lnTo>
                <a:lnTo>
                  <a:pt x="48681" y="6264"/>
                </a:lnTo>
                <a:lnTo>
                  <a:pt x="23345" y="23352"/>
                </a:lnTo>
                <a:lnTo>
                  <a:pt x="6263" y="48702"/>
                </a:lnTo>
                <a:lnTo>
                  <a:pt x="0" y="79756"/>
                </a:lnTo>
                <a:lnTo>
                  <a:pt x="0" y="717296"/>
                </a:lnTo>
                <a:lnTo>
                  <a:pt x="6263" y="748349"/>
                </a:lnTo>
                <a:lnTo>
                  <a:pt x="23345" y="773699"/>
                </a:lnTo>
                <a:lnTo>
                  <a:pt x="48681" y="790787"/>
                </a:lnTo>
                <a:lnTo>
                  <a:pt x="79705" y="797052"/>
                </a:lnTo>
                <a:lnTo>
                  <a:pt x="10908284" y="797052"/>
                </a:lnTo>
                <a:lnTo>
                  <a:pt x="10939337" y="790787"/>
                </a:lnTo>
                <a:lnTo>
                  <a:pt x="10964687" y="773699"/>
                </a:lnTo>
                <a:lnTo>
                  <a:pt x="10981775" y="748349"/>
                </a:lnTo>
                <a:lnTo>
                  <a:pt x="10988040" y="717296"/>
                </a:lnTo>
                <a:lnTo>
                  <a:pt x="10988040" y="79756"/>
                </a:lnTo>
                <a:lnTo>
                  <a:pt x="10981775" y="48702"/>
                </a:lnTo>
                <a:lnTo>
                  <a:pt x="10964687" y="23352"/>
                </a:lnTo>
                <a:lnTo>
                  <a:pt x="10939337" y="6264"/>
                </a:lnTo>
                <a:lnTo>
                  <a:pt x="10908284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786" y="3999992"/>
            <a:ext cx="298704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84860" marR="5080" indent="-772795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Procesos </a:t>
            </a:r>
            <a:r>
              <a:rPr sz="1200" dirty="0">
                <a:latin typeface="Calibri"/>
                <a:cs typeface="Calibri"/>
              </a:rPr>
              <a:t>de </a:t>
            </a:r>
            <a:r>
              <a:rPr sz="1200" spc="-5" dirty="0">
                <a:latin typeface="Calibri"/>
                <a:cs typeface="Calibri"/>
              </a:rPr>
              <a:t>soporte </a:t>
            </a:r>
            <a:r>
              <a:rPr sz="1200" dirty="0">
                <a:latin typeface="Calibri"/>
                <a:cs typeface="Calibri"/>
              </a:rPr>
              <a:t>brindan </a:t>
            </a:r>
            <a:r>
              <a:rPr sz="1200" spc="-5" dirty="0">
                <a:latin typeface="Calibri"/>
                <a:cs typeface="Calibri"/>
              </a:rPr>
              <a:t>apoyo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servicios </a:t>
            </a:r>
            <a:r>
              <a:rPr sz="1200" dirty="0">
                <a:latin typeface="Calibri"/>
                <a:cs typeface="Calibri"/>
              </a:rPr>
              <a:t>a  las demás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subprocesos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" y="2877311"/>
            <a:ext cx="10988040" cy="797560"/>
          </a:xfrm>
          <a:custGeom>
            <a:avLst/>
            <a:gdLst/>
            <a:ahLst/>
            <a:cxnLst/>
            <a:rect l="l" t="t" r="r" b="b"/>
            <a:pathLst>
              <a:path w="10988040" h="797560">
                <a:moveTo>
                  <a:pt x="10908284" y="0"/>
                </a:moveTo>
                <a:lnTo>
                  <a:pt x="79705" y="0"/>
                </a:lnTo>
                <a:lnTo>
                  <a:pt x="48681" y="6264"/>
                </a:lnTo>
                <a:lnTo>
                  <a:pt x="23345" y="23352"/>
                </a:lnTo>
                <a:lnTo>
                  <a:pt x="6263" y="48702"/>
                </a:lnTo>
                <a:lnTo>
                  <a:pt x="0" y="79755"/>
                </a:lnTo>
                <a:lnTo>
                  <a:pt x="0" y="717296"/>
                </a:lnTo>
                <a:lnTo>
                  <a:pt x="6263" y="748349"/>
                </a:lnTo>
                <a:lnTo>
                  <a:pt x="23345" y="773699"/>
                </a:lnTo>
                <a:lnTo>
                  <a:pt x="48681" y="790787"/>
                </a:lnTo>
                <a:lnTo>
                  <a:pt x="79705" y="797051"/>
                </a:lnTo>
                <a:lnTo>
                  <a:pt x="10908284" y="797051"/>
                </a:lnTo>
                <a:lnTo>
                  <a:pt x="10939337" y="790787"/>
                </a:lnTo>
                <a:lnTo>
                  <a:pt x="10964687" y="773699"/>
                </a:lnTo>
                <a:lnTo>
                  <a:pt x="10981775" y="748349"/>
                </a:lnTo>
                <a:lnTo>
                  <a:pt x="10988040" y="717296"/>
                </a:lnTo>
                <a:lnTo>
                  <a:pt x="10988040" y="79755"/>
                </a:lnTo>
                <a:lnTo>
                  <a:pt x="10981775" y="48702"/>
                </a:lnTo>
                <a:lnTo>
                  <a:pt x="10964687" y="23352"/>
                </a:lnTo>
                <a:lnTo>
                  <a:pt x="10939337" y="6264"/>
                </a:lnTo>
                <a:lnTo>
                  <a:pt x="10908284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56741" y="3154426"/>
            <a:ext cx="17837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Clasificación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subprocesos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" y="1949195"/>
            <a:ext cx="10988040" cy="795655"/>
          </a:xfrm>
          <a:custGeom>
            <a:avLst/>
            <a:gdLst/>
            <a:ahLst/>
            <a:cxnLst/>
            <a:rect l="l" t="t" r="r" b="b"/>
            <a:pathLst>
              <a:path w="10988040" h="795655">
                <a:moveTo>
                  <a:pt x="10908538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6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0908538" y="795527"/>
                </a:lnTo>
                <a:lnTo>
                  <a:pt x="10939498" y="789285"/>
                </a:lnTo>
                <a:lnTo>
                  <a:pt x="10964767" y="772255"/>
                </a:lnTo>
                <a:lnTo>
                  <a:pt x="10981797" y="746986"/>
                </a:lnTo>
                <a:lnTo>
                  <a:pt x="10988040" y="716026"/>
                </a:lnTo>
                <a:lnTo>
                  <a:pt x="10988040" y="79501"/>
                </a:lnTo>
                <a:lnTo>
                  <a:pt x="10981797" y="48541"/>
                </a:lnTo>
                <a:lnTo>
                  <a:pt x="10964767" y="23272"/>
                </a:lnTo>
                <a:lnTo>
                  <a:pt x="10939498" y="6242"/>
                </a:lnTo>
                <a:lnTo>
                  <a:pt x="10908538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34262" y="2225421"/>
            <a:ext cx="2230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Organización </a:t>
            </a:r>
            <a:r>
              <a:rPr sz="1200" dirty="0">
                <a:latin typeface="Calibri"/>
                <a:cs typeface="Calibri"/>
              </a:rPr>
              <a:t>del </a:t>
            </a:r>
            <a:r>
              <a:rPr sz="1200" spc="-5" dirty="0">
                <a:latin typeface="Calibri"/>
                <a:cs typeface="Calibri"/>
              </a:rPr>
              <a:t>área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tecnología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3015" y="2014727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4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1"/>
                </a:lnTo>
                <a:lnTo>
                  <a:pt x="0" y="598043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3"/>
                </a:lnTo>
                <a:lnTo>
                  <a:pt x="995172" y="66421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3015" y="2014727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4">
                <a:moveTo>
                  <a:pt x="0" y="66421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1"/>
                </a:lnTo>
                <a:lnTo>
                  <a:pt x="995172" y="598043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3"/>
                </a:lnTo>
                <a:lnTo>
                  <a:pt x="0" y="6642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67424" y="2189479"/>
            <a:ext cx="638175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Gerente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900" dirty="0">
              <a:latin typeface="Calibri"/>
              <a:cs typeface="Calibri"/>
            </a:endParaRPr>
          </a:p>
          <a:p>
            <a:pPr marL="73660">
              <a:lnSpc>
                <a:spcPts val="1040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9788" y="2679192"/>
            <a:ext cx="1941195" cy="265430"/>
          </a:xfrm>
          <a:custGeom>
            <a:avLst/>
            <a:gdLst/>
            <a:ahLst/>
            <a:cxnLst/>
            <a:rect l="l" t="t" r="r" b="b"/>
            <a:pathLst>
              <a:path w="1941195" h="265430">
                <a:moveTo>
                  <a:pt x="1940940" y="0"/>
                </a:moveTo>
                <a:lnTo>
                  <a:pt x="1940940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1440" y="2944367"/>
            <a:ext cx="1071626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1440" y="2944367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1" y="19430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8505" y="3056001"/>
            <a:ext cx="70294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Subgerente</a:t>
            </a:r>
            <a:r>
              <a:rPr sz="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desarrollo  (Aplicaciones)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99788" y="36073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1440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1440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1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01261" y="3922521"/>
            <a:ext cx="79692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27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Consultor de  sistemas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(R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eque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tos 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negocios)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99788" y="45369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1440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1440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10405" y="4851654"/>
            <a:ext cx="77787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(Desarrollo de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39840" y="2679192"/>
            <a:ext cx="1941195" cy="265430"/>
          </a:xfrm>
          <a:custGeom>
            <a:avLst/>
            <a:gdLst/>
            <a:ahLst/>
            <a:cxnLst/>
            <a:rect l="l" t="t" r="r" b="b"/>
            <a:pathLst>
              <a:path w="1941195" h="265430">
                <a:moveTo>
                  <a:pt x="0" y="0"/>
                </a:moveTo>
                <a:lnTo>
                  <a:pt x="0" y="132715"/>
                </a:lnTo>
                <a:lnTo>
                  <a:pt x="1940940" y="132715"/>
                </a:lnTo>
                <a:lnTo>
                  <a:pt x="1940940" y="26543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3068" y="2944367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1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1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3068" y="2944367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1" y="0"/>
                </a:lnTo>
                <a:lnTo>
                  <a:pt x="956190" y="5214"/>
                </a:lnTo>
                <a:lnTo>
                  <a:pt x="977264" y="19430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1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86827" y="2993263"/>
            <a:ext cx="79184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270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Subgerente de  servicios de  computo 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(I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nfraes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ra)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3664" y="3607308"/>
            <a:ext cx="2588260" cy="265430"/>
          </a:xfrm>
          <a:custGeom>
            <a:avLst/>
            <a:gdLst/>
            <a:ahLst/>
            <a:cxnLst/>
            <a:rect l="l" t="t" r="r" b="b"/>
            <a:pathLst>
              <a:path w="2588259" h="265429">
                <a:moveTo>
                  <a:pt x="2588006" y="0"/>
                </a:moveTo>
                <a:lnTo>
                  <a:pt x="2588006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5315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8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8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1" y="19431"/>
                </a:lnTo>
                <a:lnTo>
                  <a:pt x="954666" y="5214"/>
                </a:lnTo>
                <a:lnTo>
                  <a:pt x="92887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5315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8" y="0"/>
                </a:lnTo>
                <a:lnTo>
                  <a:pt x="954666" y="5214"/>
                </a:lnTo>
                <a:lnTo>
                  <a:pt x="975741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8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97500" y="3985386"/>
            <a:ext cx="59245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</a:t>
            </a:r>
            <a:r>
              <a:rPr sz="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sistemas  (Seguridad)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87540" y="3607308"/>
            <a:ext cx="1294130" cy="265430"/>
          </a:xfrm>
          <a:custGeom>
            <a:avLst/>
            <a:gdLst/>
            <a:ahLst/>
            <a:cxnLst/>
            <a:rect l="l" t="t" r="r" b="b"/>
            <a:pathLst>
              <a:path w="1294129" h="265429">
                <a:moveTo>
                  <a:pt x="1294002" y="0"/>
                </a:moveTo>
                <a:lnTo>
                  <a:pt x="1294002" y="132715"/>
                </a:lnTo>
                <a:lnTo>
                  <a:pt x="0" y="132715"/>
                </a:ln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89191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2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1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1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2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9191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1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2" y="0"/>
                </a:lnTo>
                <a:lnTo>
                  <a:pt x="956190" y="5214"/>
                </a:lnTo>
                <a:lnTo>
                  <a:pt x="977264" y="19431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2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1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65138" y="3985386"/>
            <a:ext cx="845185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635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(Usuario  final)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1416" y="360730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83068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930401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30401" y="662940"/>
                </a:lnTo>
                <a:lnTo>
                  <a:pt x="956190" y="657725"/>
                </a:lnTo>
                <a:lnTo>
                  <a:pt x="977265" y="643509"/>
                </a:lnTo>
                <a:lnTo>
                  <a:pt x="991481" y="622434"/>
                </a:lnTo>
                <a:lnTo>
                  <a:pt x="996696" y="596646"/>
                </a:lnTo>
                <a:lnTo>
                  <a:pt x="996696" y="66294"/>
                </a:lnTo>
                <a:lnTo>
                  <a:pt x="991481" y="40505"/>
                </a:lnTo>
                <a:lnTo>
                  <a:pt x="977264" y="19431"/>
                </a:lnTo>
                <a:lnTo>
                  <a:pt x="956190" y="5214"/>
                </a:lnTo>
                <a:lnTo>
                  <a:pt x="93040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83068" y="3874008"/>
            <a:ext cx="996950" cy="662940"/>
          </a:xfrm>
          <a:custGeom>
            <a:avLst/>
            <a:gdLst/>
            <a:ahLst/>
            <a:cxnLst/>
            <a:rect l="l" t="t" r="r" b="b"/>
            <a:pathLst>
              <a:path w="996950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30401" y="0"/>
                </a:lnTo>
                <a:lnTo>
                  <a:pt x="956190" y="5214"/>
                </a:lnTo>
                <a:lnTo>
                  <a:pt x="977264" y="19431"/>
                </a:lnTo>
                <a:lnTo>
                  <a:pt x="991481" y="40505"/>
                </a:lnTo>
                <a:lnTo>
                  <a:pt x="996696" y="66294"/>
                </a:lnTo>
                <a:lnTo>
                  <a:pt x="996696" y="596646"/>
                </a:lnTo>
                <a:lnTo>
                  <a:pt x="991481" y="622434"/>
                </a:lnTo>
                <a:lnTo>
                  <a:pt x="977265" y="643509"/>
                </a:lnTo>
                <a:lnTo>
                  <a:pt x="956190" y="657725"/>
                </a:lnTo>
                <a:lnTo>
                  <a:pt x="930401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54822" y="3985386"/>
            <a:ext cx="854710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635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(Soporte  técnico)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35240" y="4536947"/>
            <a:ext cx="647065" cy="265430"/>
          </a:xfrm>
          <a:custGeom>
            <a:avLst/>
            <a:gdLst/>
            <a:ahLst/>
            <a:cxnLst/>
            <a:rect l="l" t="t" r="r" b="b"/>
            <a:pathLst>
              <a:path w="647065" h="265429">
                <a:moveTo>
                  <a:pt x="646937" y="0"/>
                </a:moveTo>
                <a:lnTo>
                  <a:pt x="646937" y="132714"/>
                </a:lnTo>
                <a:lnTo>
                  <a:pt x="0" y="132714"/>
                </a:ln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6892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36892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07757" y="4914392"/>
            <a:ext cx="854710" cy="4140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270" algn="ctr">
              <a:lnSpc>
                <a:spcPct val="917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Asistente de  sistemas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(Soporte  técnico)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81416" y="4536947"/>
            <a:ext cx="647065" cy="265430"/>
          </a:xfrm>
          <a:custGeom>
            <a:avLst/>
            <a:gdLst/>
            <a:ahLst/>
            <a:cxnLst/>
            <a:rect l="l" t="t" r="r" b="b"/>
            <a:pathLst>
              <a:path w="647065" h="265429">
                <a:moveTo>
                  <a:pt x="0" y="0"/>
                </a:moveTo>
                <a:lnTo>
                  <a:pt x="0" y="132714"/>
                </a:lnTo>
                <a:lnTo>
                  <a:pt x="646937" y="132714"/>
                </a:lnTo>
                <a:lnTo>
                  <a:pt x="646937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30768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30768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515604" y="4977129"/>
            <a:ext cx="82613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3843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Practicante  (Soporte</a:t>
            </a:r>
            <a:r>
              <a:rPr sz="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técnico)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281416" y="3607308"/>
            <a:ext cx="1294130" cy="265430"/>
          </a:xfrm>
          <a:custGeom>
            <a:avLst/>
            <a:gdLst/>
            <a:ahLst/>
            <a:cxnLst/>
            <a:rect l="l" t="t" r="r" b="b"/>
            <a:pathLst>
              <a:path w="1294129" h="265429">
                <a:moveTo>
                  <a:pt x="0" y="0"/>
                </a:moveTo>
                <a:lnTo>
                  <a:pt x="0" y="132715"/>
                </a:lnTo>
                <a:lnTo>
                  <a:pt x="1294002" y="132715"/>
                </a:lnTo>
                <a:lnTo>
                  <a:pt x="1294002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8468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3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3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0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8468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0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3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124568" y="3922521"/>
            <a:ext cx="90487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(Administración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la base de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datos)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81416" y="3607308"/>
            <a:ext cx="2588260" cy="265430"/>
          </a:xfrm>
          <a:custGeom>
            <a:avLst/>
            <a:gdLst/>
            <a:ahLst/>
            <a:cxnLst/>
            <a:rect l="l" t="t" r="r" b="b"/>
            <a:pathLst>
              <a:path w="2588259" h="265429">
                <a:moveTo>
                  <a:pt x="0" y="0"/>
                </a:moveTo>
                <a:lnTo>
                  <a:pt x="0" y="132715"/>
                </a:lnTo>
                <a:lnTo>
                  <a:pt x="2588005" y="132715"/>
                </a:lnTo>
                <a:lnTo>
                  <a:pt x="2588005" y="26543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72343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928877" y="0"/>
                </a:moveTo>
                <a:lnTo>
                  <a:pt x="66294" y="0"/>
                </a:lnTo>
                <a:lnTo>
                  <a:pt x="40505" y="5214"/>
                </a:lnTo>
                <a:lnTo>
                  <a:pt x="19430" y="19431"/>
                </a:lnTo>
                <a:lnTo>
                  <a:pt x="5214" y="40505"/>
                </a:lnTo>
                <a:lnTo>
                  <a:pt x="0" y="66294"/>
                </a:lnTo>
                <a:lnTo>
                  <a:pt x="0" y="596646"/>
                </a:lnTo>
                <a:lnTo>
                  <a:pt x="5214" y="622434"/>
                </a:lnTo>
                <a:lnTo>
                  <a:pt x="19430" y="643509"/>
                </a:lnTo>
                <a:lnTo>
                  <a:pt x="40505" y="657725"/>
                </a:lnTo>
                <a:lnTo>
                  <a:pt x="66294" y="662940"/>
                </a:lnTo>
                <a:lnTo>
                  <a:pt x="928877" y="662940"/>
                </a:lnTo>
                <a:lnTo>
                  <a:pt x="954666" y="657725"/>
                </a:lnTo>
                <a:lnTo>
                  <a:pt x="975741" y="643509"/>
                </a:lnTo>
                <a:lnTo>
                  <a:pt x="989957" y="622434"/>
                </a:lnTo>
                <a:lnTo>
                  <a:pt x="995172" y="596646"/>
                </a:lnTo>
                <a:lnTo>
                  <a:pt x="995172" y="66294"/>
                </a:lnTo>
                <a:lnTo>
                  <a:pt x="989957" y="40505"/>
                </a:lnTo>
                <a:lnTo>
                  <a:pt x="975740" y="19431"/>
                </a:lnTo>
                <a:lnTo>
                  <a:pt x="954666" y="5214"/>
                </a:lnTo>
                <a:lnTo>
                  <a:pt x="92887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372343" y="3874008"/>
            <a:ext cx="995680" cy="662940"/>
          </a:xfrm>
          <a:custGeom>
            <a:avLst/>
            <a:gdLst/>
            <a:ahLst/>
            <a:cxnLst/>
            <a:rect l="l" t="t" r="r" b="b"/>
            <a:pathLst>
              <a:path w="995679" h="662939">
                <a:moveTo>
                  <a:pt x="0" y="66294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928877" y="0"/>
                </a:lnTo>
                <a:lnTo>
                  <a:pt x="954666" y="5214"/>
                </a:lnTo>
                <a:lnTo>
                  <a:pt x="975740" y="19431"/>
                </a:lnTo>
                <a:lnTo>
                  <a:pt x="989957" y="40505"/>
                </a:lnTo>
                <a:lnTo>
                  <a:pt x="995172" y="66294"/>
                </a:lnTo>
                <a:lnTo>
                  <a:pt x="995172" y="596646"/>
                </a:lnTo>
                <a:lnTo>
                  <a:pt x="989957" y="622434"/>
                </a:lnTo>
                <a:lnTo>
                  <a:pt x="975741" y="643509"/>
                </a:lnTo>
                <a:lnTo>
                  <a:pt x="954666" y="657725"/>
                </a:lnTo>
                <a:lnTo>
                  <a:pt x="928877" y="662940"/>
                </a:lnTo>
                <a:lnTo>
                  <a:pt x="66294" y="662940"/>
                </a:lnTo>
                <a:lnTo>
                  <a:pt x="40505" y="657725"/>
                </a:lnTo>
                <a:lnTo>
                  <a:pt x="19430" y="643509"/>
                </a:lnTo>
                <a:lnTo>
                  <a:pt x="5214" y="622434"/>
                </a:lnTo>
                <a:lnTo>
                  <a:pt x="0" y="596646"/>
                </a:lnTo>
                <a:lnTo>
                  <a:pt x="0" y="6629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546842" y="3922521"/>
            <a:ext cx="649605" cy="539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19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 de  sistemas  (Operador</a:t>
            </a:r>
            <a:r>
              <a:rPr sz="9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sistemas)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869168" y="45369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72343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928751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598042"/>
                </a:lnTo>
                <a:lnTo>
                  <a:pt x="5216" y="623905"/>
                </a:lnTo>
                <a:lnTo>
                  <a:pt x="19446" y="645017"/>
                </a:lnTo>
                <a:lnTo>
                  <a:pt x="40558" y="659247"/>
                </a:lnTo>
                <a:lnTo>
                  <a:pt x="66421" y="664463"/>
                </a:lnTo>
                <a:lnTo>
                  <a:pt x="928751" y="664463"/>
                </a:lnTo>
                <a:lnTo>
                  <a:pt x="954613" y="659247"/>
                </a:lnTo>
                <a:lnTo>
                  <a:pt x="975725" y="645017"/>
                </a:lnTo>
                <a:lnTo>
                  <a:pt x="989955" y="623905"/>
                </a:lnTo>
                <a:lnTo>
                  <a:pt x="995172" y="598042"/>
                </a:lnTo>
                <a:lnTo>
                  <a:pt x="995172" y="66420"/>
                </a:lnTo>
                <a:lnTo>
                  <a:pt x="989955" y="40558"/>
                </a:lnTo>
                <a:lnTo>
                  <a:pt x="975725" y="19446"/>
                </a:lnTo>
                <a:lnTo>
                  <a:pt x="954613" y="5216"/>
                </a:lnTo>
                <a:lnTo>
                  <a:pt x="9287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372343" y="4802123"/>
            <a:ext cx="995680" cy="664845"/>
          </a:xfrm>
          <a:custGeom>
            <a:avLst/>
            <a:gdLst/>
            <a:ahLst/>
            <a:cxnLst/>
            <a:rect l="l" t="t" r="r" b="b"/>
            <a:pathLst>
              <a:path w="995679" h="664845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928751" y="0"/>
                </a:lnTo>
                <a:lnTo>
                  <a:pt x="954613" y="5216"/>
                </a:lnTo>
                <a:lnTo>
                  <a:pt x="975725" y="19446"/>
                </a:lnTo>
                <a:lnTo>
                  <a:pt x="989955" y="40558"/>
                </a:lnTo>
                <a:lnTo>
                  <a:pt x="995172" y="66420"/>
                </a:lnTo>
                <a:lnTo>
                  <a:pt x="995172" y="598042"/>
                </a:lnTo>
                <a:lnTo>
                  <a:pt x="989955" y="623905"/>
                </a:lnTo>
                <a:lnTo>
                  <a:pt x="975725" y="645017"/>
                </a:lnTo>
                <a:lnTo>
                  <a:pt x="954613" y="659247"/>
                </a:lnTo>
                <a:lnTo>
                  <a:pt x="928751" y="664463"/>
                </a:lnTo>
                <a:lnTo>
                  <a:pt x="66421" y="664463"/>
                </a:lnTo>
                <a:lnTo>
                  <a:pt x="40558" y="659247"/>
                </a:lnTo>
                <a:lnTo>
                  <a:pt x="19446" y="645017"/>
                </a:lnTo>
                <a:lnTo>
                  <a:pt x="5216" y="623905"/>
                </a:lnTo>
                <a:lnTo>
                  <a:pt x="0" y="598042"/>
                </a:lnTo>
                <a:lnTo>
                  <a:pt x="0" y="6642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574273" y="4977129"/>
            <a:ext cx="59245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6520" marR="5080" indent="-8382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Ejecutivo</a:t>
            </a:r>
            <a:r>
              <a:rPr sz="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de  sistemas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07034" marR="5080" indent="-394970">
              <a:lnSpc>
                <a:spcPts val="4750"/>
              </a:lnSpc>
              <a:spcBef>
                <a:spcPts val="700"/>
              </a:spcBef>
            </a:pPr>
            <a:r>
              <a:rPr spc="-25" dirty="0"/>
              <a:t>Organigrama </a:t>
            </a:r>
            <a:r>
              <a:rPr dirty="0"/>
              <a:t>funcional de  un </a:t>
            </a:r>
            <a:r>
              <a:rPr spc="-25" dirty="0"/>
              <a:t>centro </a:t>
            </a:r>
            <a:r>
              <a:rPr dirty="0"/>
              <a:t>de </a:t>
            </a:r>
            <a:r>
              <a:rPr spc="-20" dirty="0"/>
              <a:t>computo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893470" y="5818123"/>
            <a:ext cx="778520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Nombre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lang="es-ES" sz="1800" spc="-5" dirty="0">
                <a:latin typeface="Calibri"/>
                <a:cs typeface="Calibri"/>
              </a:rPr>
              <a:t>Alvares </a:t>
            </a:r>
            <a:r>
              <a:rPr lang="es-ES" sz="1800" spc="-5" dirty="0" err="1">
                <a:latin typeface="Calibri"/>
                <a:cs typeface="Calibri"/>
              </a:rPr>
              <a:t>Fernada</a:t>
            </a:r>
            <a:r>
              <a:rPr lang="es-ES" sz="1800" spc="-5" dirty="0">
                <a:latin typeface="Calibri"/>
                <a:cs typeface="Calibri"/>
              </a:rPr>
              <a:t> – Mena Darwin – </a:t>
            </a:r>
            <a:r>
              <a:rPr lang="es-ES" sz="1800" spc="-5" dirty="0" err="1">
                <a:latin typeface="Calibri"/>
                <a:cs typeface="Calibri"/>
              </a:rPr>
              <a:t>Pilatasig</a:t>
            </a:r>
            <a:r>
              <a:rPr lang="es-ES" sz="1800" spc="-5" dirty="0">
                <a:latin typeface="Calibri"/>
                <a:cs typeface="Calibri"/>
              </a:rPr>
              <a:t> Diana – Recalde </a:t>
            </a:r>
            <a:r>
              <a:rPr sz="1800" dirty="0">
                <a:latin typeface="Calibri"/>
                <a:cs typeface="Calibri"/>
              </a:rPr>
              <a:t>Nelson</a:t>
            </a: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Materia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Administración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centros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computo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Código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19191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Office Theme</vt:lpstr>
      <vt:lpstr>Organigrama funcional de  un centro de computo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 nelson recalde criollo</dc:creator>
  <cp:lastModifiedBy>PC-25</cp:lastModifiedBy>
  <cp:revision>3</cp:revision>
  <dcterms:created xsi:type="dcterms:W3CDTF">2019-07-06T15:21:12Z</dcterms:created>
  <dcterms:modified xsi:type="dcterms:W3CDTF">2019-07-06T15:46:57Z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2019-07-06T00:00:00Z</vt:filetime>
  </property>
</Properties>
</file>