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887A0-A6AD-4A5D-9046-65A49631ED4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7FAB68C8-4383-4640-89DE-25C97C05683B}">
      <dgm:prSet phldrT="[Texto]"/>
      <dgm:spPr/>
      <dgm:t>
        <a:bodyPr/>
        <a:lstStyle/>
        <a:p>
          <a:r>
            <a:rPr lang="es-ES" dirty="0"/>
            <a:t>Gerente de </a:t>
          </a:r>
          <a:r>
            <a:rPr lang="es-ES" dirty="0" err="1"/>
            <a:t>sitemas</a:t>
          </a:r>
          <a:endParaRPr lang="es-EC" dirty="0"/>
        </a:p>
      </dgm:t>
    </dgm:pt>
    <dgm:pt modelId="{7C5900DD-EFBA-4FF2-98D9-EEE88332CA36}" type="parTrans" cxnId="{898F4F75-2B55-47AE-8B6C-88FAE157287B}">
      <dgm:prSet/>
      <dgm:spPr/>
      <dgm:t>
        <a:bodyPr/>
        <a:lstStyle/>
        <a:p>
          <a:endParaRPr lang="es-EC"/>
        </a:p>
      </dgm:t>
    </dgm:pt>
    <dgm:pt modelId="{36DB59E3-E35D-4EE1-BCD0-BD2CF494FD5B}" type="sibTrans" cxnId="{898F4F75-2B55-47AE-8B6C-88FAE157287B}">
      <dgm:prSet/>
      <dgm:spPr/>
      <dgm:t>
        <a:bodyPr/>
        <a:lstStyle/>
        <a:p>
          <a:endParaRPr lang="es-EC"/>
        </a:p>
      </dgm:t>
    </dgm:pt>
    <dgm:pt modelId="{110D7DF9-6AD4-4FFF-B685-AB07DEFD396F}">
      <dgm:prSet phldrT="[Texto]" phldr="1"/>
      <dgm:spPr/>
      <dgm:t>
        <a:bodyPr/>
        <a:lstStyle/>
        <a:p>
          <a:endParaRPr lang="es-EC"/>
        </a:p>
      </dgm:t>
    </dgm:pt>
    <dgm:pt modelId="{139447FA-BA9C-43D9-AA8F-0A5BA1E0644F}" type="parTrans" cxnId="{4EA98521-75DD-4CDF-BD60-1ACDB79D921F}">
      <dgm:prSet/>
      <dgm:spPr/>
      <dgm:t>
        <a:bodyPr/>
        <a:lstStyle/>
        <a:p>
          <a:endParaRPr lang="es-EC"/>
        </a:p>
      </dgm:t>
    </dgm:pt>
    <dgm:pt modelId="{B8AE90BF-5F77-4960-96D4-0B725D75DEEA}" type="sibTrans" cxnId="{4EA98521-75DD-4CDF-BD60-1ACDB79D921F}">
      <dgm:prSet/>
      <dgm:spPr/>
      <dgm:t>
        <a:bodyPr/>
        <a:lstStyle/>
        <a:p>
          <a:endParaRPr lang="es-EC"/>
        </a:p>
      </dgm:t>
    </dgm:pt>
    <dgm:pt modelId="{6E870EB9-9B57-48FF-958C-F39ECAD18F97}">
      <dgm:prSet phldrT="[Texto]" phldr="1"/>
      <dgm:spPr/>
      <dgm:t>
        <a:bodyPr/>
        <a:lstStyle/>
        <a:p>
          <a:endParaRPr lang="es-EC"/>
        </a:p>
      </dgm:t>
    </dgm:pt>
    <dgm:pt modelId="{FE68398A-9B46-4BAB-A27C-89B32AC94E27}" type="parTrans" cxnId="{A409652B-D4BB-4A58-97A1-F55EDBAF4CEF}">
      <dgm:prSet/>
      <dgm:spPr/>
      <dgm:t>
        <a:bodyPr/>
        <a:lstStyle/>
        <a:p>
          <a:endParaRPr lang="es-EC"/>
        </a:p>
      </dgm:t>
    </dgm:pt>
    <dgm:pt modelId="{1D1E8FC9-35F4-4770-9D68-38BA5A386040}" type="sibTrans" cxnId="{A409652B-D4BB-4A58-97A1-F55EDBAF4CEF}">
      <dgm:prSet/>
      <dgm:spPr/>
      <dgm:t>
        <a:bodyPr/>
        <a:lstStyle/>
        <a:p>
          <a:endParaRPr lang="es-EC"/>
        </a:p>
      </dgm:t>
    </dgm:pt>
    <dgm:pt modelId="{49DC7525-E1B9-43D0-86A6-A4DF6D5FABE9}">
      <dgm:prSet phldrT="[Texto]" phldr="1"/>
      <dgm:spPr/>
      <dgm:t>
        <a:bodyPr/>
        <a:lstStyle/>
        <a:p>
          <a:endParaRPr lang="es-EC"/>
        </a:p>
      </dgm:t>
    </dgm:pt>
    <dgm:pt modelId="{4FCA4E7F-E099-4DF5-A3DF-E21CCE3B8816}" type="parTrans" cxnId="{6E951DF2-6826-403C-896E-5D74E6ED3084}">
      <dgm:prSet/>
      <dgm:spPr/>
      <dgm:t>
        <a:bodyPr/>
        <a:lstStyle/>
        <a:p>
          <a:endParaRPr lang="es-EC"/>
        </a:p>
      </dgm:t>
    </dgm:pt>
    <dgm:pt modelId="{48C67B7D-9590-42C3-8B3D-3E2A2D739292}" type="sibTrans" cxnId="{6E951DF2-6826-403C-896E-5D74E6ED3084}">
      <dgm:prSet/>
      <dgm:spPr/>
      <dgm:t>
        <a:bodyPr/>
        <a:lstStyle/>
        <a:p>
          <a:endParaRPr lang="es-EC"/>
        </a:p>
      </dgm:t>
    </dgm:pt>
    <dgm:pt modelId="{6849739B-F340-4043-8B4D-0467EAC8D124}">
      <dgm:prSet phldrT="[Texto]" phldr="1"/>
      <dgm:spPr/>
      <dgm:t>
        <a:bodyPr/>
        <a:lstStyle/>
        <a:p>
          <a:endParaRPr lang="es-EC"/>
        </a:p>
      </dgm:t>
    </dgm:pt>
    <dgm:pt modelId="{115175F3-A184-44C1-8801-46395F9D7B84}" type="parTrans" cxnId="{F9EC989D-19A4-4705-8E9F-317B738DD79C}">
      <dgm:prSet/>
      <dgm:spPr/>
      <dgm:t>
        <a:bodyPr/>
        <a:lstStyle/>
        <a:p>
          <a:endParaRPr lang="es-EC"/>
        </a:p>
      </dgm:t>
    </dgm:pt>
    <dgm:pt modelId="{11737125-8B98-43EE-BAB9-AA57A3EBD128}" type="sibTrans" cxnId="{F9EC989D-19A4-4705-8E9F-317B738DD79C}">
      <dgm:prSet/>
      <dgm:spPr/>
      <dgm:t>
        <a:bodyPr/>
        <a:lstStyle/>
        <a:p>
          <a:endParaRPr lang="es-EC"/>
        </a:p>
      </dgm:t>
    </dgm:pt>
    <dgm:pt modelId="{6E82553C-6EE2-43B6-962C-EA658BAC9D18}">
      <dgm:prSet phldrT="[Texto]" phldr="1"/>
      <dgm:spPr/>
      <dgm:t>
        <a:bodyPr/>
        <a:lstStyle/>
        <a:p>
          <a:endParaRPr lang="es-EC"/>
        </a:p>
      </dgm:t>
    </dgm:pt>
    <dgm:pt modelId="{1DB7CE97-B181-4B0C-962E-4D3D91DDAB60}" type="parTrans" cxnId="{221C7B2E-5DA5-4251-91B9-4870888A8427}">
      <dgm:prSet/>
      <dgm:spPr/>
      <dgm:t>
        <a:bodyPr/>
        <a:lstStyle/>
        <a:p>
          <a:endParaRPr lang="es-EC"/>
        </a:p>
      </dgm:t>
    </dgm:pt>
    <dgm:pt modelId="{61260BA6-C7CE-4A43-BB0B-8833075EE41E}" type="sibTrans" cxnId="{221C7B2E-5DA5-4251-91B9-4870888A8427}">
      <dgm:prSet/>
      <dgm:spPr/>
      <dgm:t>
        <a:bodyPr/>
        <a:lstStyle/>
        <a:p>
          <a:endParaRPr lang="es-EC"/>
        </a:p>
      </dgm:t>
    </dgm:pt>
    <dgm:pt modelId="{658CF8F0-E27B-4530-A753-8EB1FF15CE99}">
      <dgm:prSet phldrT="[Texto]" phldr="1"/>
      <dgm:spPr/>
      <dgm:t>
        <a:bodyPr/>
        <a:lstStyle/>
        <a:p>
          <a:endParaRPr lang="es-EC"/>
        </a:p>
      </dgm:t>
    </dgm:pt>
    <dgm:pt modelId="{405681E2-36D3-4164-95B7-E3F007B71240}" type="parTrans" cxnId="{0ED9AB37-CE3A-4239-A446-AF0392542915}">
      <dgm:prSet/>
      <dgm:spPr/>
      <dgm:t>
        <a:bodyPr/>
        <a:lstStyle/>
        <a:p>
          <a:endParaRPr lang="es-EC"/>
        </a:p>
      </dgm:t>
    </dgm:pt>
    <dgm:pt modelId="{B8B030A5-920B-4EAB-90B2-5DB06B3AFA7B}" type="sibTrans" cxnId="{0ED9AB37-CE3A-4239-A446-AF0392542915}">
      <dgm:prSet/>
      <dgm:spPr/>
      <dgm:t>
        <a:bodyPr/>
        <a:lstStyle/>
        <a:p>
          <a:endParaRPr lang="es-EC"/>
        </a:p>
      </dgm:t>
    </dgm:pt>
    <dgm:pt modelId="{6D5508A9-CF81-4874-B12A-ED3E1E66C35C}">
      <dgm:prSet phldrT="[Texto]" phldr="1"/>
      <dgm:spPr/>
      <dgm:t>
        <a:bodyPr/>
        <a:lstStyle/>
        <a:p>
          <a:endParaRPr lang="es-EC"/>
        </a:p>
      </dgm:t>
    </dgm:pt>
    <dgm:pt modelId="{54BCC68F-DB40-4A8B-AB0C-1E4333B6CE8E}" type="parTrans" cxnId="{7B6CCBB4-323D-4284-BFE6-F7D4ACC518E7}">
      <dgm:prSet/>
      <dgm:spPr/>
      <dgm:t>
        <a:bodyPr/>
        <a:lstStyle/>
        <a:p>
          <a:endParaRPr lang="es-EC"/>
        </a:p>
      </dgm:t>
    </dgm:pt>
    <dgm:pt modelId="{39495E06-E22E-4089-AF00-3BF168939348}" type="sibTrans" cxnId="{7B6CCBB4-323D-4284-BFE6-F7D4ACC518E7}">
      <dgm:prSet/>
      <dgm:spPr/>
      <dgm:t>
        <a:bodyPr/>
        <a:lstStyle/>
        <a:p>
          <a:endParaRPr lang="es-EC"/>
        </a:p>
      </dgm:t>
    </dgm:pt>
    <dgm:pt modelId="{BEBF3023-163F-458C-8F14-BC17ADE54558}">
      <dgm:prSet phldrT="[Texto]" phldr="1"/>
      <dgm:spPr/>
      <dgm:t>
        <a:bodyPr/>
        <a:lstStyle/>
        <a:p>
          <a:endParaRPr lang="es-EC"/>
        </a:p>
      </dgm:t>
    </dgm:pt>
    <dgm:pt modelId="{612C6962-E217-4036-94F1-CE50A813DE12}" type="parTrans" cxnId="{E9D72A7E-2EB0-4601-B3D5-567A69B83B39}">
      <dgm:prSet/>
      <dgm:spPr/>
      <dgm:t>
        <a:bodyPr/>
        <a:lstStyle/>
        <a:p>
          <a:endParaRPr lang="es-EC"/>
        </a:p>
      </dgm:t>
    </dgm:pt>
    <dgm:pt modelId="{3B680D32-0AAE-46B4-97DD-3614966C2A48}" type="sibTrans" cxnId="{E9D72A7E-2EB0-4601-B3D5-567A69B83B39}">
      <dgm:prSet/>
      <dgm:spPr/>
      <dgm:t>
        <a:bodyPr/>
        <a:lstStyle/>
        <a:p>
          <a:endParaRPr lang="es-EC"/>
        </a:p>
      </dgm:t>
    </dgm:pt>
    <dgm:pt modelId="{A4026030-295B-4D99-8160-1E15F0E6BF01}" type="pres">
      <dgm:prSet presAssocID="{2E2887A0-A6AD-4A5D-9046-65A49631ED4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D65ED8-BF28-47F7-97BC-205D3C504237}" type="pres">
      <dgm:prSet presAssocID="{2E2887A0-A6AD-4A5D-9046-65A49631ED40}" presName="hierFlow" presStyleCnt="0"/>
      <dgm:spPr/>
    </dgm:pt>
    <dgm:pt modelId="{18A7C548-2C15-478D-A29B-E4244CE6CCA5}" type="pres">
      <dgm:prSet presAssocID="{2E2887A0-A6AD-4A5D-9046-65A49631ED40}" presName="firstBuf" presStyleCnt="0"/>
      <dgm:spPr/>
    </dgm:pt>
    <dgm:pt modelId="{3DEEF725-5B7F-4C91-A5E3-E365CF43582D}" type="pres">
      <dgm:prSet presAssocID="{2E2887A0-A6AD-4A5D-9046-65A49631ED4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DC4F36C-B523-4EDE-AC34-D0162C62FAD6}" type="pres">
      <dgm:prSet presAssocID="{7FAB68C8-4383-4640-89DE-25C97C05683B}" presName="Name14" presStyleCnt="0"/>
      <dgm:spPr/>
    </dgm:pt>
    <dgm:pt modelId="{846BFFA8-6081-43BE-B16F-B024E905B41F}" type="pres">
      <dgm:prSet presAssocID="{7FAB68C8-4383-4640-89DE-25C97C05683B}" presName="level1Shape" presStyleLbl="node0" presStyleIdx="0" presStyleCnt="1">
        <dgm:presLayoutVars>
          <dgm:chPref val="3"/>
        </dgm:presLayoutVars>
      </dgm:prSet>
      <dgm:spPr/>
    </dgm:pt>
    <dgm:pt modelId="{726684DA-508E-4ECA-9285-EEFA3D1963AE}" type="pres">
      <dgm:prSet presAssocID="{7FAB68C8-4383-4640-89DE-25C97C05683B}" presName="hierChild2" presStyleCnt="0"/>
      <dgm:spPr/>
    </dgm:pt>
    <dgm:pt modelId="{C425C319-E9E2-4FC1-91D3-20D36F0432AA}" type="pres">
      <dgm:prSet presAssocID="{139447FA-BA9C-43D9-AA8F-0A5BA1E0644F}" presName="Name19" presStyleLbl="parChTrans1D2" presStyleIdx="0" presStyleCnt="2"/>
      <dgm:spPr/>
    </dgm:pt>
    <dgm:pt modelId="{3918CD39-EE05-4F0F-A566-1BA669A7430F}" type="pres">
      <dgm:prSet presAssocID="{110D7DF9-6AD4-4FFF-B685-AB07DEFD396F}" presName="Name21" presStyleCnt="0"/>
      <dgm:spPr/>
    </dgm:pt>
    <dgm:pt modelId="{16BBEC2D-A1A5-4142-BE52-0F4824C87B2A}" type="pres">
      <dgm:prSet presAssocID="{110D7DF9-6AD4-4FFF-B685-AB07DEFD396F}" presName="level2Shape" presStyleLbl="node2" presStyleIdx="0" presStyleCnt="2"/>
      <dgm:spPr/>
    </dgm:pt>
    <dgm:pt modelId="{89B488FB-CC7E-48F6-BCBD-149D2B839B77}" type="pres">
      <dgm:prSet presAssocID="{110D7DF9-6AD4-4FFF-B685-AB07DEFD396F}" presName="hierChild3" presStyleCnt="0"/>
      <dgm:spPr/>
    </dgm:pt>
    <dgm:pt modelId="{13D53550-7869-4DA1-A563-345EFAC19733}" type="pres">
      <dgm:prSet presAssocID="{FE68398A-9B46-4BAB-A27C-89B32AC94E27}" presName="Name19" presStyleLbl="parChTrans1D3" presStyleIdx="0" presStyleCnt="3"/>
      <dgm:spPr/>
    </dgm:pt>
    <dgm:pt modelId="{8EBBCB31-CD5D-4427-868C-E7FA95A15224}" type="pres">
      <dgm:prSet presAssocID="{6E870EB9-9B57-48FF-958C-F39ECAD18F97}" presName="Name21" presStyleCnt="0"/>
      <dgm:spPr/>
    </dgm:pt>
    <dgm:pt modelId="{669DB336-E306-4ED4-B76A-9A467A8A0AFD}" type="pres">
      <dgm:prSet presAssocID="{6E870EB9-9B57-48FF-958C-F39ECAD18F97}" presName="level2Shape" presStyleLbl="node3" presStyleIdx="0" presStyleCnt="3"/>
      <dgm:spPr/>
    </dgm:pt>
    <dgm:pt modelId="{1B5DCA01-F6AF-4753-BCE5-400E8ADD81B3}" type="pres">
      <dgm:prSet presAssocID="{6E870EB9-9B57-48FF-958C-F39ECAD18F97}" presName="hierChild3" presStyleCnt="0"/>
      <dgm:spPr/>
    </dgm:pt>
    <dgm:pt modelId="{EFDB0196-9037-432C-BC9B-2A7750785A6D}" type="pres">
      <dgm:prSet presAssocID="{4FCA4E7F-E099-4DF5-A3DF-E21CCE3B8816}" presName="Name19" presStyleLbl="parChTrans1D3" presStyleIdx="1" presStyleCnt="3"/>
      <dgm:spPr/>
    </dgm:pt>
    <dgm:pt modelId="{1574E0AC-408B-475D-85D0-BF58C54CA16C}" type="pres">
      <dgm:prSet presAssocID="{49DC7525-E1B9-43D0-86A6-A4DF6D5FABE9}" presName="Name21" presStyleCnt="0"/>
      <dgm:spPr/>
    </dgm:pt>
    <dgm:pt modelId="{9D1803CC-ACA9-4223-9E25-A564FFD242AB}" type="pres">
      <dgm:prSet presAssocID="{49DC7525-E1B9-43D0-86A6-A4DF6D5FABE9}" presName="level2Shape" presStyleLbl="node3" presStyleIdx="1" presStyleCnt="3"/>
      <dgm:spPr/>
    </dgm:pt>
    <dgm:pt modelId="{06BA0C68-84D1-4C2E-97F8-FF90375741FB}" type="pres">
      <dgm:prSet presAssocID="{49DC7525-E1B9-43D0-86A6-A4DF6D5FABE9}" presName="hierChild3" presStyleCnt="0"/>
      <dgm:spPr/>
    </dgm:pt>
    <dgm:pt modelId="{3FD27006-4A9E-4F3A-AD06-73AD300CD405}" type="pres">
      <dgm:prSet presAssocID="{115175F3-A184-44C1-8801-46395F9D7B84}" presName="Name19" presStyleLbl="parChTrans1D2" presStyleIdx="1" presStyleCnt="2"/>
      <dgm:spPr/>
    </dgm:pt>
    <dgm:pt modelId="{5B672CB5-E97E-4823-A613-C174A7D604E1}" type="pres">
      <dgm:prSet presAssocID="{6849739B-F340-4043-8B4D-0467EAC8D124}" presName="Name21" presStyleCnt="0"/>
      <dgm:spPr/>
    </dgm:pt>
    <dgm:pt modelId="{3AD04C0A-2B6A-4BB2-9CBA-594596B2ADB5}" type="pres">
      <dgm:prSet presAssocID="{6849739B-F340-4043-8B4D-0467EAC8D124}" presName="level2Shape" presStyleLbl="node2" presStyleIdx="1" presStyleCnt="2"/>
      <dgm:spPr/>
    </dgm:pt>
    <dgm:pt modelId="{20C87B53-3E24-4B2E-857C-6FFBE4986644}" type="pres">
      <dgm:prSet presAssocID="{6849739B-F340-4043-8B4D-0467EAC8D124}" presName="hierChild3" presStyleCnt="0"/>
      <dgm:spPr/>
    </dgm:pt>
    <dgm:pt modelId="{BE3277F8-2A90-4867-BFCD-63A5A96C0BB8}" type="pres">
      <dgm:prSet presAssocID="{1DB7CE97-B181-4B0C-962E-4D3D91DDAB60}" presName="Name19" presStyleLbl="parChTrans1D3" presStyleIdx="2" presStyleCnt="3"/>
      <dgm:spPr/>
    </dgm:pt>
    <dgm:pt modelId="{892E9A84-9931-4923-ABCD-67C74B56FA4B}" type="pres">
      <dgm:prSet presAssocID="{6E82553C-6EE2-43B6-962C-EA658BAC9D18}" presName="Name21" presStyleCnt="0"/>
      <dgm:spPr/>
    </dgm:pt>
    <dgm:pt modelId="{161F1592-69E8-423A-8839-D8835EB92641}" type="pres">
      <dgm:prSet presAssocID="{6E82553C-6EE2-43B6-962C-EA658BAC9D18}" presName="level2Shape" presStyleLbl="node3" presStyleIdx="2" presStyleCnt="3"/>
      <dgm:spPr/>
    </dgm:pt>
    <dgm:pt modelId="{96AE366D-661F-4D18-BDBA-8C81BBAB3C64}" type="pres">
      <dgm:prSet presAssocID="{6E82553C-6EE2-43B6-962C-EA658BAC9D18}" presName="hierChild3" presStyleCnt="0"/>
      <dgm:spPr/>
    </dgm:pt>
    <dgm:pt modelId="{E573753A-E5ED-4F31-8996-2CD223B7EE94}" type="pres">
      <dgm:prSet presAssocID="{2E2887A0-A6AD-4A5D-9046-65A49631ED40}" presName="bgShapesFlow" presStyleCnt="0"/>
      <dgm:spPr/>
    </dgm:pt>
    <dgm:pt modelId="{8C94DFD7-8BC3-4458-BEB6-463F8C8EA4A7}" type="pres">
      <dgm:prSet presAssocID="{658CF8F0-E27B-4530-A753-8EB1FF15CE99}" presName="rectComp" presStyleCnt="0"/>
      <dgm:spPr/>
    </dgm:pt>
    <dgm:pt modelId="{1918EEBA-99EF-4151-9094-4570837F1F19}" type="pres">
      <dgm:prSet presAssocID="{658CF8F0-E27B-4530-A753-8EB1FF15CE99}" presName="bgRect" presStyleLbl="bgShp" presStyleIdx="0" presStyleCnt="3"/>
      <dgm:spPr/>
    </dgm:pt>
    <dgm:pt modelId="{72E94D31-5DFF-4334-939D-E5E30B908DD6}" type="pres">
      <dgm:prSet presAssocID="{658CF8F0-E27B-4530-A753-8EB1FF15CE99}" presName="bgRectTx" presStyleLbl="bgShp" presStyleIdx="0" presStyleCnt="3">
        <dgm:presLayoutVars>
          <dgm:bulletEnabled val="1"/>
        </dgm:presLayoutVars>
      </dgm:prSet>
      <dgm:spPr/>
    </dgm:pt>
    <dgm:pt modelId="{F2CC81F0-CBA0-4484-9C25-FD8BF6E0DF0A}" type="pres">
      <dgm:prSet presAssocID="{658CF8F0-E27B-4530-A753-8EB1FF15CE99}" presName="spComp" presStyleCnt="0"/>
      <dgm:spPr/>
    </dgm:pt>
    <dgm:pt modelId="{19B3446F-3F44-4D9F-BD7D-D83924259244}" type="pres">
      <dgm:prSet presAssocID="{658CF8F0-E27B-4530-A753-8EB1FF15CE99}" presName="vSp" presStyleCnt="0"/>
      <dgm:spPr/>
    </dgm:pt>
    <dgm:pt modelId="{D5A5394E-5437-4A7A-80B6-4FA6FE345E6D}" type="pres">
      <dgm:prSet presAssocID="{6D5508A9-CF81-4874-B12A-ED3E1E66C35C}" presName="rectComp" presStyleCnt="0"/>
      <dgm:spPr/>
    </dgm:pt>
    <dgm:pt modelId="{38B00CFB-EEBD-4A7A-B601-2F0EE1F6A8EF}" type="pres">
      <dgm:prSet presAssocID="{6D5508A9-CF81-4874-B12A-ED3E1E66C35C}" presName="bgRect" presStyleLbl="bgShp" presStyleIdx="1" presStyleCnt="3"/>
      <dgm:spPr/>
    </dgm:pt>
    <dgm:pt modelId="{057493D4-0995-480F-909A-A8BBD2F709A9}" type="pres">
      <dgm:prSet presAssocID="{6D5508A9-CF81-4874-B12A-ED3E1E66C35C}" presName="bgRectTx" presStyleLbl="bgShp" presStyleIdx="1" presStyleCnt="3">
        <dgm:presLayoutVars>
          <dgm:bulletEnabled val="1"/>
        </dgm:presLayoutVars>
      </dgm:prSet>
      <dgm:spPr/>
    </dgm:pt>
    <dgm:pt modelId="{141F6EEF-7BBE-4749-A38B-9B69FD7B45BA}" type="pres">
      <dgm:prSet presAssocID="{6D5508A9-CF81-4874-B12A-ED3E1E66C35C}" presName="spComp" presStyleCnt="0"/>
      <dgm:spPr/>
    </dgm:pt>
    <dgm:pt modelId="{D3A6E47C-6A6A-4B69-8A47-0354ABA72208}" type="pres">
      <dgm:prSet presAssocID="{6D5508A9-CF81-4874-B12A-ED3E1E66C35C}" presName="vSp" presStyleCnt="0"/>
      <dgm:spPr/>
    </dgm:pt>
    <dgm:pt modelId="{FA35ED9E-AA19-46D8-A518-796EAF8E33D2}" type="pres">
      <dgm:prSet presAssocID="{BEBF3023-163F-458C-8F14-BC17ADE54558}" presName="rectComp" presStyleCnt="0"/>
      <dgm:spPr/>
    </dgm:pt>
    <dgm:pt modelId="{2F4E584E-12DC-486B-A15D-EC3082B63CA7}" type="pres">
      <dgm:prSet presAssocID="{BEBF3023-163F-458C-8F14-BC17ADE54558}" presName="bgRect" presStyleLbl="bgShp" presStyleIdx="2" presStyleCnt="3"/>
      <dgm:spPr/>
    </dgm:pt>
    <dgm:pt modelId="{FBFD5FF4-15C7-4E18-A645-FB06335E3E7C}" type="pres">
      <dgm:prSet presAssocID="{BEBF3023-163F-458C-8F14-BC17ADE5455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4674214-699B-46B0-954A-4E2179693D37}" type="presOf" srcId="{6E82553C-6EE2-43B6-962C-EA658BAC9D18}" destId="{161F1592-69E8-423A-8839-D8835EB92641}" srcOrd="0" destOrd="0" presId="urn:microsoft.com/office/officeart/2005/8/layout/hierarchy6"/>
    <dgm:cxn modelId="{11F84218-C147-4E7C-B0B9-645CDB6C3BD2}" type="presOf" srcId="{1DB7CE97-B181-4B0C-962E-4D3D91DDAB60}" destId="{BE3277F8-2A90-4867-BFCD-63A5A96C0BB8}" srcOrd="0" destOrd="0" presId="urn:microsoft.com/office/officeart/2005/8/layout/hierarchy6"/>
    <dgm:cxn modelId="{A3C2CE18-3BDF-4F65-8BB7-87762E878EF9}" type="presOf" srcId="{2E2887A0-A6AD-4A5D-9046-65A49631ED40}" destId="{A4026030-295B-4D99-8160-1E15F0E6BF01}" srcOrd="0" destOrd="0" presId="urn:microsoft.com/office/officeart/2005/8/layout/hierarchy6"/>
    <dgm:cxn modelId="{4EA98521-75DD-4CDF-BD60-1ACDB79D921F}" srcId="{7FAB68C8-4383-4640-89DE-25C97C05683B}" destId="{110D7DF9-6AD4-4FFF-B685-AB07DEFD396F}" srcOrd="0" destOrd="0" parTransId="{139447FA-BA9C-43D9-AA8F-0A5BA1E0644F}" sibTransId="{B8AE90BF-5F77-4960-96D4-0B725D75DEEA}"/>
    <dgm:cxn modelId="{A409652B-D4BB-4A58-97A1-F55EDBAF4CEF}" srcId="{110D7DF9-6AD4-4FFF-B685-AB07DEFD396F}" destId="{6E870EB9-9B57-48FF-958C-F39ECAD18F97}" srcOrd="0" destOrd="0" parTransId="{FE68398A-9B46-4BAB-A27C-89B32AC94E27}" sibTransId="{1D1E8FC9-35F4-4770-9D68-38BA5A386040}"/>
    <dgm:cxn modelId="{221C7B2E-5DA5-4251-91B9-4870888A8427}" srcId="{6849739B-F340-4043-8B4D-0467EAC8D124}" destId="{6E82553C-6EE2-43B6-962C-EA658BAC9D18}" srcOrd="0" destOrd="0" parTransId="{1DB7CE97-B181-4B0C-962E-4D3D91DDAB60}" sibTransId="{61260BA6-C7CE-4A43-BB0B-8833075EE41E}"/>
    <dgm:cxn modelId="{0ED9AB37-CE3A-4239-A446-AF0392542915}" srcId="{2E2887A0-A6AD-4A5D-9046-65A49631ED40}" destId="{658CF8F0-E27B-4530-A753-8EB1FF15CE99}" srcOrd="1" destOrd="0" parTransId="{405681E2-36D3-4164-95B7-E3F007B71240}" sibTransId="{B8B030A5-920B-4EAB-90B2-5DB06B3AFA7B}"/>
    <dgm:cxn modelId="{4D639B5C-2461-447A-A17E-92C376F41F36}" type="presOf" srcId="{658CF8F0-E27B-4530-A753-8EB1FF15CE99}" destId="{1918EEBA-99EF-4151-9094-4570837F1F19}" srcOrd="0" destOrd="0" presId="urn:microsoft.com/office/officeart/2005/8/layout/hierarchy6"/>
    <dgm:cxn modelId="{8D3DC75D-7755-4ACD-9F58-C79A1267898B}" type="presOf" srcId="{110D7DF9-6AD4-4FFF-B685-AB07DEFD396F}" destId="{16BBEC2D-A1A5-4142-BE52-0F4824C87B2A}" srcOrd="0" destOrd="0" presId="urn:microsoft.com/office/officeart/2005/8/layout/hierarchy6"/>
    <dgm:cxn modelId="{E4177842-030E-4F8C-AF65-16D634E48B63}" type="presOf" srcId="{6E870EB9-9B57-48FF-958C-F39ECAD18F97}" destId="{669DB336-E306-4ED4-B76A-9A467A8A0AFD}" srcOrd="0" destOrd="0" presId="urn:microsoft.com/office/officeart/2005/8/layout/hierarchy6"/>
    <dgm:cxn modelId="{0D84FF71-49E7-4333-883D-65CC04794A76}" type="presOf" srcId="{FE68398A-9B46-4BAB-A27C-89B32AC94E27}" destId="{13D53550-7869-4DA1-A563-345EFAC19733}" srcOrd="0" destOrd="0" presId="urn:microsoft.com/office/officeart/2005/8/layout/hierarchy6"/>
    <dgm:cxn modelId="{898F4F75-2B55-47AE-8B6C-88FAE157287B}" srcId="{2E2887A0-A6AD-4A5D-9046-65A49631ED40}" destId="{7FAB68C8-4383-4640-89DE-25C97C05683B}" srcOrd="0" destOrd="0" parTransId="{7C5900DD-EFBA-4FF2-98D9-EEE88332CA36}" sibTransId="{36DB59E3-E35D-4EE1-BCD0-BD2CF494FD5B}"/>
    <dgm:cxn modelId="{E3612156-977B-4C75-8E69-85DF9B5508C3}" type="presOf" srcId="{6D5508A9-CF81-4874-B12A-ED3E1E66C35C}" destId="{38B00CFB-EEBD-4A7A-B601-2F0EE1F6A8EF}" srcOrd="0" destOrd="0" presId="urn:microsoft.com/office/officeart/2005/8/layout/hierarchy6"/>
    <dgm:cxn modelId="{E9D72A7E-2EB0-4601-B3D5-567A69B83B39}" srcId="{2E2887A0-A6AD-4A5D-9046-65A49631ED40}" destId="{BEBF3023-163F-458C-8F14-BC17ADE54558}" srcOrd="3" destOrd="0" parTransId="{612C6962-E217-4036-94F1-CE50A813DE12}" sibTransId="{3B680D32-0AAE-46B4-97DD-3614966C2A48}"/>
    <dgm:cxn modelId="{F1EB5784-7E51-4892-8801-DD02DB7498A8}" type="presOf" srcId="{49DC7525-E1B9-43D0-86A6-A4DF6D5FABE9}" destId="{9D1803CC-ACA9-4223-9E25-A564FFD242AB}" srcOrd="0" destOrd="0" presId="urn:microsoft.com/office/officeart/2005/8/layout/hierarchy6"/>
    <dgm:cxn modelId="{9D32F18A-B523-455E-B82F-1C3E92A8CA53}" type="presOf" srcId="{7FAB68C8-4383-4640-89DE-25C97C05683B}" destId="{846BFFA8-6081-43BE-B16F-B024E905B41F}" srcOrd="0" destOrd="0" presId="urn:microsoft.com/office/officeart/2005/8/layout/hierarchy6"/>
    <dgm:cxn modelId="{5EFE8C8C-A4FD-4E45-9A88-8469504DFA13}" type="presOf" srcId="{BEBF3023-163F-458C-8F14-BC17ADE54558}" destId="{FBFD5FF4-15C7-4E18-A645-FB06335E3E7C}" srcOrd="1" destOrd="0" presId="urn:microsoft.com/office/officeart/2005/8/layout/hierarchy6"/>
    <dgm:cxn modelId="{35AAA59A-01E3-472D-A420-0471D5689832}" type="presOf" srcId="{6D5508A9-CF81-4874-B12A-ED3E1E66C35C}" destId="{057493D4-0995-480F-909A-A8BBD2F709A9}" srcOrd="1" destOrd="0" presId="urn:microsoft.com/office/officeart/2005/8/layout/hierarchy6"/>
    <dgm:cxn modelId="{F9EC989D-19A4-4705-8E9F-317B738DD79C}" srcId="{7FAB68C8-4383-4640-89DE-25C97C05683B}" destId="{6849739B-F340-4043-8B4D-0467EAC8D124}" srcOrd="1" destOrd="0" parTransId="{115175F3-A184-44C1-8801-46395F9D7B84}" sibTransId="{11737125-8B98-43EE-BAB9-AA57A3EBD128}"/>
    <dgm:cxn modelId="{E0E24BAC-886D-43F8-A997-E77B391BAEDE}" type="presOf" srcId="{139447FA-BA9C-43D9-AA8F-0A5BA1E0644F}" destId="{C425C319-E9E2-4FC1-91D3-20D36F0432AA}" srcOrd="0" destOrd="0" presId="urn:microsoft.com/office/officeart/2005/8/layout/hierarchy6"/>
    <dgm:cxn modelId="{FD18B3B4-E4E2-40F0-A18C-F4C3C02E8EF0}" type="presOf" srcId="{BEBF3023-163F-458C-8F14-BC17ADE54558}" destId="{2F4E584E-12DC-486B-A15D-EC3082B63CA7}" srcOrd="0" destOrd="0" presId="urn:microsoft.com/office/officeart/2005/8/layout/hierarchy6"/>
    <dgm:cxn modelId="{7B6CCBB4-323D-4284-BFE6-F7D4ACC518E7}" srcId="{2E2887A0-A6AD-4A5D-9046-65A49631ED40}" destId="{6D5508A9-CF81-4874-B12A-ED3E1E66C35C}" srcOrd="2" destOrd="0" parTransId="{54BCC68F-DB40-4A8B-AB0C-1E4333B6CE8E}" sibTransId="{39495E06-E22E-4089-AF00-3BF168939348}"/>
    <dgm:cxn modelId="{A18F68B5-4C6C-4121-9334-C824F3079A7C}" type="presOf" srcId="{4FCA4E7F-E099-4DF5-A3DF-E21CCE3B8816}" destId="{EFDB0196-9037-432C-BC9B-2A7750785A6D}" srcOrd="0" destOrd="0" presId="urn:microsoft.com/office/officeart/2005/8/layout/hierarchy6"/>
    <dgm:cxn modelId="{9C2355EA-AF03-4C49-B0A3-ACE2F0194B97}" type="presOf" srcId="{6849739B-F340-4043-8B4D-0467EAC8D124}" destId="{3AD04C0A-2B6A-4BB2-9CBA-594596B2ADB5}" srcOrd="0" destOrd="0" presId="urn:microsoft.com/office/officeart/2005/8/layout/hierarchy6"/>
    <dgm:cxn modelId="{6E951DF2-6826-403C-896E-5D74E6ED3084}" srcId="{110D7DF9-6AD4-4FFF-B685-AB07DEFD396F}" destId="{49DC7525-E1B9-43D0-86A6-A4DF6D5FABE9}" srcOrd="1" destOrd="0" parTransId="{4FCA4E7F-E099-4DF5-A3DF-E21CCE3B8816}" sibTransId="{48C67B7D-9590-42C3-8B3D-3E2A2D739292}"/>
    <dgm:cxn modelId="{E826BFF2-4AAB-49E0-8812-73ED72FC6DAF}" type="presOf" srcId="{658CF8F0-E27B-4530-A753-8EB1FF15CE99}" destId="{72E94D31-5DFF-4334-939D-E5E30B908DD6}" srcOrd="1" destOrd="0" presId="urn:microsoft.com/office/officeart/2005/8/layout/hierarchy6"/>
    <dgm:cxn modelId="{6757DBF6-AD46-4A1E-AA80-77DB5C7E91F2}" type="presOf" srcId="{115175F3-A184-44C1-8801-46395F9D7B84}" destId="{3FD27006-4A9E-4F3A-AD06-73AD300CD405}" srcOrd="0" destOrd="0" presId="urn:microsoft.com/office/officeart/2005/8/layout/hierarchy6"/>
    <dgm:cxn modelId="{DEF509E0-0101-4523-848F-E257FF41E0D7}" type="presParOf" srcId="{A4026030-295B-4D99-8160-1E15F0E6BF01}" destId="{EAD65ED8-BF28-47F7-97BC-205D3C504237}" srcOrd="0" destOrd="0" presId="urn:microsoft.com/office/officeart/2005/8/layout/hierarchy6"/>
    <dgm:cxn modelId="{3B332C12-D049-4D92-A926-372D71335700}" type="presParOf" srcId="{EAD65ED8-BF28-47F7-97BC-205D3C504237}" destId="{18A7C548-2C15-478D-A29B-E4244CE6CCA5}" srcOrd="0" destOrd="0" presId="urn:microsoft.com/office/officeart/2005/8/layout/hierarchy6"/>
    <dgm:cxn modelId="{C1B53416-1F36-4F1A-A287-52C8BFC56341}" type="presParOf" srcId="{EAD65ED8-BF28-47F7-97BC-205D3C504237}" destId="{3DEEF725-5B7F-4C91-A5E3-E365CF43582D}" srcOrd="1" destOrd="0" presId="urn:microsoft.com/office/officeart/2005/8/layout/hierarchy6"/>
    <dgm:cxn modelId="{77029F38-E573-4124-83BB-86170EF51C19}" type="presParOf" srcId="{3DEEF725-5B7F-4C91-A5E3-E365CF43582D}" destId="{ADC4F36C-B523-4EDE-AC34-D0162C62FAD6}" srcOrd="0" destOrd="0" presId="urn:microsoft.com/office/officeart/2005/8/layout/hierarchy6"/>
    <dgm:cxn modelId="{F5F6A48B-110B-4CF9-99F9-FD99F0B287C8}" type="presParOf" srcId="{ADC4F36C-B523-4EDE-AC34-D0162C62FAD6}" destId="{846BFFA8-6081-43BE-B16F-B024E905B41F}" srcOrd="0" destOrd="0" presId="urn:microsoft.com/office/officeart/2005/8/layout/hierarchy6"/>
    <dgm:cxn modelId="{92C41C9F-4454-4FA2-BFD4-90F5BA082668}" type="presParOf" srcId="{ADC4F36C-B523-4EDE-AC34-D0162C62FAD6}" destId="{726684DA-508E-4ECA-9285-EEFA3D1963AE}" srcOrd="1" destOrd="0" presId="urn:microsoft.com/office/officeart/2005/8/layout/hierarchy6"/>
    <dgm:cxn modelId="{B18D43E4-961D-4568-8693-8CF7687F8FF5}" type="presParOf" srcId="{726684DA-508E-4ECA-9285-EEFA3D1963AE}" destId="{C425C319-E9E2-4FC1-91D3-20D36F0432AA}" srcOrd="0" destOrd="0" presId="urn:microsoft.com/office/officeart/2005/8/layout/hierarchy6"/>
    <dgm:cxn modelId="{61C3C92D-204E-4F5C-A5CF-D0D617FE62AE}" type="presParOf" srcId="{726684DA-508E-4ECA-9285-EEFA3D1963AE}" destId="{3918CD39-EE05-4F0F-A566-1BA669A7430F}" srcOrd="1" destOrd="0" presId="urn:microsoft.com/office/officeart/2005/8/layout/hierarchy6"/>
    <dgm:cxn modelId="{CFDBD233-35FB-4410-AC4D-C861517FD31B}" type="presParOf" srcId="{3918CD39-EE05-4F0F-A566-1BA669A7430F}" destId="{16BBEC2D-A1A5-4142-BE52-0F4824C87B2A}" srcOrd="0" destOrd="0" presId="urn:microsoft.com/office/officeart/2005/8/layout/hierarchy6"/>
    <dgm:cxn modelId="{415799AE-3830-4E45-958C-0720BC0ED893}" type="presParOf" srcId="{3918CD39-EE05-4F0F-A566-1BA669A7430F}" destId="{89B488FB-CC7E-48F6-BCBD-149D2B839B77}" srcOrd="1" destOrd="0" presId="urn:microsoft.com/office/officeart/2005/8/layout/hierarchy6"/>
    <dgm:cxn modelId="{766A6A6B-CC9F-4597-8641-8607D3DD938A}" type="presParOf" srcId="{89B488FB-CC7E-48F6-BCBD-149D2B839B77}" destId="{13D53550-7869-4DA1-A563-345EFAC19733}" srcOrd="0" destOrd="0" presId="urn:microsoft.com/office/officeart/2005/8/layout/hierarchy6"/>
    <dgm:cxn modelId="{105422F7-D7CE-42A7-904D-B6214FF3D649}" type="presParOf" srcId="{89B488FB-CC7E-48F6-BCBD-149D2B839B77}" destId="{8EBBCB31-CD5D-4427-868C-E7FA95A15224}" srcOrd="1" destOrd="0" presId="urn:microsoft.com/office/officeart/2005/8/layout/hierarchy6"/>
    <dgm:cxn modelId="{D439A898-6B16-422A-BA7D-D990FEE27522}" type="presParOf" srcId="{8EBBCB31-CD5D-4427-868C-E7FA95A15224}" destId="{669DB336-E306-4ED4-B76A-9A467A8A0AFD}" srcOrd="0" destOrd="0" presId="urn:microsoft.com/office/officeart/2005/8/layout/hierarchy6"/>
    <dgm:cxn modelId="{5F1E2F3E-2024-4D7E-B985-160E61A01D37}" type="presParOf" srcId="{8EBBCB31-CD5D-4427-868C-E7FA95A15224}" destId="{1B5DCA01-F6AF-4753-BCE5-400E8ADD81B3}" srcOrd="1" destOrd="0" presId="urn:microsoft.com/office/officeart/2005/8/layout/hierarchy6"/>
    <dgm:cxn modelId="{A3B1DD21-BDC0-474C-A1F1-7D7BA013019D}" type="presParOf" srcId="{89B488FB-CC7E-48F6-BCBD-149D2B839B77}" destId="{EFDB0196-9037-432C-BC9B-2A7750785A6D}" srcOrd="2" destOrd="0" presId="urn:microsoft.com/office/officeart/2005/8/layout/hierarchy6"/>
    <dgm:cxn modelId="{06B4C74A-13C1-4BC3-81FE-5698B4EBB893}" type="presParOf" srcId="{89B488FB-CC7E-48F6-BCBD-149D2B839B77}" destId="{1574E0AC-408B-475D-85D0-BF58C54CA16C}" srcOrd="3" destOrd="0" presId="urn:microsoft.com/office/officeart/2005/8/layout/hierarchy6"/>
    <dgm:cxn modelId="{97568C03-7F45-44C0-8C4B-A13A77EE7D26}" type="presParOf" srcId="{1574E0AC-408B-475D-85D0-BF58C54CA16C}" destId="{9D1803CC-ACA9-4223-9E25-A564FFD242AB}" srcOrd="0" destOrd="0" presId="urn:microsoft.com/office/officeart/2005/8/layout/hierarchy6"/>
    <dgm:cxn modelId="{51C9340C-A942-424D-883A-0F0695FA4B45}" type="presParOf" srcId="{1574E0AC-408B-475D-85D0-BF58C54CA16C}" destId="{06BA0C68-84D1-4C2E-97F8-FF90375741FB}" srcOrd="1" destOrd="0" presId="urn:microsoft.com/office/officeart/2005/8/layout/hierarchy6"/>
    <dgm:cxn modelId="{00050B76-363F-4316-AAE1-D3F272E9D297}" type="presParOf" srcId="{726684DA-508E-4ECA-9285-EEFA3D1963AE}" destId="{3FD27006-4A9E-4F3A-AD06-73AD300CD405}" srcOrd="2" destOrd="0" presId="urn:microsoft.com/office/officeart/2005/8/layout/hierarchy6"/>
    <dgm:cxn modelId="{51D7449C-6E24-439C-9AE1-94E24794C1CA}" type="presParOf" srcId="{726684DA-508E-4ECA-9285-EEFA3D1963AE}" destId="{5B672CB5-E97E-4823-A613-C174A7D604E1}" srcOrd="3" destOrd="0" presId="urn:microsoft.com/office/officeart/2005/8/layout/hierarchy6"/>
    <dgm:cxn modelId="{C7D0C808-CC1C-4E3C-B6DF-2872B79FAE1A}" type="presParOf" srcId="{5B672CB5-E97E-4823-A613-C174A7D604E1}" destId="{3AD04C0A-2B6A-4BB2-9CBA-594596B2ADB5}" srcOrd="0" destOrd="0" presId="urn:microsoft.com/office/officeart/2005/8/layout/hierarchy6"/>
    <dgm:cxn modelId="{5F568DC3-5A1D-43D4-9244-F983525D9824}" type="presParOf" srcId="{5B672CB5-E97E-4823-A613-C174A7D604E1}" destId="{20C87B53-3E24-4B2E-857C-6FFBE4986644}" srcOrd="1" destOrd="0" presId="urn:microsoft.com/office/officeart/2005/8/layout/hierarchy6"/>
    <dgm:cxn modelId="{ECC22B7F-4C3B-44C7-9825-A2F945C2C552}" type="presParOf" srcId="{20C87B53-3E24-4B2E-857C-6FFBE4986644}" destId="{BE3277F8-2A90-4867-BFCD-63A5A96C0BB8}" srcOrd="0" destOrd="0" presId="urn:microsoft.com/office/officeart/2005/8/layout/hierarchy6"/>
    <dgm:cxn modelId="{D8CD43FA-3A41-4EAE-BD96-3AE171389096}" type="presParOf" srcId="{20C87B53-3E24-4B2E-857C-6FFBE4986644}" destId="{892E9A84-9931-4923-ABCD-67C74B56FA4B}" srcOrd="1" destOrd="0" presId="urn:microsoft.com/office/officeart/2005/8/layout/hierarchy6"/>
    <dgm:cxn modelId="{B741464E-A090-4BA4-97A8-ED49AB2B33DB}" type="presParOf" srcId="{892E9A84-9931-4923-ABCD-67C74B56FA4B}" destId="{161F1592-69E8-423A-8839-D8835EB92641}" srcOrd="0" destOrd="0" presId="urn:microsoft.com/office/officeart/2005/8/layout/hierarchy6"/>
    <dgm:cxn modelId="{B3530046-1DC9-4E5E-8279-96BB9D7F4FE5}" type="presParOf" srcId="{892E9A84-9931-4923-ABCD-67C74B56FA4B}" destId="{96AE366D-661F-4D18-BDBA-8C81BBAB3C64}" srcOrd="1" destOrd="0" presId="urn:microsoft.com/office/officeart/2005/8/layout/hierarchy6"/>
    <dgm:cxn modelId="{02562D8B-7EB0-4841-8BAF-5DFF4266F83A}" type="presParOf" srcId="{A4026030-295B-4D99-8160-1E15F0E6BF01}" destId="{E573753A-E5ED-4F31-8996-2CD223B7EE94}" srcOrd="1" destOrd="0" presId="urn:microsoft.com/office/officeart/2005/8/layout/hierarchy6"/>
    <dgm:cxn modelId="{BE56109D-9DF4-469A-89FC-3F59202F03A8}" type="presParOf" srcId="{E573753A-E5ED-4F31-8996-2CD223B7EE94}" destId="{8C94DFD7-8BC3-4458-BEB6-463F8C8EA4A7}" srcOrd="0" destOrd="0" presId="urn:microsoft.com/office/officeart/2005/8/layout/hierarchy6"/>
    <dgm:cxn modelId="{187D7A62-2A70-42B8-9613-780EEA1660EF}" type="presParOf" srcId="{8C94DFD7-8BC3-4458-BEB6-463F8C8EA4A7}" destId="{1918EEBA-99EF-4151-9094-4570837F1F19}" srcOrd="0" destOrd="0" presId="urn:microsoft.com/office/officeart/2005/8/layout/hierarchy6"/>
    <dgm:cxn modelId="{22DF0F57-20D5-4572-85B1-FBC622E3A92B}" type="presParOf" srcId="{8C94DFD7-8BC3-4458-BEB6-463F8C8EA4A7}" destId="{72E94D31-5DFF-4334-939D-E5E30B908DD6}" srcOrd="1" destOrd="0" presId="urn:microsoft.com/office/officeart/2005/8/layout/hierarchy6"/>
    <dgm:cxn modelId="{45780868-21CB-449A-A4A6-1E1C9B278118}" type="presParOf" srcId="{E573753A-E5ED-4F31-8996-2CD223B7EE94}" destId="{F2CC81F0-CBA0-4484-9C25-FD8BF6E0DF0A}" srcOrd="1" destOrd="0" presId="urn:microsoft.com/office/officeart/2005/8/layout/hierarchy6"/>
    <dgm:cxn modelId="{654EE7BF-DC6F-4AC6-80BA-BFC7F26F91B8}" type="presParOf" srcId="{F2CC81F0-CBA0-4484-9C25-FD8BF6E0DF0A}" destId="{19B3446F-3F44-4D9F-BD7D-D83924259244}" srcOrd="0" destOrd="0" presId="urn:microsoft.com/office/officeart/2005/8/layout/hierarchy6"/>
    <dgm:cxn modelId="{EDCB5EBA-D891-48FE-8355-509170715C01}" type="presParOf" srcId="{E573753A-E5ED-4F31-8996-2CD223B7EE94}" destId="{D5A5394E-5437-4A7A-80B6-4FA6FE345E6D}" srcOrd="2" destOrd="0" presId="urn:microsoft.com/office/officeart/2005/8/layout/hierarchy6"/>
    <dgm:cxn modelId="{A7336CA9-658E-4454-9F4A-E15C846E6E8A}" type="presParOf" srcId="{D5A5394E-5437-4A7A-80B6-4FA6FE345E6D}" destId="{38B00CFB-EEBD-4A7A-B601-2F0EE1F6A8EF}" srcOrd="0" destOrd="0" presId="urn:microsoft.com/office/officeart/2005/8/layout/hierarchy6"/>
    <dgm:cxn modelId="{C419E371-53DD-418F-B247-9E3BA17A408E}" type="presParOf" srcId="{D5A5394E-5437-4A7A-80B6-4FA6FE345E6D}" destId="{057493D4-0995-480F-909A-A8BBD2F709A9}" srcOrd="1" destOrd="0" presId="urn:microsoft.com/office/officeart/2005/8/layout/hierarchy6"/>
    <dgm:cxn modelId="{412EA5DB-1CD2-483B-85AD-862CB22D17AD}" type="presParOf" srcId="{E573753A-E5ED-4F31-8996-2CD223B7EE94}" destId="{141F6EEF-7BBE-4749-A38B-9B69FD7B45BA}" srcOrd="3" destOrd="0" presId="urn:microsoft.com/office/officeart/2005/8/layout/hierarchy6"/>
    <dgm:cxn modelId="{53788FBE-035C-425A-9A57-998BCED02C4B}" type="presParOf" srcId="{141F6EEF-7BBE-4749-A38B-9B69FD7B45BA}" destId="{D3A6E47C-6A6A-4B69-8A47-0354ABA72208}" srcOrd="0" destOrd="0" presId="urn:microsoft.com/office/officeart/2005/8/layout/hierarchy6"/>
    <dgm:cxn modelId="{372CC942-0C90-49F9-83FF-B9E635923B45}" type="presParOf" srcId="{E573753A-E5ED-4F31-8996-2CD223B7EE94}" destId="{FA35ED9E-AA19-46D8-A518-796EAF8E33D2}" srcOrd="4" destOrd="0" presId="urn:microsoft.com/office/officeart/2005/8/layout/hierarchy6"/>
    <dgm:cxn modelId="{8FE14696-27A7-4FEB-BC91-6AD471CACA93}" type="presParOf" srcId="{FA35ED9E-AA19-46D8-A518-796EAF8E33D2}" destId="{2F4E584E-12DC-486B-A15D-EC3082B63CA7}" srcOrd="0" destOrd="0" presId="urn:microsoft.com/office/officeart/2005/8/layout/hierarchy6"/>
    <dgm:cxn modelId="{7491763F-F68A-4307-BECD-3C4141EF4E9E}" type="presParOf" srcId="{FA35ED9E-AA19-46D8-A518-796EAF8E33D2}" destId="{FBFD5FF4-15C7-4E18-A645-FB06335E3E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E584E-12DC-486B-A15D-EC3082B63CA7}">
      <dsp:nvSpPr>
        <dsp:cNvPr id="0" name=""/>
        <dsp:cNvSpPr/>
      </dsp:nvSpPr>
      <dsp:spPr>
        <a:xfrm>
          <a:off x="0" y="3527425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4300" kern="1200"/>
        </a:p>
      </dsp:txBody>
      <dsp:txXfrm>
        <a:off x="0" y="3527425"/>
        <a:ext cx="2438400" cy="1227137"/>
      </dsp:txXfrm>
    </dsp:sp>
    <dsp:sp modelId="{38B00CFB-EEBD-4A7A-B601-2F0EE1F6A8EF}">
      <dsp:nvSpPr>
        <dsp:cNvPr id="0" name=""/>
        <dsp:cNvSpPr/>
      </dsp:nvSpPr>
      <dsp:spPr>
        <a:xfrm>
          <a:off x="0" y="209576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4300" kern="1200"/>
        </a:p>
      </dsp:txBody>
      <dsp:txXfrm>
        <a:off x="0" y="2095764"/>
        <a:ext cx="2438400" cy="1227137"/>
      </dsp:txXfrm>
    </dsp:sp>
    <dsp:sp modelId="{1918EEBA-99EF-4151-9094-4570837F1F19}">
      <dsp:nvSpPr>
        <dsp:cNvPr id="0" name=""/>
        <dsp:cNvSpPr/>
      </dsp:nvSpPr>
      <dsp:spPr>
        <a:xfrm>
          <a:off x="0" y="66410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4300" kern="1200"/>
        </a:p>
      </dsp:txBody>
      <dsp:txXfrm>
        <a:off x="0" y="664104"/>
        <a:ext cx="2438400" cy="1227137"/>
      </dsp:txXfrm>
    </dsp:sp>
    <dsp:sp modelId="{846BFFA8-6081-43BE-B16F-B024E905B41F}">
      <dsp:nvSpPr>
        <dsp:cNvPr id="0" name=""/>
        <dsp:cNvSpPr/>
      </dsp:nvSpPr>
      <dsp:spPr>
        <a:xfrm>
          <a:off x="4933483" y="766365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Gerente de </a:t>
          </a:r>
          <a:r>
            <a:rPr lang="es-ES" sz="2300" kern="1200" dirty="0" err="1"/>
            <a:t>sitemas</a:t>
          </a:r>
          <a:endParaRPr lang="es-EC" sz="2300" kern="1200" dirty="0"/>
        </a:p>
      </dsp:txBody>
      <dsp:txXfrm>
        <a:off x="4963434" y="796316"/>
        <a:ext cx="1474019" cy="962712"/>
      </dsp:txXfrm>
    </dsp:sp>
    <dsp:sp modelId="{C425C319-E9E2-4FC1-91D3-20D36F0432AA}">
      <dsp:nvSpPr>
        <dsp:cNvPr id="0" name=""/>
        <dsp:cNvSpPr/>
      </dsp:nvSpPr>
      <dsp:spPr>
        <a:xfrm>
          <a:off x="4204870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1495573" y="0"/>
              </a:moveTo>
              <a:lnTo>
                <a:pt x="1495573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BEC2D-A1A5-4142-BE52-0F4824C87B2A}">
      <dsp:nvSpPr>
        <dsp:cNvPr id="0" name=""/>
        <dsp:cNvSpPr/>
      </dsp:nvSpPr>
      <dsp:spPr>
        <a:xfrm>
          <a:off x="3437909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/>
        </a:p>
      </dsp:txBody>
      <dsp:txXfrm>
        <a:off x="3467860" y="2227977"/>
        <a:ext cx="1474019" cy="962712"/>
      </dsp:txXfrm>
    </dsp:sp>
    <dsp:sp modelId="{13D53550-7869-4DA1-A563-345EFAC19733}">
      <dsp:nvSpPr>
        <dsp:cNvPr id="0" name=""/>
        <dsp:cNvSpPr/>
      </dsp:nvSpPr>
      <dsp:spPr>
        <a:xfrm>
          <a:off x="3207821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997049" y="0"/>
              </a:moveTo>
              <a:lnTo>
                <a:pt x="997049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B336-E306-4ED4-B76A-9A467A8A0AFD}">
      <dsp:nvSpPr>
        <dsp:cNvPr id="0" name=""/>
        <dsp:cNvSpPr/>
      </dsp:nvSpPr>
      <dsp:spPr>
        <a:xfrm>
          <a:off x="2440860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/>
        </a:p>
      </dsp:txBody>
      <dsp:txXfrm>
        <a:off x="2470811" y="3659637"/>
        <a:ext cx="1474019" cy="962712"/>
      </dsp:txXfrm>
    </dsp:sp>
    <dsp:sp modelId="{EFDB0196-9037-432C-BC9B-2A7750785A6D}">
      <dsp:nvSpPr>
        <dsp:cNvPr id="0" name=""/>
        <dsp:cNvSpPr/>
      </dsp:nvSpPr>
      <dsp:spPr>
        <a:xfrm>
          <a:off x="4204870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997049" y="204522"/>
              </a:lnTo>
              <a:lnTo>
                <a:pt x="997049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803CC-ACA9-4223-9E25-A564FFD242AB}">
      <dsp:nvSpPr>
        <dsp:cNvPr id="0" name=""/>
        <dsp:cNvSpPr/>
      </dsp:nvSpPr>
      <dsp:spPr>
        <a:xfrm>
          <a:off x="4434959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/>
        </a:p>
      </dsp:txBody>
      <dsp:txXfrm>
        <a:off x="4464910" y="3659637"/>
        <a:ext cx="1474019" cy="962712"/>
      </dsp:txXfrm>
    </dsp:sp>
    <dsp:sp modelId="{3FD27006-4A9E-4F3A-AD06-73AD300CD405}">
      <dsp:nvSpPr>
        <dsp:cNvPr id="0" name=""/>
        <dsp:cNvSpPr/>
      </dsp:nvSpPr>
      <dsp:spPr>
        <a:xfrm>
          <a:off x="5700444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1495573" y="204522"/>
              </a:lnTo>
              <a:lnTo>
                <a:pt x="1495573" y="409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04C0A-2B6A-4BB2-9CBA-594596B2ADB5}">
      <dsp:nvSpPr>
        <dsp:cNvPr id="0" name=""/>
        <dsp:cNvSpPr/>
      </dsp:nvSpPr>
      <dsp:spPr>
        <a:xfrm>
          <a:off x="6429057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/>
        </a:p>
      </dsp:txBody>
      <dsp:txXfrm>
        <a:off x="6459008" y="2227977"/>
        <a:ext cx="1474019" cy="962712"/>
      </dsp:txXfrm>
    </dsp:sp>
    <dsp:sp modelId="{BE3277F8-2A90-4867-BFCD-63A5A96C0BB8}">
      <dsp:nvSpPr>
        <dsp:cNvPr id="0" name=""/>
        <dsp:cNvSpPr/>
      </dsp:nvSpPr>
      <dsp:spPr>
        <a:xfrm>
          <a:off x="7150298" y="3220640"/>
          <a:ext cx="91440" cy="409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F1592-69E8-423A-8839-D8835EB92641}">
      <dsp:nvSpPr>
        <dsp:cNvPr id="0" name=""/>
        <dsp:cNvSpPr/>
      </dsp:nvSpPr>
      <dsp:spPr>
        <a:xfrm>
          <a:off x="6429057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2300" kern="1200"/>
        </a:p>
      </dsp:txBody>
      <dsp:txXfrm>
        <a:off x="6459008" y="3659637"/>
        <a:ext cx="1474019" cy="96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E40B4-8E0E-41FA-A95B-A23A5E6C9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500E3-58D4-428E-91F6-22854F97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69BBF-660F-4DE3-94D7-F888F038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596D6-A430-4EBF-84FE-508452F1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9307D-E0E1-4B8C-AA75-A7BD08AE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00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65C75-A627-47A6-8DE6-4A92D511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5E1EAC-9A1D-4CD7-85B2-A99813F4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661D85-A8F8-4931-9DE3-6EBF41C7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F211A-B619-48BE-9E69-5A686E0D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306536-1A80-4894-9C31-25CDC9FB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67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D283A4-1342-4107-8465-005C44A06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4F90D6-93FC-4542-8FB2-2C5271A84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D8535-14D6-42E7-9DB5-315FE358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C68B9-C431-4969-9E01-24B8FD63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E201F-CC36-49D1-92B5-53A81056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952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4D81E-4EBC-433E-B9D4-527D1D51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2BBA1-FBDC-492D-AA0F-8EB25BFA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AC56E8-1166-4F05-9B3D-22A01EE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A50EB-C48D-44D5-BA58-1EFAB242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9B8857-0722-4074-9F9C-9A9D7FF8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191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39437-7EB4-44D9-9805-C758F952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9EBCBA-4F68-49D2-9AF7-CF850A37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C5BCD-2BAA-4C8C-8805-3C385B6C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890B1-6C6E-4AF4-875A-A07DAF91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6CFC5-3782-41D2-B244-C538CE05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060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67FA8-44D6-4512-81B2-09D4C7A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AF24-663A-40A3-A2D0-DC009AAD1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807E5-CF19-47CE-8BD4-AB8C81B2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617524-B241-4E04-B564-4FF6F8F0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32155-8AAE-44DF-9959-7892BB1E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24325B-A81E-4BBA-8522-DF6B686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891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C5F7-32F4-4EEE-ADCD-9A3354E5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D538C-F1EA-491B-9AA2-E6D61EEFC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0BB18A-A89A-48F6-8343-E4E1A157C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19A575-C3B2-423E-B7AB-C47806E00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62CA9D-0208-4C16-B260-2C0146E64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B70D93-2903-4D16-9293-0F1C0CD5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CC170C-1FCB-44C8-98BE-B80060C5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DF3A5B-69BA-412F-AB3F-628A1264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414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34215-F730-4931-BA77-1456990D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E552DB-6AF3-43D5-8F1F-C5C40162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403549-F304-4278-835D-C1648A0D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5805DF-7084-4467-A872-DC9D095D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192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A6CB13-9029-486D-A9E1-DF722214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C08703-02F1-4A74-8BCC-EE461AC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0D9833-5C56-42B0-B83B-66FEF69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545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67F9-5068-45E3-86BA-EB589D7A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77DC-1416-406D-9151-4D78F55F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B854E-DADB-4D18-8E79-ADC6D8521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9CA43F-A98F-4B7E-94E6-3A357BD0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F9436B-2893-401F-ABD0-47FB8260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B51FF-270B-4111-A153-B7A77EE2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4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4B2B-9A00-4038-AD37-62701A7C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9D652C-271A-4278-A44A-1F86658AE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4D78EF-0565-4902-AAC8-108F9F78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C14F2E-C2AD-4EF6-82A8-49AB3EE8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8B985-A4C6-45D9-A646-ECFE5542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F8003-99DD-47BD-9FE4-6FB553A5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79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3DE10E-5AEB-43DB-82A2-C06B63A5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C6C03-D1E2-4535-94FA-CC2AF9E5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DD210-E7C3-428D-B45D-9CD5DC9C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502D-BB93-4EA1-B5C0-D677D11AAB85}" type="datetimeFigureOut">
              <a:rPr lang="es-EC" smtClean="0"/>
              <a:t>6/7/2019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9568A-F14C-4E73-8553-B251D6B0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91380-0E3C-40CC-A119-AF515DF3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4F82-A488-4441-A2B2-6090E564061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813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2FA97F-C038-4836-9639-5AA670AA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6AA1005-063E-4B75-B27F-6C259B1AC213}"/>
              </a:ext>
            </a:extLst>
          </p:cNvPr>
          <p:cNvSpPr txBox="1"/>
          <p:nvPr/>
        </p:nvSpPr>
        <p:spPr>
          <a:xfrm>
            <a:off x="604912" y="5838092"/>
            <a:ext cx="1105720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En el área de análisis de sistemas, establece el flujo de información eficiente a través de toda organización, verifica que la interfaz de usuario sea sencilla y cómoda para su uso, en donde cada subproceso se han establecido requerimiento de personal acorde a los objetivos institucionales.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442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7AB7458-0311-4323-80B0-47CAD32B0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0008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996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PC-27</dc:creator>
  <cp:lastModifiedBy>PC-27</cp:lastModifiedBy>
  <cp:revision>3</cp:revision>
  <dcterms:created xsi:type="dcterms:W3CDTF">2019-07-06T14:22:32Z</dcterms:created>
  <dcterms:modified xsi:type="dcterms:W3CDTF">2019-07-06T14:48:26Z</dcterms:modified>
</cp:coreProperties>
</file>