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1777" autoAdjust="0"/>
  </p:normalViewPr>
  <p:slideViewPr>
    <p:cSldViewPr snapToGrid="0">
      <p:cViewPr varScale="1">
        <p:scale>
          <a:sx n="69" d="100"/>
          <a:sy n="69" d="100"/>
        </p:scale>
        <p:origin x="120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386B8-60B3-4DD2-8710-EC8979A773D3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0041-FC2A-47A4-B2B7-4C155C5B09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6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日本動漫風格的少年，凌亂的黑色頭髮、紅色且深邃的眼神、看起來冷峻、白色皮膚、穿著簡單服裝，正在讀著推理書籍，夢想是進入偵探事務所工作。</a:t>
            </a:r>
            <a:endParaRPr lang="en-US" altLang="zh-TW" dirty="0"/>
          </a:p>
          <a:p>
            <a:endParaRPr lang="en-US" altLang="zh-TW" b="1" dirty="0"/>
          </a:p>
          <a:p>
            <a:r>
              <a:rPr lang="zh-TW" altLang="en-US" b="1" dirty="0"/>
              <a:t>從小我就對推理解謎充滿興趣，目標是進入一家知名的偵探事務所工作。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C0041-FC2A-47A4-B2B7-4C155C5B09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996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/>
              <a:t>日本動漫風格的少年，凌亂的黑色頭髮、紅色且深邃的眼神、看起來冷峻、白色皮膚、穿著簡單服裝，正在內克服自己的內向，不知道要不要與陌生人開口說話，站在角落看著其他人聊天。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1" dirty="0"/>
              <a:t>然而，現實並不如想像那般簡單，入行的門檻高，而且我還要克服自身的內向性格，適應與人交往。</a:t>
            </a:r>
            <a:endParaRPr lang="en-US" altLang="zh-TW" b="1" dirty="0"/>
          </a:p>
          <a:p>
            <a:endParaRPr lang="en-US" altLang="zh-TW" b="0" dirty="0"/>
          </a:p>
          <a:p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C0041-FC2A-47A4-B2B7-4C155C5B090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332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/>
              <a:t>日本動漫風格的少年，凌亂的黑色頭髮、紅色且深邃的眼神、看起來冷峻、白色皮膚、穿著體育服裝，正在健身房內努力鍛鍊。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1" dirty="0"/>
              <a:t>儘管如此，我不斷學習和提升，解決身邊的各種小案件，期待這些努力能讓我脫穎而出。</a:t>
            </a:r>
            <a:endParaRPr lang="en-US" altLang="zh-TW" b="1" dirty="0"/>
          </a:p>
          <a:p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C0041-FC2A-47A4-B2B7-4C155C5B090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16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/>
              <a:t>日本動漫風格的少年，凌亂的黑色頭髮、紅色且深邃的眼神、看起來冷峻、白色皮膚、非常開心實現目標的樣子。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1" dirty="0"/>
              <a:t>結果，我成功進入一家小型事務所開始實習。</a:t>
            </a:r>
            <a:endParaRPr lang="en-US" altLang="zh-TW" b="1" dirty="0"/>
          </a:p>
          <a:p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C0041-FC2A-47A4-B2B7-4C155C5B090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471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/>
              <a:t>日本動漫風格的少年，凌亂的黑色頭髮、紅色且深邃的眼神、正在被一旁穿著西裝的上司罵得臭頭的樣子。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1" dirty="0"/>
              <a:t>但在一次簡單的行蹤調查案件中，我卻搞砸了小小任務。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C0041-FC2A-47A4-B2B7-4C155C5B090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260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/>
              <a:t>日本動漫風格的少年，凌亂的黑色頭髮、紅色且深邃的眼神、正受到一旁資深偵探鼓舞，給予建議，使其又充滿自信。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1" dirty="0"/>
              <a:t>公司內的一位資深偵探，她看見了我努力的精神，給了建議讓我重新調整了方向。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C0041-FC2A-47A4-B2B7-4C155C5B090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296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/>
              <a:t>日本動漫風格的少年，凌亂的黑色頭髮、紅色且深邃的眼神、看起來充滿希望，舉起手準備往下一個目標邁進。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1" dirty="0"/>
              <a:t>我繼續獲得了向前的動力，期望有朝一日成為名偵探。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C0041-FC2A-47A4-B2B7-4C155C5B090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631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CC918-B447-434E-B98E-5847BB49C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7FCC70-CC4E-4CB6-B2CF-9FDA5AC4D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08F018-0004-4322-AD0F-E6E74096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427B34-CB13-41C7-B2F2-CED9BDC5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FA962E-5B03-439A-928C-87366876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0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F0018-7F8E-4206-A929-07CDC6B5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801E88-34C3-4545-A358-81F5614FE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FD716-8B99-4230-B55F-C8B88ECB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374743-76D9-4BF8-A60C-2F50B263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54594-6C11-4013-A666-A151E960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F760AC-E708-4605-85E2-7D0F424B3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BECF48-F3B6-4D47-82A8-C6AE92ED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5DE52A-093E-4116-A2FE-F61BA999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53FE1-A5D9-4070-AA9C-378F491D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EFDDC-5B11-4543-8144-518625ED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12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FCF4C-FB58-444C-B754-A594851E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C475D-648F-4511-A6FE-04B04F75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11FCF8-D8F7-4914-920F-D63F2D97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1D3E8F-338D-4B4D-B411-5282866F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DF3AD5-06B6-42D8-AEDF-66CCE658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50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6B870-2B24-4658-9AEB-3C92E8E4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235018-E757-4630-8511-F466B919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46C76-CF19-433D-9070-0A54A149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9DC25F-827C-4564-AD0E-7FD815D5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0653A6-68AA-4213-8D62-EAF9243D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74D77-9E6E-4FD1-97AD-0ADC1228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E4E9B-689C-4373-B281-9636BE211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25EC10-0BDA-4ECA-AB8E-059AC337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AF127-0983-4C38-869C-C0A513FA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14CBA6-CCE3-4CF4-8E13-D895EDBD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EAA8E5-79B3-445E-B8C3-29BD56CE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1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F76B6-8DEC-4A74-A06A-BA014632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0F5C5-99A7-4F16-855A-F17036265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22BEB2-C9B4-4C14-8234-D17E8434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A41162-A0AC-4211-940F-4B92208F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EA159A-F9D7-4F58-A7C3-6E5B65E42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973E80-9141-48B7-A9D7-605A4541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20B07A-79F8-43E7-8013-632DD2AE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997D8F-4F1C-4DE6-A82C-3E0C38AC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99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04611-FD10-429D-89AA-73C259B6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9009F3-A280-4DA8-ACC4-187DE217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FD791E-F627-4DDB-AD69-F7639FDD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9C3C73-9A1B-4A20-B40C-BF8E0726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6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1D8EED-F2A7-4221-9887-0DBB62EB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593B39-DC86-45A7-85EF-B4DB9C28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9056B2-6966-4CAF-94D1-2295A737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2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076DF-D16B-4600-9550-96C6A8DD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3D667-FDE5-4F5D-9495-588EC189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F511E7-BEEF-4F51-BA0E-52C1908D5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060697-A92E-4178-A790-FCBB90D7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8E3F57-A99A-4C4C-BF14-EE42AB99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234440-6924-48D7-AC1A-200D5946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8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81694-0B93-4D65-9DA3-21597478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E4D718-8CB0-4334-BB8A-FB8B57D7C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C47463-53E7-4FE3-B60B-1657D111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875DC5-6AFF-40C0-8C77-F81A0A3E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F8A973-6D07-4F0C-97A0-280FEFC2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60BB1E-F41B-40F0-929B-52083749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27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575AAC-624C-4B52-ABD4-699B1E35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22991-C57D-471F-8271-C419A1CF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C839DD-8CBF-4E23-A0C7-7C039E950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0D7E-32D6-4894-AE08-7BBB3E610F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802D8A-77D4-418C-8190-43B6ADED2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72B55E-2BE2-4AF4-AFF8-2A716F492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05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5" y="1195387"/>
            <a:ext cx="6350349" cy="2971799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自我介紹</a:t>
            </a:r>
            <a:b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nizima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LIVE)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832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63" y="114300"/>
            <a:ext cx="2283176" cy="900111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</a:p>
        </p:txBody>
      </p:sp>
      <p:pic>
        <p:nvPicPr>
          <p:cNvPr id="4" name="圖片 3" descr="一張含有 日本動畫, 卡通, 圖書, 漫畫 的圖片&#10;&#10;自動產生的描述">
            <a:extLst>
              <a:ext uri="{FF2B5EF4-FFF2-40B4-BE49-F238E27FC236}">
                <a16:creationId xmlns:a16="http://schemas.microsoft.com/office/drawing/2014/main" id="{A46864BA-2131-20DE-3573-F371CE7A9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88" y="1109662"/>
            <a:ext cx="5291138" cy="529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1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63" y="114300"/>
            <a:ext cx="2283176" cy="900111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阻礙</a:t>
            </a:r>
          </a:p>
        </p:txBody>
      </p:sp>
      <p:pic>
        <p:nvPicPr>
          <p:cNvPr id="5" name="圖片 4" descr="一張含有 服裝, 日本動畫, 人員, 卡通 的圖片&#10;&#10;自動產生的描述">
            <a:extLst>
              <a:ext uri="{FF2B5EF4-FFF2-40B4-BE49-F238E27FC236}">
                <a16:creationId xmlns:a16="http://schemas.microsoft.com/office/drawing/2014/main" id="{97456226-FA4E-CC1E-B1D4-F4FD1DCE6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44" y="1014411"/>
            <a:ext cx="5627716" cy="562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2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63" y="114300"/>
            <a:ext cx="2283176" cy="900111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努力</a:t>
            </a:r>
          </a:p>
        </p:txBody>
      </p:sp>
      <p:pic>
        <p:nvPicPr>
          <p:cNvPr id="4" name="圖片 3" descr="一張含有 日本動畫, 卡通, 圖書, 漫畫 的圖片&#10;&#10;自動產生的描述">
            <a:extLst>
              <a:ext uri="{FF2B5EF4-FFF2-40B4-BE49-F238E27FC236}">
                <a16:creationId xmlns:a16="http://schemas.microsoft.com/office/drawing/2014/main" id="{A46864BA-2131-20DE-3573-F371CE7A9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88" y="1109662"/>
            <a:ext cx="5291138" cy="529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0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63" y="114300"/>
            <a:ext cx="2283176" cy="900111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</a:p>
        </p:txBody>
      </p:sp>
      <p:pic>
        <p:nvPicPr>
          <p:cNvPr id="5" name="圖片 4" descr="一張含有 日本動畫, 卡通, 漫畫, 人的臉孔 的圖片&#10;&#10;自動產生的描述">
            <a:extLst>
              <a:ext uri="{FF2B5EF4-FFF2-40B4-BE49-F238E27FC236}">
                <a16:creationId xmlns:a16="http://schemas.microsoft.com/office/drawing/2014/main" id="{A5CF52B9-04FC-2458-B553-62715AF76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17" y="1082733"/>
            <a:ext cx="5660967" cy="566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1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63" y="114300"/>
            <a:ext cx="2283176" cy="900111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意外</a:t>
            </a:r>
          </a:p>
        </p:txBody>
      </p:sp>
      <p:pic>
        <p:nvPicPr>
          <p:cNvPr id="5" name="圖片 4" descr="一張含有 日本動畫, 服裝, 卡通, 人的臉孔 的圖片&#10;&#10;自動產生的描述">
            <a:extLst>
              <a:ext uri="{FF2B5EF4-FFF2-40B4-BE49-F238E27FC236}">
                <a16:creationId xmlns:a16="http://schemas.microsoft.com/office/drawing/2014/main" id="{2944C65B-A85B-092C-EF78-132DB08C8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93" y="1014411"/>
            <a:ext cx="5777345" cy="577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2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63" y="114300"/>
            <a:ext cx="2283176" cy="900111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轉彎</a:t>
            </a:r>
          </a:p>
        </p:txBody>
      </p:sp>
      <p:pic>
        <p:nvPicPr>
          <p:cNvPr id="5" name="圖片 4" descr="一張含有 日本動畫, 卡通, 虛構角色, 漫畫 的圖片&#10;&#10;自動產生的描述">
            <a:extLst>
              <a:ext uri="{FF2B5EF4-FFF2-40B4-BE49-F238E27FC236}">
                <a16:creationId xmlns:a16="http://schemas.microsoft.com/office/drawing/2014/main" id="{85370CF1-1CFD-68D0-2172-8A8F45EFF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53" y="1014411"/>
            <a:ext cx="5539047" cy="553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4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63" y="114300"/>
            <a:ext cx="2283176" cy="900111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7.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結局</a:t>
            </a:r>
          </a:p>
        </p:txBody>
      </p:sp>
      <p:pic>
        <p:nvPicPr>
          <p:cNvPr id="5" name="圖片 4" descr="一張含有 日本動畫, 卡通, 漫畫, 人的臉孔 的圖片&#10;&#10;自動產生的描述">
            <a:extLst>
              <a:ext uri="{FF2B5EF4-FFF2-40B4-BE49-F238E27FC236}">
                <a16:creationId xmlns:a16="http://schemas.microsoft.com/office/drawing/2014/main" id="{1967492C-DE77-1D81-7E44-BDCE26B79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44" y="1097281"/>
            <a:ext cx="5566756" cy="556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30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431</Words>
  <Application>Microsoft Office PowerPoint</Application>
  <PresentationFormat>寬螢幕</PresentationFormat>
  <Paragraphs>36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Aptos</vt:lpstr>
      <vt:lpstr>Arial</vt:lpstr>
      <vt:lpstr>Calibri</vt:lpstr>
      <vt:lpstr>Calibri Light</vt:lpstr>
      <vt:lpstr>Office 佈景主題</vt:lpstr>
      <vt:lpstr>自我介紹 (nizima LIVE)</vt:lpstr>
      <vt:lpstr>1.目標</vt:lpstr>
      <vt:lpstr>2.阻礙</vt:lpstr>
      <vt:lpstr>3.努力</vt:lpstr>
      <vt:lpstr>4.結果</vt:lpstr>
      <vt:lpstr>5.意外</vt:lpstr>
      <vt:lpstr>6.轉彎</vt:lpstr>
      <vt:lpstr>7.結局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cg</dc:creator>
  <cp:lastModifiedBy>立翔 王</cp:lastModifiedBy>
  <cp:revision>2</cp:revision>
  <dcterms:created xsi:type="dcterms:W3CDTF">2024-09-16T08:29:48Z</dcterms:created>
  <dcterms:modified xsi:type="dcterms:W3CDTF">2024-10-22T04:25:29Z</dcterms:modified>
</cp:coreProperties>
</file>