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81777" autoAdjust="0"/>
  </p:normalViewPr>
  <p:slideViewPr>
    <p:cSldViewPr snapToGrid="0">
      <p:cViewPr varScale="1">
        <p:scale>
          <a:sx n="69" d="100"/>
          <a:sy n="69" d="100"/>
        </p:scale>
        <p:origin x="120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386B8-60B3-4DD2-8710-EC8979A773D3}" type="datetimeFigureOut">
              <a:rPr lang="zh-TW" altLang="en-US" smtClean="0"/>
              <a:t>2024/10/27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C0041-FC2A-47A4-B2B7-4C155C5B09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06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C0041-FC2A-47A4-B2B7-4C155C5B090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26419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2C3430-E799-4098-3552-BBBDE1520C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D2B63A74-5A45-FE21-49E2-FC0727F2BC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E043FCE5-DB63-E551-50EB-F21BDFCB0C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dirty="0"/>
              <a:t>日本動漫風格的少年，凌亂的黑色頭髮、紅色且深邃的眼神、看起來冷峻、白色皮膚，正開車前往目的地的樣子。</a:t>
            </a:r>
            <a:endParaRPr lang="en-US" altLang="zh-TW" b="0" dirty="0"/>
          </a:p>
          <a:p>
            <a:endParaRPr lang="en-US" altLang="zh-TW" b="0" dirty="0"/>
          </a:p>
          <a:p>
            <a:r>
              <a:rPr lang="zh-TW" altLang="en-US" b="1" dirty="0"/>
              <a:t>然而，我一個衝動不受前輩們的勸阻，直接開車前往了那棟紅色小屋，進入屋內後，發現竟然真有一個與夢</a:t>
            </a:r>
            <a:r>
              <a:rPr lang="zh-TW" altLang="en-US" b="1"/>
              <a:t>中畫面相同的</a:t>
            </a:r>
            <a:r>
              <a:rPr lang="zh-TW" altLang="en-US" b="1" dirty="0"/>
              <a:t>地下室入口。</a:t>
            </a:r>
            <a:endParaRPr lang="en-US" altLang="zh-TW" b="1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F3C2AFC-0B0F-E0DE-BB37-97E3F0E8AE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AC0041-FC2A-47A4-B2B7-4C155C5B0906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47236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BF6199-8A25-91A4-3150-8116C048C0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A108169D-19BA-4463-DB76-AFD981D551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7F9BA5D5-4EC6-D2A1-91E3-C82837BC17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dirty="0"/>
              <a:t>日本動漫風格的少年，凌亂的黑色頭髮、紅色且深邃的眼神、看起來冷峻、白色皮膚，正為了破案而得意洋洋的樣子。</a:t>
            </a:r>
            <a:endParaRPr lang="en-US" altLang="zh-TW" b="0" dirty="0"/>
          </a:p>
          <a:p>
            <a:endParaRPr lang="en-US" altLang="zh-TW" b="0" dirty="0"/>
          </a:p>
          <a:p>
            <a:r>
              <a:rPr lang="zh-TW" altLang="en-US" b="1" dirty="0"/>
              <a:t>結果，我打開地下室入口的隔板，真的發現了那位失蹤商人遭綁架，被關在那裏，就這樣，我們偵破了這起失蹤懸案。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A0870A7-1797-1A42-8E67-25C6865D0E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AC0041-FC2A-47A4-B2B7-4C155C5B0906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6517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F2DDCC"/>
                </a:solidFill>
                <a:effectLst/>
                <a:latin typeface="Ginto"/>
              </a:rPr>
              <a:t>日本動漫風格的少年，凌亂的黑色頭髮、紅色且深邃的眼神、看起來冷峻、白色皮膚，與幾位偵探，正在事務偵探所內開會，並且由一位組長在黑板面前指導並講解，即將調查的一起失蹤案件簡報。</a:t>
            </a:r>
            <a:endParaRPr lang="en-US" altLang="zh-TW" b="0" i="0" dirty="0">
              <a:solidFill>
                <a:srgbClr val="F2DDCC"/>
              </a:solidFill>
              <a:effectLst/>
              <a:latin typeface="Ginto"/>
            </a:endParaRPr>
          </a:p>
          <a:p>
            <a:endParaRPr lang="en-US" altLang="zh-TW" b="0" i="0" dirty="0">
              <a:solidFill>
                <a:srgbClr val="F2DDCC"/>
              </a:solidFill>
              <a:effectLst/>
              <a:latin typeface="Ginto"/>
            </a:endParaRPr>
          </a:p>
          <a:p>
            <a:r>
              <a:rPr lang="zh-TW" altLang="en-US" b="1" dirty="0"/>
              <a:t>我是一名成功錄取一家默默無名、但具淺力的小型偵探事務所的小小實習生。在這家事務所的實習期間，曾經有一次，我跟著所內的前輩調查了這個小鎮上，發生的一起離奇失蹤案件。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C0041-FC2A-47A4-B2B7-4C155C5B090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5996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dirty="0"/>
              <a:t>風格與前面生成的圖片風格相同，具有日本動漫風格，一位商人正準備揭開企業黑幕，在房間內暗自整理資料的圖片。</a:t>
            </a:r>
            <a:endParaRPr lang="en-US" altLang="zh-TW" b="0" dirty="0"/>
          </a:p>
          <a:p>
            <a:endParaRPr lang="en-US" altLang="zh-TW" b="0" dirty="0"/>
          </a:p>
          <a:p>
            <a:r>
              <a:rPr lang="zh-TW" altLang="en-US" b="1" dirty="0"/>
              <a:t>這個案件的受害者是居住於這個城鎮的一位小商人，平常從事替當地農產品買賣的工作，而在他失蹤前，正準備著一個企劃，企圖揭露當地</a:t>
            </a:r>
            <a:r>
              <a:rPr lang="zh-TW" altLang="en-US" b="1"/>
              <a:t>農產品行銷公司的</a:t>
            </a:r>
            <a:r>
              <a:rPr lang="zh-TW" altLang="en-US" b="1" dirty="0"/>
              <a:t>黑幕。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C0041-FC2A-47A4-B2B7-4C155C5B090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1332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84A59F-8146-D974-B55C-02C0CDFC9B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4DCB9D11-EFB0-20D7-71DA-EEFF83DE70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EB99C03A-1A02-9708-F9EF-05CB0EF0C4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dirty="0"/>
              <a:t>日本動漫風格的少年，凌亂的黑色頭髮、紅色且深邃的眼神、看起來冷峻、白色皮膚，正站在一家偵探事務所的建築物外面，並與幾位偵探前輩在聊天打屁。</a:t>
            </a:r>
            <a:endParaRPr lang="en-US" altLang="zh-TW" b="0" dirty="0"/>
          </a:p>
          <a:p>
            <a:endParaRPr lang="en-US" altLang="zh-TW" b="0" dirty="0"/>
          </a:p>
          <a:p>
            <a:r>
              <a:rPr lang="zh-TW" altLang="en-US" b="1" dirty="0"/>
              <a:t>然而，在調查初期，我們的遭遇並不順利。由於我們是來自一家沒甚麼名氣的事務所。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8777F8C-C35C-01B3-5C47-24FD9125CB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AC0041-FC2A-47A4-B2B7-4C155C5B0906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8363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3060B4-28B1-519F-D76E-2D9317BE8F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1A0BEE9A-4170-D464-2380-FFAC256D5B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B872A7C2-4BC5-2DAF-109E-9E32B84C9F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dirty="0"/>
              <a:t>日本動漫風格的少年，凌亂的黑色頭髮、紅色且深邃的眼神、看起來冷峻、白色皮膚，正在前往一個小鎮調查重要資料，但發現前方被警方封鎖線給圍了起來，並且警察舉手示意不能通過。</a:t>
            </a:r>
            <a:endParaRPr lang="en-US" altLang="zh-TW" b="0" dirty="0"/>
          </a:p>
          <a:p>
            <a:endParaRPr lang="en-US" altLang="zh-TW" b="0" dirty="0"/>
          </a:p>
          <a:p>
            <a:r>
              <a:rPr lang="zh-TW" altLang="en-US" b="1" dirty="0"/>
              <a:t>因此，很快的我們馬上就碰到第一個阻礙，這個阻礙就是警方的封鎖，由於無法證實我們的能力，因此我們遲遲無法獲取案件的核心檔案。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B7352C2-7F00-1BC2-18BF-8CBD3BA8E9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AC0041-FC2A-47A4-B2B7-4C155C5B0906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6992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0974FD-3338-C6A0-CA94-8496B9D44C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880C2503-D885-3981-6BB0-9CAD8003D7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1F4C6DD0-5145-D73B-3E56-3FBD498068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dirty="0"/>
              <a:t>日本動漫風格的少年，凌亂的黑色頭髮、紅色且深邃的眼神、看起來冷峻、白色皮膚，正在跟記者媒體打聽資訊，以及正在訪談平民。</a:t>
            </a:r>
            <a:endParaRPr lang="en-US" altLang="zh-TW" b="0" dirty="0"/>
          </a:p>
          <a:p>
            <a:endParaRPr lang="en-US" altLang="zh-TW" b="0" dirty="0"/>
          </a:p>
          <a:p>
            <a:r>
              <a:rPr lang="zh-TW" altLang="en-US" b="1" dirty="0"/>
              <a:t>但是，我們並沒有放棄，還是努力挖掘所能找到的任何線索。我們向商人的朋友、還有親近他的人士打聽，也在社群媒體上嘗試找到些蛛絲馬跡。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C411824-41F6-2814-C256-1C8DBEADE7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AC0041-FC2A-47A4-B2B7-4C155C5B0906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3933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E0275F-E92A-5E3B-9BA9-4B26124BA7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3FC61CD9-4A88-FE99-A548-FD3A1B79C4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2DE96E5D-F285-5772-24F1-67FD76D069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dirty="0"/>
              <a:t>日本動漫風格的少年，凌亂的黑色頭髮、紅色且深邃的眼神、看起來冷峻、白色皮膚，正在圓桌上閱讀報紙，並做出得到線索的驕傲姿態。</a:t>
            </a:r>
            <a:endParaRPr lang="en-US" altLang="zh-TW" b="0" dirty="0"/>
          </a:p>
          <a:p>
            <a:endParaRPr lang="en-US" altLang="zh-TW" b="0" dirty="0"/>
          </a:p>
          <a:p>
            <a:r>
              <a:rPr lang="zh-TW" altLang="en-US" b="1" dirty="0"/>
              <a:t>幾小時後，我們透過證人的證詞，以及這個小商人失蹤前在</a:t>
            </a:r>
            <a:r>
              <a:rPr lang="en-US" altLang="zh-TW" b="1" dirty="0"/>
              <a:t>IG</a:t>
            </a:r>
            <a:r>
              <a:rPr lang="zh-TW" altLang="en-US" b="1" dirty="0"/>
              <a:t>上的貼文留言，拼湊出了線索，發現了一個關鍵人物，我們相信找到他就能夠偵破這起懸案。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3025FE7-C2F2-1076-0353-DF933B0DCE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AC0041-FC2A-47A4-B2B7-4C155C5B0906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59698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970620-02B1-93C9-D2A7-0269DECEB7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BF936E4D-0922-8E0F-60A6-5F44070A0C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2FE6E187-07E9-26AB-277A-5C93766BC0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dirty="0"/>
              <a:t>日本動漫風格的少年，凌亂的黑色頭髮、紅色且深邃的眼神、看起來冷峻、白色皮膚，正遭遇挫折掩面的樣子。</a:t>
            </a:r>
            <a:endParaRPr lang="en-US" altLang="zh-TW" b="0" dirty="0"/>
          </a:p>
          <a:p>
            <a:endParaRPr lang="en-US" altLang="zh-TW" b="0" dirty="0"/>
          </a:p>
          <a:p>
            <a:r>
              <a:rPr lang="zh-TW" altLang="en-US" b="1" dirty="0"/>
              <a:t>不料，透過檔案比對，我們才發現這個關鍵人物，早就已經在幾周前因為嚴重生病所以過世了。</a:t>
            </a:r>
            <a:endParaRPr lang="zh-TW" altLang="en-US" b="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39F975B-5D8B-E379-F572-1C19710A3F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AC0041-FC2A-47A4-B2B7-4C155C5B0906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47183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770B37-9448-23AE-C3F8-127EBB621E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BA331B9F-6706-6F6E-2736-6B657E575C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D9ECEAAF-F8BC-C5D9-1124-89027C2064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dirty="0"/>
              <a:t>日本動漫風格的少年，凌亂的黑色頭髮、紅色且深邃的眼神、看起來冷峻、白色皮膚，正在一場會議中，打起瞌睡。</a:t>
            </a:r>
            <a:endParaRPr lang="en-US" altLang="zh-TW" b="0" dirty="0"/>
          </a:p>
          <a:p>
            <a:endParaRPr lang="en-US" altLang="zh-TW" b="0" dirty="0"/>
          </a:p>
          <a:p>
            <a:r>
              <a:rPr lang="zh-TW" altLang="en-US" b="1" dirty="0"/>
              <a:t>就在此時，正當我們煩惱著前面的調查都將化為烏有時，我突然想到，有一次的會議上，我在打瞌睡的時候，曾經夢到一個畫面，是隔壁小鎮上的一棟紅色房子。內部有個地下密室，正發出著求救的聲音。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9F7178E-3F8D-E165-D77D-84D8560F2A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AC0041-FC2A-47A4-B2B7-4C155C5B0906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8146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5CC918-B447-434E-B98E-5847BB49C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17FCC70-CC4E-4CB6-B2CF-9FDA5AC4D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08F018-0004-4322-AD0F-E6E740964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0427B34-CB13-41C7-B2F2-CED9BDC5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FA962E-5B03-439A-928C-873668765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3035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2F0018-7F8E-4206-A929-07CDC6B5F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B801E88-34C3-4545-A358-81F5614FE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AFD716-8B99-4230-B55F-C8B88ECBB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374743-76D9-4BF8-A60C-2F50B2636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454594-6C11-4013-A666-A151E960E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953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0F760AC-E708-4605-85E2-7D0F424B3E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4BECF48-F3B6-4D47-82A8-C6AE92EDC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5DE52A-093E-4116-A2FE-F61BA999B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553FE1-A5D9-4070-AA9C-378F491D4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8EFDDC-5B11-4543-8144-518625EDA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3123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BFCF4C-FB58-444C-B754-A594851E4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7C475D-648F-4511-A6FE-04B04F75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11FCF8-D8F7-4914-920F-D63F2D97F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1D3E8F-338D-4B4D-B411-5282866FF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DF3AD5-06B6-42D8-AEDF-66CCE6582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8509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86B870-2B24-4658-9AEB-3C92E8E40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0235018-E757-4630-8511-F466B9192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546C76-CF19-433D-9070-0A54A149F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9DC25F-827C-4564-AD0E-7FD815D53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0653A6-68AA-4213-8D62-EAF9243D6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6775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A74D77-9E6E-4FD1-97AD-0ADC1228B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DE4E9B-689C-4373-B281-9636BE2119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D25EC10-0BDA-4ECA-AB8E-059AC3378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3DAF127-0983-4C38-869C-C0A513FA9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014CBA6-CCE3-4CF4-8E13-D895EDBD8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CEAA8E5-79B3-445E-B8C3-29BD56CE6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8213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0F76B6-8DEC-4A74-A06A-BA0146321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00F5C5-99A7-4F16-855A-F17036265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722BEB2-C9B4-4C14-8234-D17E84349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4A41162-A0AC-4211-940F-4B92208F9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8EA159A-F9D7-4F58-A7C3-6E5B65E422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E973E80-9141-48B7-A9D7-605A45417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520B07A-79F8-43E7-8013-632DD2AED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B997D8F-4F1C-4DE6-A82C-3E0C38ACA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9995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E04611-FD10-429D-89AA-73C259B64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D9009F3-A280-4DA8-ACC4-187DE2172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8FD791E-F627-4DDB-AD69-F7639FDD1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E9C3C73-9A1B-4A20-B40C-BF8E0726E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662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E1D8EED-F2A7-4221-9887-0DBB62EB3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0593B39-DC86-45A7-85EF-B4DB9C28D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D9056B2-6966-4CAF-94D1-2295A737E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724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3076DF-D16B-4600-9550-96C6A8DD7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D3D667-FDE5-4F5D-9495-588EC1891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2F511E7-BEEF-4F51-BA0E-52C1908D5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8060697-A92E-4178-A790-FCBB90D70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A8E3F57-A99A-4C4C-BF14-EE42AB99C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234440-6924-48D7-AC1A-200D5946B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6183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E81694-0B93-4D65-9DA3-21597478A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3E4D718-8CB0-4334-BB8A-FB8B57D7CD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DC47463-53E7-4FE3-B60B-1657D1112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8875DC5-6AFF-40C0-8C77-F81A0A3E1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4F8A973-6D07-4F0C-97A0-280FEFC23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B60BB1E-F41B-40F0-929B-52083749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8270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8575AAC-624C-4B52-ABD4-699B1E35D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6722991-C57D-471F-8271-C419A1CFB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C839DD-8CBF-4E23-A0C7-7C039E950B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90D7E-32D6-4894-AE08-7BBB3E610FC9}" type="datetimeFigureOut">
              <a:rPr lang="zh-TW" altLang="en-US" smtClean="0"/>
              <a:t>2024/10/27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802D8A-77D4-418C-8190-43B6ADED2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72B55E-2BE2-4AF4-AFF8-2A716F492F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6052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00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532283-9F93-4E44-8138-327969653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025" y="1195387"/>
            <a:ext cx="6350349" cy="2971799"/>
          </a:xfrm>
          <a:noFill/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冒險故事</a:t>
            </a:r>
            <a:b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VTube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Studio)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28321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001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98B078-AC69-5C98-7517-7EAF86D693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日本動畫, 卡通, 漫畫, 電腦繪圖藝術品 的圖片&#10;&#10;自動產生的描述">
            <a:extLst>
              <a:ext uri="{FF2B5EF4-FFF2-40B4-BE49-F238E27FC236}">
                <a16:creationId xmlns:a16="http://schemas.microsoft.com/office/drawing/2014/main" id="{0F4365FF-8938-4D26-A1E2-2AAE48C1B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80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001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BE89C6-08D9-C5F4-1632-857EDA7A6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日本動畫, 卡通, 虛構角色, 漫畫 的圖片&#10;&#10;自動產生的描述">
            <a:extLst>
              <a:ext uri="{FF2B5EF4-FFF2-40B4-BE49-F238E27FC236}">
                <a16:creationId xmlns:a16="http://schemas.microsoft.com/office/drawing/2014/main" id="{F63BE6C4-8CA4-669C-02E6-A64B798B7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456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00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 descr="一張含有 服裝, 日本動畫, 卡通, 人的臉孔 的圖片&#10;&#10;自動產生的描述">
            <a:extLst>
              <a:ext uri="{FF2B5EF4-FFF2-40B4-BE49-F238E27FC236}">
                <a16:creationId xmlns:a16="http://schemas.microsoft.com/office/drawing/2014/main" id="{ABCC3DC1-0F50-6EB8-C641-D2A99DF4B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7284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817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00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 descr="一張含有 服裝, 日本動畫, 圖書, 卡通 的圖片&#10;&#10;自動產生的描述">
            <a:extLst>
              <a:ext uri="{FF2B5EF4-FFF2-40B4-BE49-F238E27FC236}">
                <a16:creationId xmlns:a16="http://schemas.microsoft.com/office/drawing/2014/main" id="{8A15D7D0-EE72-7B05-9F81-DF74056AB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023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001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CB0FA2-2144-8FBF-1658-3B0ED7DC52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日本動畫, 卡通, 人的臉孔, 服裝 的圖片&#10;&#10;自動產生的描述">
            <a:extLst>
              <a:ext uri="{FF2B5EF4-FFF2-40B4-BE49-F238E27FC236}">
                <a16:creationId xmlns:a16="http://schemas.microsoft.com/office/drawing/2014/main" id="{55FE1554-A037-69C7-EF92-957BB3ADB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469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001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6615FC-6151-9C92-628A-39D8EA02EF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日本動畫, 卡通, 車, 虛構角色 的圖片&#10;&#10;自動產生的描述">
            <a:extLst>
              <a:ext uri="{FF2B5EF4-FFF2-40B4-BE49-F238E27FC236}">
                <a16:creationId xmlns:a16="http://schemas.microsoft.com/office/drawing/2014/main" id="{3D89CEEC-0C2F-1472-EF78-E549B0C2D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8491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195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001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F16CD1-BF6D-5906-1E09-B21EBE6CC1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日本動畫, 服裝, 人員, 卡通 的圖片&#10;&#10;自動產生的描述">
            <a:extLst>
              <a:ext uri="{FF2B5EF4-FFF2-40B4-BE49-F238E27FC236}">
                <a16:creationId xmlns:a16="http://schemas.microsoft.com/office/drawing/2014/main" id="{21163225-AEF4-2D02-053D-7739524B6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4066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001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AD132B-5B32-DCD0-CD91-C88529A8FB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日本動畫, 卡通, 人的臉孔, 漫畫 的圖片&#10;&#10;自動產生的描述">
            <a:extLst>
              <a:ext uri="{FF2B5EF4-FFF2-40B4-BE49-F238E27FC236}">
                <a16:creationId xmlns:a16="http://schemas.microsoft.com/office/drawing/2014/main" id="{8AEB83CC-3625-5E9E-48F9-523927328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9575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192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001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AFC42F-43FD-6CAA-FC21-E2DAF3DA02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日本動畫, 卡通, 電腦繪圖藝術品, 漫畫 的圖片&#10;&#10;自動產生的描述">
            <a:extLst>
              <a:ext uri="{FF2B5EF4-FFF2-40B4-BE49-F238E27FC236}">
                <a16:creationId xmlns:a16="http://schemas.microsoft.com/office/drawing/2014/main" id="{403ABEC3-9A12-7C40-A1B8-02B6FB828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657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001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B1964F-2B60-3591-B824-B197EE2EB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日本動畫, 卡通, 漫畫, 電腦繪圖藝術品 的圖片&#10;&#10;自動產生的描述">
            <a:extLst>
              <a:ext uri="{FF2B5EF4-FFF2-40B4-BE49-F238E27FC236}">
                <a16:creationId xmlns:a16="http://schemas.microsoft.com/office/drawing/2014/main" id="{A81F2EDB-1F33-C869-C1CE-FE169B5B5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7576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810</Words>
  <Application>Microsoft Office PowerPoint</Application>
  <PresentationFormat>寬螢幕</PresentationFormat>
  <Paragraphs>42</Paragraphs>
  <Slides>11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Ginto</vt:lpstr>
      <vt:lpstr>微軟正黑體</vt:lpstr>
      <vt:lpstr>Aptos</vt:lpstr>
      <vt:lpstr>Arial</vt:lpstr>
      <vt:lpstr>Calibri</vt:lpstr>
      <vt:lpstr>Calibri Light</vt:lpstr>
      <vt:lpstr>Office 佈景主題</vt:lpstr>
      <vt:lpstr>冒險故事 (VTube Studio)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cg</dc:creator>
  <cp:lastModifiedBy>立翔 王</cp:lastModifiedBy>
  <cp:revision>10</cp:revision>
  <dcterms:created xsi:type="dcterms:W3CDTF">2024-09-16T08:29:48Z</dcterms:created>
  <dcterms:modified xsi:type="dcterms:W3CDTF">2024-10-27T11:16:18Z</dcterms:modified>
</cp:coreProperties>
</file>