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777" autoAdjust="0"/>
  </p:normalViewPr>
  <p:slideViewPr>
    <p:cSldViewPr snapToGrid="0">
      <p:cViewPr varScale="1">
        <p:scale>
          <a:sx n="69" d="100"/>
          <a:sy n="69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86B8-60B3-4DD2-8710-EC8979A773D3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0041-FC2A-47A4-B2B7-4C155C5B0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4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3430-E799-4098-3552-BBBDE1520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B63A74-5A45-FE21-49E2-FC0727F2B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043FCE5-DB63-E551-50EB-F21BDFCB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日本動漫風格的少年，凌亂的黑色頭髮、紅色且深邃的眼神、看起來冷峻、白色皮膚，正開車前往目的地的樣子。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我一個衝動，直接前往了那棟紅色小屋，發現竟然真有神秘地下室。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C2AFC-0B0F-E0DE-BB37-97E3F0E8A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72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6199-8A25-91A4-3150-8116C048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108169D-19BA-4463-DB76-AFD981D5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9BA5D5-4EC6-D2A1-91E3-C82837BC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日本動漫風格的少年，凌亂的黑色頭髮、紅色且深邃的眼神、看起來冷峻、白色皮膚，正為了破案而得意洋洋的樣子。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打開地下室隔板，真的發現了那位失蹤商人遭綁架被關在那裏，就這樣，我們破了這起失蹤案件。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0870A7-1797-1A42-8E67-25C6865D0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1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日本動漫風格的少年，凌亂的黑色頭髮、紅色且深邃的眼神、看起來冷峻、白色皮膚，與幾位偵探，正在事務偵探所內開會，並且由一位組長在黑板面前指導並講解，即將調查的一起失蹤案件簡報。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r>
              <a:rPr lang="zh-TW" altLang="en-US" b="1" dirty="0"/>
              <a:t>我在偵探事務所實習過程中，曾經跟著事務所的前輩調查一宗失蹤案件。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9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風格與前面生成的圖片風格相同，具有日本動漫風格，一位商人正準備揭開企業黑幕，在房間內暗自整理資料的圖片。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案件的受害者是一位小商人，在失蹤前正計劃揭露當地企業的黑幕。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3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A59F-8146-D974-B55C-02C0CDFC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DCB9D11-EFB0-20D7-71DA-EEFF83DE7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99C03A-1A02-9708-F9EF-05CB0EF0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日本動漫風格的少年，凌亂的黑色頭髮、紅色且深邃的眼神、看起來冷峻、白色皮膚，正站在一家偵探事務所的建築物外面，並與幾位偵探前輩在聊天打屁。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然而，調查並不順利，由於我們來自一家沒甚麼名氣的事務所。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77F8C-C35C-01B3-5C47-24FD9125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3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60B4-28B1-519F-D76E-2D9317BE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BEE9A-4170-D464-2380-FFAC256D5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872A7C2-4BC5-2DAF-109E-9E32B84C9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日本動漫風格的少年，凌亂的黑色頭髮、紅色且深邃的眼神、看起來冷峻、白色皮膚，正在前往一個小鎮調查重要資料，但發現前方被警方封鎖線給圍了起來，並且警察舉手示意不能通過。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因此初期馬上就碰到第一個阻礙，就是來自警方的封鎖，使得我們遲遲無法獲取案件的核心檔案。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7352C2-7F00-1BC2-18BF-8CBD3BA8E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9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74FD-3338-C6A0-CA94-8496B9D44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0C2503-D885-3981-6BB0-9CAD8003D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4C6DD0-5145-D73B-3E56-3FBD4980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日本動漫風格的少年，凌亂的黑色頭髮、紅色且深邃的眼神、看起來冷峻、白色皮膚，正在跟記者媒體打聽資訊，以及正在訪談平民。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但是，我們並沒有放棄，還是努力的挖掘所能找到的線索，向商人的朋友、親近人士打聽，並在社群媒體上找到蛛絲馬跡。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11824-41F6-2814-C256-1C8DBEADE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3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0275F-E92A-5E3B-9BA9-4B26124BA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C61CD9-4A88-FE99-A548-FD3A1B79C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DE96E5D-F285-5772-24F1-67FD76D06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日本動漫風格的少年，凌亂的黑色頭髮、紅色且深邃的眼神、看起來冷峻、白色皮膚，正在圓桌上閱讀報紙，並做出得到線索的驕傲姿態。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幾小時後，我們透過拼湊出的線索發現了一個關鍵人物，我們相信找到他就能破案。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025FE7-C2F2-1076-0353-DF933B0DC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96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0620-02B1-93C9-D2A7-0269DECE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936E4D-0922-8E0F-60A6-5F44070A0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E6E187-07E9-26AB-277A-5C93766BC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日本動漫風格的少年，凌亂的黑色頭髮、紅色且深邃的眼神、看起來冷峻、白色皮膚，正遭遇挫折掩面的樣子。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不料，透過檔案比對，才發現這個關鍵人物早已於幾周前因病過世。</a:t>
            </a:r>
            <a:endParaRPr lang="en-US" altLang="zh-TW" b="1" dirty="0"/>
          </a:p>
          <a:p>
            <a:endParaRPr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F975B-5D8B-E379-F572-1C19710A3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71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0B37-9448-23AE-C3F8-127EBB62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331B9F-6706-6F6E-2736-6B657E575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ECEAAF-F8BC-C5D9-1124-89027C206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日本動漫風格的少年，凌亂的黑色頭髮、紅色且深邃的眼神、看起來冷峻、白色皮膚，正在一場會議中，打起瞌睡。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正當我們煩惱著前面的調查化為烏有時，在一次的會議我打瞌睡的過程中，突然夢到隔壁小鎮的一棟紅色房子內部有個地下密室。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7178E-3F8D-E165-D77D-84D8560F2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5" y="1195387"/>
            <a:ext cx="6350349" cy="2971799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Animaze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8B078-AC69-5C98-7517-7EAF86D6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0F4365FF-8938-4D26-A1E2-2AAE48C1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E89C6-08D9-C5F4-1632-857EDA7A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虛構角色, 漫畫 的圖片&#10;&#10;自動產生的描述">
            <a:extLst>
              <a:ext uri="{FF2B5EF4-FFF2-40B4-BE49-F238E27FC236}">
                <a16:creationId xmlns:a16="http://schemas.microsoft.com/office/drawing/2014/main" id="{F63BE6C4-8CA4-669C-02E6-A64B798B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服裝, 日本動畫, 卡通, 人的臉孔 的圖片&#10;&#10;自動產生的描述">
            <a:extLst>
              <a:ext uri="{FF2B5EF4-FFF2-40B4-BE49-F238E27FC236}">
                <a16:creationId xmlns:a16="http://schemas.microsoft.com/office/drawing/2014/main" id="{ABCC3DC1-0F50-6EB8-C641-D2A99DF4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8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服裝, 日本動畫, 圖書, 卡通 的圖片&#10;&#10;自動產生的描述">
            <a:extLst>
              <a:ext uri="{FF2B5EF4-FFF2-40B4-BE49-F238E27FC236}">
                <a16:creationId xmlns:a16="http://schemas.microsoft.com/office/drawing/2014/main" id="{8A15D7D0-EE72-7B05-9F81-DF74056A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B0FA2-2144-8FBF-1658-3B0ED7DC5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服裝 的圖片&#10;&#10;自動產生的描述">
            <a:extLst>
              <a:ext uri="{FF2B5EF4-FFF2-40B4-BE49-F238E27FC236}">
                <a16:creationId xmlns:a16="http://schemas.microsoft.com/office/drawing/2014/main" id="{55FE1554-A037-69C7-EF92-957BB3AD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615FC-6151-9C92-628A-39D8EA02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車, 虛構角色 的圖片&#10;&#10;自動產生的描述">
            <a:extLst>
              <a:ext uri="{FF2B5EF4-FFF2-40B4-BE49-F238E27FC236}">
                <a16:creationId xmlns:a16="http://schemas.microsoft.com/office/drawing/2014/main" id="{3D89CEEC-0C2F-1472-EF78-E549B0C2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16CD1-BF6D-5906-1E09-B21EBE6C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服裝, 人員, 卡通 的圖片&#10;&#10;自動產生的描述">
            <a:extLst>
              <a:ext uri="{FF2B5EF4-FFF2-40B4-BE49-F238E27FC236}">
                <a16:creationId xmlns:a16="http://schemas.microsoft.com/office/drawing/2014/main" id="{21163225-AEF4-2D02-053D-7739524B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D132B-5B32-DCD0-CD91-C88529A8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漫畫 的圖片&#10;&#10;自動產生的描述">
            <a:extLst>
              <a:ext uri="{FF2B5EF4-FFF2-40B4-BE49-F238E27FC236}">
                <a16:creationId xmlns:a16="http://schemas.microsoft.com/office/drawing/2014/main" id="{8AEB83CC-3625-5E9E-48F9-52392732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5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FC42F-43FD-6CAA-FC21-E2DAF3DA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電腦繪圖藝術品, 漫畫 的圖片&#10;&#10;自動產生的描述">
            <a:extLst>
              <a:ext uri="{FF2B5EF4-FFF2-40B4-BE49-F238E27FC236}">
                <a16:creationId xmlns:a16="http://schemas.microsoft.com/office/drawing/2014/main" id="{403ABEC3-9A12-7C40-A1B8-02B6FB82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1964F-2B60-3591-B824-B197EE2E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A81F2EDB-1F33-C869-C1CE-FE169B5B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644</Words>
  <Application>Microsoft Office PowerPoint</Application>
  <PresentationFormat>寬螢幕</PresentationFormat>
  <Paragraphs>42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Ginto</vt:lpstr>
      <vt:lpstr>微軟正黑體</vt:lpstr>
      <vt:lpstr>Aptos</vt:lpstr>
      <vt:lpstr>Arial</vt:lpstr>
      <vt:lpstr>Calibri</vt:lpstr>
      <vt:lpstr>Calibri Light</vt:lpstr>
      <vt:lpstr>Office 佈景主題</vt:lpstr>
      <vt:lpstr>冒險故事 (Animaze)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立翔 王</cp:lastModifiedBy>
  <cp:revision>8</cp:revision>
  <dcterms:created xsi:type="dcterms:W3CDTF">2024-09-16T08:29:48Z</dcterms:created>
  <dcterms:modified xsi:type="dcterms:W3CDTF">2024-10-27T11:04:35Z</dcterms:modified>
</cp:coreProperties>
</file>