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"/>
  </p:notesMasterIdLst>
  <p:sldIdLst>
    <p:sldId id="256" r:id="rId2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907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AE65B-3040-45B6-94E3-DF85F857A73B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4FEB3-B576-44CA-8AB7-BAEF712DF1E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59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1pPr>
    <a:lvl2pPr marL="1209568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2pPr>
    <a:lvl3pPr marL="2419137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3pPr>
    <a:lvl4pPr marL="3628705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4pPr>
    <a:lvl5pPr marL="4838273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5pPr>
    <a:lvl6pPr marL="6047842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6pPr>
    <a:lvl7pPr marL="7257410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7pPr>
    <a:lvl8pPr marL="8466978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8pPr>
    <a:lvl9pPr marL="9676547" algn="l" defTabSz="2419137" rtl="0" eaLnBrk="1" latinLnBrk="0" hangingPunct="1">
      <a:defRPr sz="31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3653536" y="3684741"/>
            <a:ext cx="15165058" cy="15728164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0026" y="1679965"/>
            <a:ext cx="19385209" cy="9839787"/>
          </a:xfrm>
        </p:spPr>
        <p:txBody>
          <a:bodyPr anchor="b">
            <a:normAutofit/>
          </a:bodyPr>
          <a:lstStyle>
            <a:lvl1pPr algn="l">
              <a:defRPr sz="1385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025" y="12106405"/>
            <a:ext cx="15604167" cy="6026532"/>
          </a:xfrm>
        </p:spPr>
        <p:txBody>
          <a:bodyPr anchor="t">
            <a:normAutofit/>
          </a:bodyPr>
          <a:lstStyle>
            <a:lvl1pPr marL="0" indent="0" algn="l">
              <a:buNone/>
              <a:defRPr sz="6299">
                <a:solidFill>
                  <a:schemeClr val="bg2">
                    <a:lumMod val="75000"/>
                  </a:schemeClr>
                </a:solidFill>
              </a:defRPr>
            </a:lvl1pPr>
            <a:lvl2pPr marL="143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99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9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9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9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9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40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6" y="14159689"/>
            <a:ext cx="20645555" cy="479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680025" y="1679963"/>
            <a:ext cx="25440375" cy="9839784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39"/>
            </a:lvl1pPr>
            <a:lvl2pPr marL="1439951" indent="0">
              <a:buNone/>
              <a:defRPr sz="5039"/>
            </a:lvl2pPr>
            <a:lvl3pPr marL="2879903" indent="0">
              <a:buNone/>
              <a:defRPr sz="5039"/>
            </a:lvl3pPr>
            <a:lvl4pPr marL="4319854" indent="0">
              <a:buNone/>
              <a:defRPr sz="5039"/>
            </a:lvl4pPr>
            <a:lvl5pPr marL="5759806" indent="0">
              <a:buNone/>
              <a:defRPr sz="5039"/>
            </a:lvl5pPr>
            <a:lvl6pPr marL="7199757" indent="0">
              <a:buNone/>
              <a:defRPr sz="5039"/>
            </a:lvl6pPr>
            <a:lvl7pPr marL="8639708" indent="0">
              <a:buNone/>
              <a:defRPr sz="5039"/>
            </a:lvl7pPr>
            <a:lvl8pPr marL="10079660" indent="0">
              <a:buNone/>
              <a:defRPr sz="5039"/>
            </a:lvl8pPr>
            <a:lvl9pPr marL="11519611" indent="0">
              <a:buNone/>
              <a:defRPr sz="503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400041" y="12106402"/>
            <a:ext cx="22933668" cy="143996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5039"/>
            </a:lvl1pPr>
            <a:lvl2pPr marL="1439951" indent="0">
              <a:buFontTx/>
              <a:buNone/>
              <a:defRPr/>
            </a:lvl2pPr>
            <a:lvl3pPr marL="2879903" indent="0">
              <a:buFontTx/>
              <a:buNone/>
              <a:defRPr/>
            </a:lvl3pPr>
            <a:lvl4pPr marL="4319854" indent="0">
              <a:buFontTx/>
              <a:buNone/>
              <a:defRPr/>
            </a:lvl4pPr>
            <a:lvl5pPr marL="575980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45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5" y="1679963"/>
            <a:ext cx="25440375" cy="9119799"/>
          </a:xfrm>
        </p:spPr>
        <p:txBody>
          <a:bodyPr anchor="ctr">
            <a:normAutofit/>
          </a:bodyPr>
          <a:lstStyle>
            <a:lvl1pPr algn="l">
              <a:defRPr sz="881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025" y="12959715"/>
            <a:ext cx="20105972" cy="5999868"/>
          </a:xfrm>
        </p:spPr>
        <p:txBody>
          <a:bodyPr anchor="ctr">
            <a:normAutofit/>
          </a:bodyPr>
          <a:lstStyle>
            <a:lvl1pPr marL="0" indent="0" algn="l">
              <a:buNone/>
              <a:defRPr sz="5669">
                <a:solidFill>
                  <a:schemeClr val="bg2">
                    <a:lumMod val="75000"/>
                  </a:schemeClr>
                </a:solidFill>
              </a:defRPr>
            </a:lvl1pPr>
            <a:lvl2pPr marL="1439951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73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996" y="1679963"/>
            <a:ext cx="21605947" cy="9119799"/>
          </a:xfrm>
        </p:spPr>
        <p:txBody>
          <a:bodyPr anchor="ctr">
            <a:normAutofit/>
          </a:bodyPr>
          <a:lstStyle>
            <a:lvl1pPr algn="l">
              <a:defRPr sz="881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360051" y="10799762"/>
            <a:ext cx="20165548" cy="151996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439951" indent="0">
              <a:buFontTx/>
              <a:buNone/>
              <a:defRPr/>
            </a:lvl2pPr>
            <a:lvl3pPr marL="2879903" indent="0">
              <a:buFontTx/>
              <a:buNone/>
              <a:defRPr/>
            </a:lvl3pPr>
            <a:lvl4pPr marL="4319854" indent="0">
              <a:buFontTx/>
              <a:buNone/>
              <a:defRPr/>
            </a:lvl4pPr>
            <a:lvl5pPr marL="575980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026" y="13546379"/>
            <a:ext cx="20102221" cy="5413204"/>
          </a:xfrm>
        </p:spPr>
        <p:txBody>
          <a:bodyPr anchor="ctr">
            <a:normAutofit/>
          </a:bodyPr>
          <a:lstStyle>
            <a:lvl1pPr marL="0" indent="0" algn="l">
              <a:buNone/>
              <a:defRPr sz="6299">
                <a:solidFill>
                  <a:schemeClr val="bg2">
                    <a:lumMod val="75000"/>
                  </a:schemeClr>
                </a:solidFill>
              </a:defRPr>
            </a:lvl1pPr>
            <a:lvl2pPr marL="1439951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20012" y="2238136"/>
            <a:ext cx="1440396" cy="1841774"/>
          </a:xfrm>
          <a:prstGeom prst="rect">
            <a:avLst/>
          </a:prstGeom>
        </p:spPr>
        <p:txBody>
          <a:bodyPr vert="horz" lIns="287994" tIns="143997" rIns="287994" bIns="143997" rtlCol="0" anchor="ctr">
            <a:noAutofit/>
          </a:bodyPr>
          <a:lstStyle/>
          <a:p>
            <a:pPr lvl="0"/>
            <a:r>
              <a:rPr lang="en-US" sz="2519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40359" y="8719811"/>
            <a:ext cx="1440396" cy="1841774"/>
          </a:xfrm>
          <a:prstGeom prst="rect">
            <a:avLst/>
          </a:prstGeom>
        </p:spPr>
        <p:txBody>
          <a:bodyPr vert="horz" lIns="287994" tIns="143997" rIns="287994" bIns="143997" rtlCol="0" anchor="ctr">
            <a:noAutofit/>
          </a:bodyPr>
          <a:lstStyle/>
          <a:p>
            <a:pPr lvl="0" algn="r"/>
            <a:r>
              <a:rPr lang="en-US" sz="2519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94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6" y="10799763"/>
            <a:ext cx="20102221" cy="5346024"/>
          </a:xfrm>
        </p:spPr>
        <p:txBody>
          <a:bodyPr anchor="b">
            <a:normAutofit/>
          </a:bodyPr>
          <a:lstStyle>
            <a:lvl1pPr algn="l">
              <a:defRPr sz="881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025" y="16166512"/>
            <a:ext cx="20105972" cy="2793069"/>
          </a:xfrm>
        </p:spPr>
        <p:txBody>
          <a:bodyPr anchor="t">
            <a:normAutofit/>
          </a:bodyPr>
          <a:lstStyle>
            <a:lvl1pPr marL="0" indent="0" algn="l">
              <a:buNone/>
              <a:defRPr sz="5669">
                <a:solidFill>
                  <a:schemeClr val="bg2">
                    <a:lumMod val="75000"/>
                  </a:schemeClr>
                </a:solidFill>
              </a:defRPr>
            </a:lvl1pPr>
            <a:lvl2pPr marL="1439951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34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6997" y="1679963"/>
            <a:ext cx="21605944" cy="9119799"/>
          </a:xfrm>
        </p:spPr>
        <p:txBody>
          <a:bodyPr anchor="ctr">
            <a:normAutofit/>
          </a:bodyPr>
          <a:lstStyle>
            <a:lvl1pPr algn="l">
              <a:defRPr sz="8819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80026" y="12239731"/>
            <a:ext cx="20102221" cy="330659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2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025" y="15599657"/>
            <a:ext cx="20102218" cy="3359926"/>
          </a:xfrm>
        </p:spPr>
        <p:txBody>
          <a:bodyPr anchor="t">
            <a:normAutofit/>
          </a:bodyPr>
          <a:lstStyle>
            <a:lvl1pPr marL="0" indent="0" algn="l">
              <a:buNone/>
              <a:defRPr sz="5669">
                <a:solidFill>
                  <a:schemeClr val="bg2">
                    <a:lumMod val="75000"/>
                  </a:schemeClr>
                </a:solidFill>
              </a:defRPr>
            </a:lvl1pPr>
            <a:lvl2pPr marL="1439951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720012" y="2238136"/>
            <a:ext cx="1440396" cy="1841774"/>
          </a:xfrm>
          <a:prstGeom prst="rect">
            <a:avLst/>
          </a:prstGeom>
        </p:spPr>
        <p:txBody>
          <a:bodyPr vert="horz" lIns="287994" tIns="143997" rIns="287994" bIns="143997" rtlCol="0" anchor="ctr">
            <a:noAutofit/>
          </a:bodyPr>
          <a:lstStyle/>
          <a:p>
            <a:pPr lvl="0"/>
            <a:r>
              <a:rPr lang="en-US" sz="2519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240359" y="8719811"/>
            <a:ext cx="1440396" cy="1841774"/>
          </a:xfrm>
          <a:prstGeom prst="rect">
            <a:avLst/>
          </a:prstGeom>
        </p:spPr>
        <p:txBody>
          <a:bodyPr vert="horz" lIns="287994" tIns="143997" rIns="287994" bIns="143997" rtlCol="0" anchor="ctr">
            <a:noAutofit/>
          </a:bodyPr>
          <a:lstStyle/>
          <a:p>
            <a:pPr lvl="0" algn="r"/>
            <a:r>
              <a:rPr lang="en-US" sz="2519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946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5" y="1679963"/>
            <a:ext cx="23703210" cy="9119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8819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80026" y="12373063"/>
            <a:ext cx="20102221" cy="263994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6299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025" y="15013010"/>
            <a:ext cx="20102218" cy="3946575"/>
          </a:xfrm>
        </p:spPr>
        <p:txBody>
          <a:bodyPr anchor="t">
            <a:normAutofit/>
          </a:bodyPr>
          <a:lstStyle>
            <a:lvl1pPr marL="0" indent="0" algn="l">
              <a:buNone/>
              <a:defRPr sz="5669">
                <a:solidFill>
                  <a:schemeClr val="bg2">
                    <a:lumMod val="75000"/>
                  </a:schemeClr>
                </a:solidFill>
              </a:defRPr>
            </a:lvl1pPr>
            <a:lvl2pPr marL="1439951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995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6" y="14159689"/>
            <a:ext cx="20645555" cy="4799894"/>
          </a:xfrm>
        </p:spPr>
        <p:txBody>
          <a:bodyPr>
            <a:normAutofit/>
          </a:bodyPr>
          <a:lstStyle>
            <a:lvl1pPr algn="l"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0026" y="1679966"/>
            <a:ext cx="20645555" cy="1186641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020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81899" y="1679963"/>
            <a:ext cx="6438501" cy="13919694"/>
          </a:xfrm>
        </p:spPr>
        <p:txBody>
          <a:bodyPr vert="eaVert">
            <a:normAutofit/>
          </a:bodyPr>
          <a:lstStyle>
            <a:lvl1pPr>
              <a:defRPr sz="88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0025" y="1679963"/>
            <a:ext cx="18425507" cy="172796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8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6" y="14159689"/>
            <a:ext cx="20645555" cy="4799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026" y="1679963"/>
            <a:ext cx="20645555" cy="118664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02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5" y="6239861"/>
            <a:ext cx="20165551" cy="7306507"/>
          </a:xfrm>
        </p:spPr>
        <p:txBody>
          <a:bodyPr anchor="b">
            <a:normAutofit/>
          </a:bodyPr>
          <a:lstStyle>
            <a:lvl1pPr algn="l">
              <a:defRPr sz="10078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026" y="14133023"/>
            <a:ext cx="20165548" cy="4826562"/>
          </a:xfrm>
        </p:spPr>
        <p:txBody>
          <a:bodyPr anchor="t">
            <a:normAutofit/>
          </a:bodyPr>
          <a:lstStyle>
            <a:lvl1pPr marL="0" indent="0" algn="l">
              <a:buNone/>
              <a:defRPr sz="5669">
                <a:solidFill>
                  <a:schemeClr val="bg2">
                    <a:lumMod val="75000"/>
                  </a:schemeClr>
                </a:solidFill>
              </a:defRPr>
            </a:lvl1pPr>
            <a:lvl2pPr marL="1439951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91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6" y="14159689"/>
            <a:ext cx="20645555" cy="4799894"/>
          </a:xfrm>
        </p:spPr>
        <p:txBody>
          <a:bodyPr>
            <a:normAutofit/>
          </a:bodyPr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680026" y="1679965"/>
            <a:ext cx="12441025" cy="1186640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4684821" y="1679963"/>
            <a:ext cx="12435579" cy="1183974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15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6" y="14159689"/>
            <a:ext cx="20645555" cy="4799894"/>
          </a:xfrm>
        </p:spPr>
        <p:txBody>
          <a:bodyPr>
            <a:normAutofit/>
          </a:bodyPr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0039" y="1679963"/>
            <a:ext cx="11706837" cy="1919958"/>
          </a:xfrm>
        </p:spPr>
        <p:txBody>
          <a:bodyPr anchor="b">
            <a:noAutofit/>
          </a:bodyPr>
          <a:lstStyle>
            <a:lvl1pPr marL="0" indent="0">
              <a:buNone/>
              <a:defRPr sz="7559" b="0" cap="all">
                <a:solidFill>
                  <a:schemeClr val="tx1"/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0023" y="3599922"/>
            <a:ext cx="12426851" cy="99464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91616" y="1784962"/>
            <a:ext cx="11855454" cy="1814959"/>
          </a:xfrm>
        </p:spPr>
        <p:txBody>
          <a:bodyPr anchor="b">
            <a:noAutofit/>
          </a:bodyPr>
          <a:lstStyle>
            <a:lvl1pPr marL="0" indent="0">
              <a:buNone/>
              <a:defRPr sz="7559" b="0" cap="all">
                <a:solidFill>
                  <a:schemeClr val="tx1"/>
                </a:solidFill>
              </a:defRPr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84823" y="3599921"/>
            <a:ext cx="12462247" cy="991978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55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026" y="14159689"/>
            <a:ext cx="20645555" cy="4799894"/>
          </a:xfrm>
        </p:spPr>
        <p:txBody>
          <a:bodyPr>
            <a:normAutofit/>
          </a:bodyPr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5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45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6919" y="1679963"/>
            <a:ext cx="10080149" cy="4799894"/>
          </a:xfrm>
        </p:spPr>
        <p:txBody>
          <a:bodyPr anchor="b">
            <a:normAutofit/>
          </a:bodyPr>
          <a:lstStyle>
            <a:lvl1pPr algn="l">
              <a:defRPr sz="62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023" y="1679963"/>
            <a:ext cx="13980537" cy="172796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66919" y="6959855"/>
            <a:ext cx="10080149" cy="6586523"/>
          </a:xfrm>
        </p:spPr>
        <p:txBody>
          <a:bodyPr anchor="t">
            <a:normAutofit/>
          </a:bodyPr>
          <a:lstStyle>
            <a:lvl1pPr marL="0" indent="0">
              <a:buNone/>
              <a:defRPr sz="503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78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209" y="4559900"/>
            <a:ext cx="11223025" cy="3599921"/>
          </a:xfrm>
        </p:spPr>
        <p:txBody>
          <a:bodyPr anchor="b">
            <a:normAutofit/>
          </a:bodyPr>
          <a:lstStyle>
            <a:lvl1pPr algn="l">
              <a:defRPr sz="755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2400035" y="2879936"/>
            <a:ext cx="10333929" cy="1511966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039"/>
            </a:lvl1pPr>
            <a:lvl2pPr marL="1439951" indent="0">
              <a:buNone/>
              <a:defRPr sz="5039"/>
            </a:lvl2pPr>
            <a:lvl3pPr marL="2879903" indent="0">
              <a:buNone/>
              <a:defRPr sz="5039"/>
            </a:lvl3pPr>
            <a:lvl4pPr marL="4319854" indent="0">
              <a:buNone/>
              <a:defRPr sz="5039"/>
            </a:lvl4pPr>
            <a:lvl5pPr marL="5759806" indent="0">
              <a:buNone/>
              <a:defRPr sz="5039"/>
            </a:lvl5pPr>
            <a:lvl6pPr marL="7199757" indent="0">
              <a:buNone/>
              <a:defRPr sz="5039"/>
            </a:lvl6pPr>
            <a:lvl7pPr marL="8639708" indent="0">
              <a:buNone/>
              <a:defRPr sz="5039"/>
            </a:lvl7pPr>
            <a:lvl8pPr marL="10079660" indent="0">
              <a:buNone/>
              <a:defRPr sz="5039"/>
            </a:lvl8pPr>
            <a:lvl9pPr marL="11519611" indent="0">
              <a:buNone/>
              <a:defRPr sz="503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60925" y="8639810"/>
            <a:ext cx="11226065" cy="6559856"/>
          </a:xfrm>
        </p:spPr>
        <p:txBody>
          <a:bodyPr anchor="t">
            <a:normAutofit/>
          </a:bodyPr>
          <a:lstStyle>
            <a:lvl1pPr marL="0" indent="0">
              <a:buNone/>
              <a:defRPr sz="5669"/>
            </a:lvl1pPr>
            <a:lvl2pPr marL="1439951" indent="0">
              <a:buNone/>
              <a:defRPr sz="3779"/>
            </a:lvl2pPr>
            <a:lvl3pPr marL="2879903" indent="0">
              <a:buNone/>
              <a:defRPr sz="3150"/>
            </a:lvl3pPr>
            <a:lvl4pPr marL="4319854" indent="0">
              <a:buNone/>
              <a:defRPr sz="2835"/>
            </a:lvl4pPr>
            <a:lvl5pPr marL="5759806" indent="0">
              <a:buNone/>
              <a:defRPr sz="2835"/>
            </a:lvl5pPr>
            <a:lvl6pPr marL="7199757" indent="0">
              <a:buNone/>
              <a:defRPr sz="2835"/>
            </a:lvl6pPr>
            <a:lvl7pPr marL="8639708" indent="0">
              <a:buNone/>
              <a:defRPr sz="2835"/>
            </a:lvl7pPr>
            <a:lvl8pPr marL="10079660" indent="0">
              <a:buNone/>
              <a:defRPr sz="2835"/>
            </a:lvl8pPr>
            <a:lvl9pPr marL="11519611" indent="0">
              <a:buNone/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80025" y="19439574"/>
            <a:ext cx="18304913" cy="11499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77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1010310" y="12266400"/>
            <a:ext cx="7781079" cy="8373148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0026" y="14159689"/>
            <a:ext cx="20645555" cy="47998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0026" y="1679966"/>
            <a:ext cx="20645555" cy="11866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02693" y="19439583"/>
            <a:ext cx="3781042" cy="11499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1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89262A-1290-4DAF-BF70-E90D44E2E92A}" type="datetimeFigureOut">
              <a:rPr lang="en-IN" smtClean="0"/>
              <a:t>18-05-2022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0025" y="19439574"/>
            <a:ext cx="18304913" cy="11499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31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486744" y="17569624"/>
            <a:ext cx="2698960" cy="2109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81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29831E-A199-46BF-A075-065EE5AB79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656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1439951" rtl="0" eaLnBrk="1" latinLnBrk="0" hangingPunct="1">
        <a:spcBef>
          <a:spcPct val="0"/>
        </a:spcBef>
        <a:buNone/>
        <a:defRPr sz="1007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899970" indent="-899970" algn="l" defTabSz="1439951" rtl="0" eaLnBrk="1" latinLnBrk="0" hangingPunct="1">
        <a:spcBef>
          <a:spcPct val="20000"/>
        </a:spcBef>
        <a:spcAft>
          <a:spcPts val="189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629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2339921" indent="-899970" algn="l" defTabSz="1439951" rtl="0" eaLnBrk="1" latinLnBrk="0" hangingPunct="1">
        <a:spcBef>
          <a:spcPct val="20000"/>
        </a:spcBef>
        <a:spcAft>
          <a:spcPts val="189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66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3779872" indent="-899970" algn="l" defTabSz="1439951" rtl="0" eaLnBrk="1" latinLnBrk="0" hangingPunct="1">
        <a:spcBef>
          <a:spcPct val="20000"/>
        </a:spcBef>
        <a:spcAft>
          <a:spcPts val="189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503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4859836" indent="-539982" algn="l" defTabSz="1439951" rtl="0" eaLnBrk="1" latinLnBrk="0" hangingPunct="1">
        <a:spcBef>
          <a:spcPct val="20000"/>
        </a:spcBef>
        <a:spcAft>
          <a:spcPts val="189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4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6299787" indent="-539982" algn="l" defTabSz="1439951" rtl="0" eaLnBrk="1" latinLnBrk="0" hangingPunct="1">
        <a:spcBef>
          <a:spcPct val="20000"/>
        </a:spcBef>
        <a:spcAft>
          <a:spcPts val="189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4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7919733" indent="-719976" algn="l" defTabSz="1439951" rtl="0" eaLnBrk="1" latinLnBrk="0" hangingPunct="1">
        <a:spcBef>
          <a:spcPct val="20000"/>
        </a:spcBef>
        <a:spcAft>
          <a:spcPts val="189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4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9359684" indent="-719976" algn="l" defTabSz="1439951" rtl="0" eaLnBrk="1" latinLnBrk="0" hangingPunct="1">
        <a:spcBef>
          <a:spcPct val="20000"/>
        </a:spcBef>
        <a:spcAft>
          <a:spcPts val="189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4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10799636" indent="-719976" algn="l" defTabSz="1439951" rtl="0" eaLnBrk="1" latinLnBrk="0" hangingPunct="1">
        <a:spcBef>
          <a:spcPct val="20000"/>
        </a:spcBef>
        <a:spcAft>
          <a:spcPts val="189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4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12239587" indent="-719976" algn="l" defTabSz="1439951" rtl="0" eaLnBrk="1" latinLnBrk="0" hangingPunct="1">
        <a:spcBef>
          <a:spcPct val="20000"/>
        </a:spcBef>
        <a:spcAft>
          <a:spcPts val="189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4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51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1439951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1439951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1439951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1439951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1439951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1439951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1439951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1439951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8554FAE-3EF3-B69D-5941-83D5089307E0}"/>
              </a:ext>
            </a:extLst>
          </p:cNvPr>
          <p:cNvSpPr txBox="1"/>
          <p:nvPr/>
        </p:nvSpPr>
        <p:spPr>
          <a:xfrm>
            <a:off x="3143250" y="628650"/>
            <a:ext cx="21888450" cy="1446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APPLIED DATA SCIENCE – ASSIGNMENT 3</a:t>
            </a:r>
            <a:endParaRPr lang="en-IN" sz="8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64AEE-FCB2-D6AD-B66D-9BCB9F76AFA4}"/>
              </a:ext>
            </a:extLst>
          </p:cNvPr>
          <p:cNvSpPr/>
          <p:nvPr/>
        </p:nvSpPr>
        <p:spPr>
          <a:xfrm>
            <a:off x="228659" y="2394582"/>
            <a:ext cx="9658350" cy="1871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Nowadays, data has become a major part in our day to day life. To analyze these data's, we use different techniques and methods to obtain inference from it. </a:t>
            </a:r>
          </a:p>
          <a:p>
            <a:r>
              <a:rPr lang="en-US" dirty="0">
                <a:solidFill>
                  <a:schemeClr val="bg1"/>
                </a:solidFill>
              </a:rPr>
              <a:t>In this case, we use the methods of clustering and fitting to gather the data's, to group them and then further analyze to see any trends or patterns.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Clustering is the process where data’s that has similar properties are grouped together to form a cluster.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Fitting is a process that aims to make sure that the machine learning model built will have the best suited parameters to in order to solve real life scenarios  with high accuracy.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research, we compare CO2 emission rate of different countries and a relationship between each year and its corresponding emission rate are established.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countries selected for this research are Australia, China, Canada, France, Russia, New Zealand, Germany, USA and Argentina.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indicator that has been used for clustering and fitting is EN.ATM.CO2E.PC which indicates to CO2 emission.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ANALYSIS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Before clustering the data, we first normalize all the data's so that the values are in a uniform value range.	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above table shows the data frame after normalizing all the values to values that range between 0 and 1.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no. of clusters selected are 2 and the following was plotted after using the clustering technique.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 being the least emission rate and 1 being the high emission rate, we can see that USA has the highest emission rate, Australia just behind USA and China has the least emission rate.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5B6AAEF1-115E-B214-9F8E-ACB0E970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60" y="10931107"/>
            <a:ext cx="4680948" cy="3808085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5A89FB8-5378-97A0-DD3B-8AF3C4EE3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93" y="16560387"/>
            <a:ext cx="5461281" cy="3391074"/>
          </a:xfrm>
          <a:prstGeom prst="rect">
            <a:avLst/>
          </a:prstGeom>
        </p:spPr>
      </p:pic>
      <p:pic>
        <p:nvPicPr>
          <p:cNvPr id="19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41A44711-B717-4007-07CF-2CA8E9036F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23" y="2394582"/>
            <a:ext cx="8562808" cy="460057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C2E7A91-B147-2E1E-9096-4E65F7DD6CFE}"/>
              </a:ext>
            </a:extLst>
          </p:cNvPr>
          <p:cNvSpPr/>
          <p:nvPr/>
        </p:nvSpPr>
        <p:spPr>
          <a:xfrm>
            <a:off x="18913417" y="4694870"/>
            <a:ext cx="9658350" cy="10385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CONCLUSION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images shown aside depicts the curve fit used for the country USA, Australia and China which has highest, second highest and least CO2 emission rate respectively.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analysis were made of the change in rate from 1991 till 2018.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Based on the above plots, we can state that there is a direct relationship between ‘year’ and the ‘CO2 emission rate’ even the country is having a highest emission or lowest emission rate.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Based on the analysis we can understand that in USA the emission rate was high in 2000 and then the rate started slowing decreasing, fluctuating between 0.96 and 0.71.</a:t>
            </a:r>
          </a:p>
          <a:p>
            <a:r>
              <a:rPr lang="en-US" dirty="0">
                <a:solidFill>
                  <a:schemeClr val="bg1"/>
                </a:solidFill>
              </a:rPr>
              <a:t>In Australia, the emission rate first increased gradually to a rate of 0.89 in the year 2007 and then decreased to a rate of 0.72 in the year 2018.</a:t>
            </a:r>
          </a:p>
          <a:p>
            <a:r>
              <a:rPr lang="en-US" dirty="0">
                <a:solidFill>
                  <a:schemeClr val="bg1"/>
                </a:solidFill>
              </a:rPr>
              <a:t>In China,  whose has shown the least emission rate when compared with Australia and USA, is seen to be increasing from 1991 to 2018 to a rate of 0.34.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REFERENCES: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https://data.worldbank.org/indicator/EN.ATM.CO2E.KT?view=chart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 descr="fjbnzjklbnlnl+++++++++++++++">
            <a:extLst>
              <a:ext uri="{FF2B5EF4-FFF2-40B4-BE49-F238E27FC236}">
                <a16:creationId xmlns:a16="http://schemas.microsoft.com/office/drawing/2014/main" id="{AAD2DCAB-D944-FB40-A675-DA2A15934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23" y="8857284"/>
            <a:ext cx="8562807" cy="5186272"/>
          </a:xfrm>
          <a:prstGeom prst="rect">
            <a:avLst/>
          </a:prstGeom>
        </p:spPr>
      </p:pic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EB8CF7F4-0BCF-F5C8-60A8-2C5C3F670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23" y="15961772"/>
            <a:ext cx="8562807" cy="509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1857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119</TotalTime>
  <Words>500</Words>
  <Application>Microsoft Office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shilgi xavier</dc:creator>
  <cp:lastModifiedBy>shilgi xavier</cp:lastModifiedBy>
  <cp:revision>1</cp:revision>
  <dcterms:created xsi:type="dcterms:W3CDTF">2022-05-18T16:47:16Z</dcterms:created>
  <dcterms:modified xsi:type="dcterms:W3CDTF">2022-05-18T18:46:54Z</dcterms:modified>
</cp:coreProperties>
</file>