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DM Sans Black"/>
      <p:bold r:id="rId16"/>
      <p:boldItalic r:id="rId17"/>
    </p:embeddedFont>
    <p:embeddedFont>
      <p:font typeface="Della Respira"/>
      <p:regular r:id="rId18"/>
    </p:embeddedFont>
    <p:embeddedFont>
      <p:font typeface="DM Sans Light"/>
      <p:regular r:id="rId19"/>
      <p:bold r:id="rId20"/>
      <p:italic r:id="rId21"/>
      <p:boldItalic r:id="rId22"/>
    </p:embeddedFont>
    <p:embeddedFont>
      <p:font typeface="DM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20" Type="http://schemas.openxmlformats.org/officeDocument/2006/relationships/font" Target="fonts/DMSansLight-bold.fntdata"/><Relationship Id="rId22" Type="http://schemas.openxmlformats.org/officeDocument/2006/relationships/font" Target="fonts/DMSansLight-boldItalic.fntdata"/><Relationship Id="rId21" Type="http://schemas.openxmlformats.org/officeDocument/2006/relationships/font" Target="fonts/DMSansLight-italic.fntdata"/><Relationship Id="rId24" Type="http://schemas.openxmlformats.org/officeDocument/2006/relationships/font" Target="fonts/DMSans-bold.fntdata"/><Relationship Id="rId23" Type="http://schemas.openxmlformats.org/officeDocument/2006/relationships/font" Target="fonts/DMSans-regular.fntdata"/><Relationship Id="rId26" Type="http://schemas.openxmlformats.org/officeDocument/2006/relationships/font" Target="fonts/DMSans-boldItalic.fntdata"/><Relationship Id="rId25" Type="http://schemas.openxmlformats.org/officeDocument/2006/relationships/font" Target="fonts/DM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DMSansBlack-boldItalic.fntdata"/><Relationship Id="rId16" Type="http://schemas.openxmlformats.org/officeDocument/2006/relationships/font" Target="fonts/DMSansBlack-bold.fntdata"/><Relationship Id="rId19" Type="http://schemas.openxmlformats.org/officeDocument/2006/relationships/font" Target="fonts/DMSansLight-regular.fntdata"/><Relationship Id="rId18" Type="http://schemas.openxmlformats.org/officeDocument/2006/relationships/font" Target="fonts/DellaRespir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28222f1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428222f1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28222f18c_0_6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28222f18c_0_6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428222f18c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428222f18c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28222f18c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28222f18c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428222f18c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428222f18c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428222f18c_0_6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428222f18c_0_6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428222f18c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428222f18c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428222f18c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428222f18c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428222f18c_0_6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428222f18c_0_6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428222f18c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428222f18c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50" y="284775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74950" y="2975835"/>
            <a:ext cx="4201200" cy="1313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274950" y="4501727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3" name="Google Shape;13;p2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Alt">
  <p:cSld name="CUSTOM_7_1">
    <p:bg>
      <p:bgPr>
        <a:solidFill>
          <a:schemeClr val="dk2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/>
          <p:nvPr>
            <p:ph idx="2" type="pic"/>
          </p:nvPr>
        </p:nvSpPr>
        <p:spPr>
          <a:xfrm>
            <a:off x="2547100" y="1159275"/>
            <a:ext cx="6326700" cy="3705000"/>
          </a:xfrm>
          <a:prstGeom prst="roundRect">
            <a:avLst>
              <a:gd fmla="val 653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1"/>
          <p:cNvSpPr txBox="1"/>
          <p:nvPr>
            <p:ph idx="1" type="body"/>
          </p:nvPr>
        </p:nvSpPr>
        <p:spPr>
          <a:xfrm>
            <a:off x="496375" y="1377200"/>
            <a:ext cx="1663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8" name="Google Shape;108;p11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09" name="Google Shape;109;p11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0" name="Google Shape;110;p11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1" name="Google Shape;111;p11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 Editable">
  <p:cSld name="CUSTOM_7_1_1">
    <p:bg>
      <p:bgPr>
        <a:solidFill>
          <a:schemeClr val="dk2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/>
          <p:nvPr>
            <p:ph idx="2" type="pic"/>
          </p:nvPr>
        </p:nvSpPr>
        <p:spPr>
          <a:xfrm>
            <a:off x="4672600" y="1159275"/>
            <a:ext cx="4201200" cy="3705000"/>
          </a:xfrm>
          <a:prstGeom prst="roundRect">
            <a:avLst>
              <a:gd fmla="val 629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"/>
          <p:cNvSpPr txBox="1"/>
          <p:nvPr>
            <p:ph idx="1" type="body"/>
          </p:nvPr>
        </p:nvSpPr>
        <p:spPr>
          <a:xfrm>
            <a:off x="496375" y="1377200"/>
            <a:ext cx="3772800" cy="32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15" name="Google Shape;115;p12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16" name="Google Shape;116;p12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17" name="Google Shape;117;p12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18" name="Google Shape;118;p12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2">
  <p:cSld name="CUSTOM_8"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/>
          <p:nvPr>
            <p:ph idx="2" type="pic"/>
          </p:nvPr>
        </p:nvSpPr>
        <p:spPr>
          <a:xfrm>
            <a:off x="677740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3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24" name="Google Shape;124;p13"/>
          <p:cNvSpPr/>
          <p:nvPr/>
        </p:nvSpPr>
        <p:spPr>
          <a:xfrm>
            <a:off x="6777400" y="2847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26" name="Google Shape;126;p13"/>
          <p:cNvSpPr txBox="1"/>
          <p:nvPr>
            <p:ph idx="3" type="subTitle"/>
          </p:nvPr>
        </p:nvSpPr>
        <p:spPr>
          <a:xfrm>
            <a:off x="677740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3">
  <p:cSld name="CUSTOM_9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/>
          <p:nvPr>
            <p:ph idx="2" type="pic"/>
          </p:nvPr>
        </p:nvSpPr>
        <p:spPr>
          <a:xfrm>
            <a:off x="27495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4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0" name="Google Shape;130;p14"/>
          <p:cNvSpPr txBox="1"/>
          <p:nvPr>
            <p:ph idx="1" type="body"/>
          </p:nvPr>
        </p:nvSpPr>
        <p:spPr>
          <a:xfrm>
            <a:off x="2819407" y="1323219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1" name="Google Shape;131;p14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32" name="Google Shape;132;p14"/>
          <p:cNvSpPr/>
          <p:nvPr/>
        </p:nvSpPr>
        <p:spPr>
          <a:xfrm>
            <a:off x="274950" y="41541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33" name="Google Shape;133;p14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34" name="Google Shape;134;p14"/>
          <p:cNvSpPr txBox="1"/>
          <p:nvPr>
            <p:ph idx="3" type="subTitle"/>
          </p:nvPr>
        </p:nvSpPr>
        <p:spPr>
          <a:xfrm>
            <a:off x="27495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4">
  <p:cSld name="CUSTOM_10">
    <p:bg>
      <p:bgPr>
        <a:solidFill>
          <a:schemeClr val="accen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37" name="Google Shape;137;p15"/>
          <p:cNvSpPr txBox="1"/>
          <p:nvPr>
            <p:ph idx="1" type="body"/>
          </p:nvPr>
        </p:nvSpPr>
        <p:spPr>
          <a:xfrm>
            <a:off x="559275" y="1335950"/>
            <a:ext cx="57603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38" name="Google Shape;138;p15"/>
          <p:cNvSpPr/>
          <p:nvPr>
            <p:ph idx="2" type="pic"/>
          </p:nvPr>
        </p:nvSpPr>
        <p:spPr>
          <a:xfrm>
            <a:off x="6777400" y="2847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1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140" name="Google Shape;140;p15"/>
          <p:cNvSpPr/>
          <p:nvPr/>
        </p:nvSpPr>
        <p:spPr>
          <a:xfrm>
            <a:off x="6777400" y="4154175"/>
            <a:ext cx="20964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42" name="Google Shape;142;p15"/>
          <p:cNvSpPr txBox="1"/>
          <p:nvPr>
            <p:ph idx="3" type="subTitle"/>
          </p:nvPr>
        </p:nvSpPr>
        <p:spPr>
          <a:xfrm>
            <a:off x="6777400" y="41541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1">
    <p:bg>
      <p:bgPr>
        <a:solidFill>
          <a:schemeClr val="dk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5" name="Google Shape;145;p16"/>
          <p:cNvSpPr txBox="1"/>
          <p:nvPr>
            <p:ph idx="1" type="body"/>
          </p:nvPr>
        </p:nvSpPr>
        <p:spPr>
          <a:xfrm>
            <a:off x="49010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6" name="Google Shape;146;p16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47" name="Google Shape;147;p16"/>
          <p:cNvSpPr txBox="1"/>
          <p:nvPr>
            <p:ph idx="2" type="body"/>
          </p:nvPr>
        </p:nvSpPr>
        <p:spPr>
          <a:xfrm>
            <a:off x="5033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49" name="Google Shape;149;p1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6">
  <p:cSld name="CUSTOM_12"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52" name="Google Shape;152;p17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53" name="Google Shape;153;p17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155" name="Google Shape;155;p17"/>
          <p:cNvSpPr/>
          <p:nvPr/>
        </p:nvSpPr>
        <p:spPr>
          <a:xfrm>
            <a:off x="7318600" y="109825"/>
            <a:ext cx="1705500" cy="395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57" name="Google Shape;157;p17"/>
          <p:cNvSpPr txBox="1"/>
          <p:nvPr>
            <p:ph idx="3" type="subTitle"/>
          </p:nvPr>
        </p:nvSpPr>
        <p:spPr>
          <a:xfrm>
            <a:off x="7318600" y="109825"/>
            <a:ext cx="17055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">
  <p:cSld name="CUSTOM_13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/>
          <p:nvPr>
            <p:ph idx="2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8"/>
          <p:cNvSpPr/>
          <p:nvPr/>
        </p:nvSpPr>
        <p:spPr>
          <a:xfrm>
            <a:off x="274950" y="1348125"/>
            <a:ext cx="62859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94800" y="1503725"/>
            <a:ext cx="58377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62" name="Google Shape;162;p1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 Slide 2">
  <p:cSld name="CUSTOM_14">
    <p:bg>
      <p:bgPr>
        <a:solidFill>
          <a:schemeClr val="lt2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1134750" y="4315525"/>
            <a:ext cx="54342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274950" y="134807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168" name="Google Shape;168;p19"/>
          <p:cNvSpPr/>
          <p:nvPr/>
        </p:nvSpPr>
        <p:spPr>
          <a:xfrm>
            <a:off x="274950" y="28370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69" name="Google Shape;169;p19"/>
          <p:cNvSpPr/>
          <p:nvPr/>
        </p:nvSpPr>
        <p:spPr>
          <a:xfrm>
            <a:off x="274950" y="4310325"/>
            <a:ext cx="6693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170" name="Google Shape;170;p19"/>
          <p:cNvSpPr/>
          <p:nvPr/>
        </p:nvSpPr>
        <p:spPr>
          <a:xfrm>
            <a:off x="1134750" y="1338000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1134750" y="2826762"/>
            <a:ext cx="5434200" cy="1300200"/>
          </a:xfrm>
          <a:prstGeom prst="roundRect">
            <a:avLst>
              <a:gd fmla="val 16928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172" name="Google Shape;172;p1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73" name="Google Shape;173;p19"/>
          <p:cNvSpPr txBox="1"/>
          <p:nvPr>
            <p:ph idx="1" type="subTitle"/>
          </p:nvPr>
        </p:nvSpPr>
        <p:spPr>
          <a:xfrm flipH="1">
            <a:off x="-172350" y="1348072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4" name="Google Shape;174;p19"/>
          <p:cNvSpPr txBox="1"/>
          <p:nvPr>
            <p:ph idx="2" type="subTitle"/>
          </p:nvPr>
        </p:nvSpPr>
        <p:spPr>
          <a:xfrm flipH="1">
            <a:off x="-172350" y="28291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5" name="Google Shape;175;p19"/>
          <p:cNvSpPr txBox="1"/>
          <p:nvPr>
            <p:ph idx="3" type="subTitle"/>
          </p:nvPr>
        </p:nvSpPr>
        <p:spPr>
          <a:xfrm flipH="1">
            <a:off x="-172350" y="431549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idx="4" type="body"/>
          </p:nvPr>
        </p:nvSpPr>
        <p:spPr>
          <a:xfrm>
            <a:off x="1134750" y="1348075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5" type="body"/>
          </p:nvPr>
        </p:nvSpPr>
        <p:spPr>
          <a:xfrm>
            <a:off x="1134750" y="2831788"/>
            <a:ext cx="5434200" cy="130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6" type="body"/>
          </p:nvPr>
        </p:nvSpPr>
        <p:spPr>
          <a:xfrm>
            <a:off x="1134750" y="4310313"/>
            <a:ext cx="54342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79" name="Google Shape;179;p19"/>
          <p:cNvSpPr/>
          <p:nvPr>
            <p:ph idx="7" type="pic"/>
          </p:nvPr>
        </p:nvSpPr>
        <p:spPr>
          <a:xfrm>
            <a:off x="6777400" y="1352225"/>
            <a:ext cx="20964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">
  <p:cSld name="CUSTOM_15">
    <p:bg>
      <p:bgPr>
        <a:solidFill>
          <a:schemeClr val="dk2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/>
          <p:nvPr>
            <p:ph idx="2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20"/>
          <p:cNvSpPr/>
          <p:nvPr>
            <p:ph idx="3" type="pic"/>
          </p:nvPr>
        </p:nvSpPr>
        <p:spPr>
          <a:xfrm>
            <a:off x="274950" y="323522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0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6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274950" y="1318300"/>
            <a:ext cx="8598900" cy="24789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Cover with Names">
  <p:cSld name="CUSTOM_15_1">
    <p:bg>
      <p:bgPr>
        <a:solidFill>
          <a:schemeClr val="lt2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/>
          <p:nvPr>
            <p:ph idx="2" type="pic"/>
          </p:nvPr>
        </p:nvSpPr>
        <p:spPr>
          <a:xfrm>
            <a:off x="274950" y="3235225"/>
            <a:ext cx="4191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21"/>
          <p:cNvSpPr/>
          <p:nvPr/>
        </p:nvSpPr>
        <p:spPr>
          <a:xfrm>
            <a:off x="274950" y="2144550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4681900" y="3235222"/>
            <a:ext cx="4191900" cy="1623300"/>
          </a:xfrm>
          <a:prstGeom prst="roundRect">
            <a:avLst>
              <a:gd fmla="val 1692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89" name="Google Shape;189;p21"/>
          <p:cNvSpPr txBox="1"/>
          <p:nvPr>
            <p:ph type="title"/>
          </p:nvPr>
        </p:nvSpPr>
        <p:spPr>
          <a:xfrm>
            <a:off x="272650" y="2189271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190" name="Google Shape;190;p21"/>
          <p:cNvSpPr txBox="1"/>
          <p:nvPr>
            <p:ph idx="1" type="subTitle"/>
          </p:nvPr>
        </p:nvSpPr>
        <p:spPr>
          <a:xfrm>
            <a:off x="4681900" y="3235225"/>
            <a:ext cx="4191900" cy="162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Font typeface="Della Respira"/>
              <a:buNone/>
              <a:defRPr sz="14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1"/>
          <p:cNvSpPr/>
          <p:nvPr>
            <p:ph idx="3" type="pic"/>
          </p:nvPr>
        </p:nvSpPr>
        <p:spPr>
          <a:xfrm>
            <a:off x="274950" y="284975"/>
            <a:ext cx="8598900" cy="1623300"/>
          </a:xfrm>
          <a:prstGeom prst="roundRect">
            <a:avLst>
              <a:gd fmla="val 14452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2">
    <p:bg>
      <p:bgPr>
        <a:solidFill>
          <a:schemeClr val="accent3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">
  <p:cSld name="CUSTOM_17"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3"/>
          <p:cNvSpPr/>
          <p:nvPr/>
        </p:nvSpPr>
        <p:spPr>
          <a:xfrm>
            <a:off x="274950" y="3275914"/>
            <a:ext cx="85989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274725" y="1531200"/>
            <a:ext cx="85989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97" name="Google Shape;197;p23"/>
          <p:cNvSpPr txBox="1"/>
          <p:nvPr>
            <p:ph idx="1" type="subTitle"/>
          </p:nvPr>
        </p:nvSpPr>
        <p:spPr>
          <a:xfrm>
            <a:off x="279625" y="3283263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7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8">
    <p:bg>
      <p:bgPr>
        <a:solidFill>
          <a:schemeClr val="lt2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>
            <a:off x="27495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4" name="Google Shape;204;p25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05" name="Google Shape;205;p25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20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6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CUSTOM_21">
    <p:bg>
      <p:bgPr>
        <a:solidFill>
          <a:schemeClr val="lt2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/>
          <p:nvPr/>
        </p:nvSpPr>
        <p:spPr>
          <a:xfrm>
            <a:off x="274950" y="1580175"/>
            <a:ext cx="6326700" cy="32784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11" name="Google Shape;211;p27"/>
          <p:cNvSpPr txBox="1"/>
          <p:nvPr>
            <p:ph idx="1" type="body"/>
          </p:nvPr>
        </p:nvSpPr>
        <p:spPr>
          <a:xfrm>
            <a:off x="545275" y="1703050"/>
            <a:ext cx="5795400" cy="29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12" name="Google Shape;212;p27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13" name="Google Shape;213;p27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14" name="Google Shape;214;p27"/>
          <p:cNvSpPr/>
          <p:nvPr/>
        </p:nvSpPr>
        <p:spPr>
          <a:xfrm>
            <a:off x="274950" y="1102500"/>
            <a:ext cx="6326700" cy="357000"/>
          </a:xfrm>
          <a:prstGeom prst="roundRect">
            <a:avLst>
              <a:gd fmla="val 34148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15" name="Google Shape;215;p27"/>
          <p:cNvSpPr txBox="1"/>
          <p:nvPr>
            <p:ph idx="2" type="subTitle"/>
          </p:nvPr>
        </p:nvSpPr>
        <p:spPr>
          <a:xfrm>
            <a:off x="327025" y="1109850"/>
            <a:ext cx="6231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22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/>
          <p:nvPr/>
        </p:nvSpPr>
        <p:spPr>
          <a:xfrm>
            <a:off x="274950" y="1503221"/>
            <a:ext cx="8598900" cy="16212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8"/>
          <p:cNvSpPr txBox="1"/>
          <p:nvPr>
            <p:ph type="title"/>
          </p:nvPr>
        </p:nvSpPr>
        <p:spPr>
          <a:xfrm>
            <a:off x="339150" y="1531200"/>
            <a:ext cx="8470500" cy="159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23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/>
          <p:nvPr/>
        </p:nvSpPr>
        <p:spPr>
          <a:xfrm>
            <a:off x="273650" y="18291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21" name="Google Shape;221;p29"/>
          <p:cNvSpPr txBox="1"/>
          <p:nvPr>
            <p:ph type="title"/>
          </p:nvPr>
        </p:nvSpPr>
        <p:spPr>
          <a:xfrm>
            <a:off x="271350" y="18715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22" name="Google Shape;222;p29"/>
          <p:cNvSpPr/>
          <p:nvPr/>
        </p:nvSpPr>
        <p:spPr>
          <a:xfrm>
            <a:off x="273756" y="2887125"/>
            <a:ext cx="8598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273650" y="2917550"/>
            <a:ext cx="8598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24">
    <p:bg>
      <p:bgPr>
        <a:solidFill>
          <a:schemeClr val="dk2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CUSTOM_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>
            <p:ph idx="2" type="pic"/>
          </p:nvPr>
        </p:nvSpPr>
        <p:spPr>
          <a:xfrm>
            <a:off x="4676850" y="1342250"/>
            <a:ext cx="4201200" cy="3510600"/>
          </a:xfrm>
          <a:prstGeom prst="roundRect">
            <a:avLst>
              <a:gd fmla="val 5775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/>
          <p:nvPr/>
        </p:nvSpPr>
        <p:spPr>
          <a:xfrm>
            <a:off x="2749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25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545275" y="1321275"/>
            <a:ext cx="5795400" cy="33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28" name="Google Shape;228;p31"/>
          <p:cNvSpPr/>
          <p:nvPr/>
        </p:nvSpPr>
        <p:spPr>
          <a:xfrm>
            <a:off x="27495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9" name="Google Shape;229;p31"/>
          <p:cNvSpPr txBox="1"/>
          <p:nvPr>
            <p:ph type="title"/>
          </p:nvPr>
        </p:nvSpPr>
        <p:spPr>
          <a:xfrm>
            <a:off x="27495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2"/>
          <p:cNvSpPr/>
          <p:nvPr/>
        </p:nvSpPr>
        <p:spPr>
          <a:xfrm>
            <a:off x="272650" y="134812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3" name="Google Shape;233;p3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234" name="Google Shape;234;p32"/>
          <p:cNvSpPr txBox="1"/>
          <p:nvPr>
            <p:ph idx="1" type="subTitle"/>
          </p:nvPr>
        </p:nvSpPr>
        <p:spPr>
          <a:xfrm>
            <a:off x="272650" y="137515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5" name="Google Shape;235;p32"/>
          <p:cNvSpPr/>
          <p:nvPr/>
        </p:nvSpPr>
        <p:spPr>
          <a:xfrm>
            <a:off x="272650" y="196496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6" name="Google Shape;236;p32"/>
          <p:cNvSpPr txBox="1"/>
          <p:nvPr>
            <p:ph idx="2" type="subTitle"/>
          </p:nvPr>
        </p:nvSpPr>
        <p:spPr>
          <a:xfrm>
            <a:off x="272650" y="1991995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7" name="Google Shape;237;p32"/>
          <p:cNvSpPr/>
          <p:nvPr/>
        </p:nvSpPr>
        <p:spPr>
          <a:xfrm>
            <a:off x="272650" y="2581805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38" name="Google Shape;238;p32"/>
          <p:cNvSpPr txBox="1"/>
          <p:nvPr>
            <p:ph idx="3" type="subTitle"/>
          </p:nvPr>
        </p:nvSpPr>
        <p:spPr>
          <a:xfrm>
            <a:off x="272650" y="260883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39" name="Google Shape;239;p32"/>
          <p:cNvSpPr/>
          <p:nvPr/>
        </p:nvSpPr>
        <p:spPr>
          <a:xfrm>
            <a:off x="272650" y="319864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0" name="Google Shape;240;p32"/>
          <p:cNvSpPr txBox="1"/>
          <p:nvPr>
            <p:ph idx="4" type="subTitle"/>
          </p:nvPr>
        </p:nvSpPr>
        <p:spPr>
          <a:xfrm>
            <a:off x="272650" y="322567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1" name="Google Shape;241;p32"/>
          <p:cNvSpPr/>
          <p:nvPr/>
        </p:nvSpPr>
        <p:spPr>
          <a:xfrm>
            <a:off x="272650" y="381548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2" name="Google Shape;242;p32"/>
          <p:cNvSpPr txBox="1"/>
          <p:nvPr>
            <p:ph idx="5" type="subTitle"/>
          </p:nvPr>
        </p:nvSpPr>
        <p:spPr>
          <a:xfrm>
            <a:off x="272650" y="384251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43" name="Google Shape;243;p32"/>
          <p:cNvSpPr/>
          <p:nvPr/>
        </p:nvSpPr>
        <p:spPr>
          <a:xfrm>
            <a:off x="272650" y="4432324"/>
            <a:ext cx="8601300" cy="5097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244" name="Google Shape;244;p32"/>
          <p:cNvSpPr txBox="1"/>
          <p:nvPr>
            <p:ph idx="6" type="subTitle"/>
          </p:nvPr>
        </p:nvSpPr>
        <p:spPr>
          <a:xfrm>
            <a:off x="272650" y="4459354"/>
            <a:ext cx="8601300" cy="47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ella Respira"/>
              <a:buNone/>
              <a:defRPr sz="22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27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4672650" y="1348125"/>
            <a:ext cx="4201200" cy="3510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47" name="Google Shape;247;p33"/>
          <p:cNvSpPr txBox="1"/>
          <p:nvPr>
            <p:ph idx="1" type="body"/>
          </p:nvPr>
        </p:nvSpPr>
        <p:spPr>
          <a:xfrm>
            <a:off x="4889250" y="1503725"/>
            <a:ext cx="3768000" cy="30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48" name="Google Shape;248;p33"/>
          <p:cNvSpPr/>
          <p:nvPr>
            <p:ph idx="2" type="pic"/>
          </p:nvPr>
        </p:nvSpPr>
        <p:spPr>
          <a:xfrm>
            <a:off x="274950" y="1352225"/>
            <a:ext cx="42012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33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0" name="Google Shape;250;p3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28">
    <p:bg>
      <p:bgPr>
        <a:solidFill>
          <a:schemeClr val="lt2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4"/>
          <p:cNvSpPr/>
          <p:nvPr/>
        </p:nvSpPr>
        <p:spPr>
          <a:xfrm>
            <a:off x="46726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3" name="Google Shape;253;p34"/>
          <p:cNvSpPr txBox="1"/>
          <p:nvPr>
            <p:ph idx="1" type="body"/>
          </p:nvPr>
        </p:nvSpPr>
        <p:spPr>
          <a:xfrm>
            <a:off x="49010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4" name="Google Shape;254;p34"/>
          <p:cNvSpPr/>
          <p:nvPr/>
        </p:nvSpPr>
        <p:spPr>
          <a:xfrm>
            <a:off x="274950" y="1945525"/>
            <a:ext cx="42012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5" name="Google Shape;255;p34"/>
          <p:cNvSpPr txBox="1"/>
          <p:nvPr>
            <p:ph idx="2" type="body"/>
          </p:nvPr>
        </p:nvSpPr>
        <p:spPr>
          <a:xfrm>
            <a:off x="503350" y="2141437"/>
            <a:ext cx="37680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56" name="Google Shape;256;p34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57" name="Google Shape;257;p34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58" name="Google Shape;258;p34"/>
          <p:cNvSpPr/>
          <p:nvPr/>
        </p:nvSpPr>
        <p:spPr>
          <a:xfrm>
            <a:off x="275100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9" name="Google Shape;259;p34"/>
          <p:cNvSpPr txBox="1"/>
          <p:nvPr>
            <p:ph idx="3" type="subTitle"/>
          </p:nvPr>
        </p:nvSpPr>
        <p:spPr>
          <a:xfrm>
            <a:off x="274950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0" name="Google Shape;260;p34"/>
          <p:cNvSpPr/>
          <p:nvPr/>
        </p:nvSpPr>
        <p:spPr>
          <a:xfrm>
            <a:off x="4672725" y="1342725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1" name="Google Shape;261;p34"/>
          <p:cNvSpPr txBox="1"/>
          <p:nvPr>
            <p:ph idx="4" type="subTitle"/>
          </p:nvPr>
        </p:nvSpPr>
        <p:spPr>
          <a:xfrm>
            <a:off x="4672575" y="1373150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9">
    <p:bg>
      <p:bgPr>
        <a:solidFill>
          <a:schemeClr val="lt2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2749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4" name="Google Shape;264;p35"/>
          <p:cNvSpPr txBox="1"/>
          <p:nvPr>
            <p:ph idx="1" type="body"/>
          </p:nvPr>
        </p:nvSpPr>
        <p:spPr>
          <a:xfrm>
            <a:off x="3920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5" name="Google Shape;265;p3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66" name="Google Shape;266;p3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67" name="Google Shape;267;p35"/>
          <p:cNvSpPr/>
          <p:nvPr/>
        </p:nvSpPr>
        <p:spPr>
          <a:xfrm>
            <a:off x="2750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68" name="Google Shape;268;p35"/>
          <p:cNvSpPr txBox="1"/>
          <p:nvPr>
            <p:ph idx="2" type="subTitle"/>
          </p:nvPr>
        </p:nvSpPr>
        <p:spPr>
          <a:xfrm>
            <a:off x="2749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69" name="Google Shape;269;p35"/>
          <p:cNvSpPr/>
          <p:nvPr/>
        </p:nvSpPr>
        <p:spPr>
          <a:xfrm>
            <a:off x="321100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0" name="Google Shape;270;p35"/>
          <p:cNvSpPr txBox="1"/>
          <p:nvPr>
            <p:ph idx="3" type="body"/>
          </p:nvPr>
        </p:nvSpPr>
        <p:spPr>
          <a:xfrm>
            <a:off x="332814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1" name="Google Shape;271;p35"/>
          <p:cNvSpPr/>
          <p:nvPr/>
        </p:nvSpPr>
        <p:spPr>
          <a:xfrm>
            <a:off x="321109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2" name="Google Shape;272;p35"/>
          <p:cNvSpPr txBox="1"/>
          <p:nvPr>
            <p:ph idx="4" type="subTitle"/>
          </p:nvPr>
        </p:nvSpPr>
        <p:spPr>
          <a:xfrm>
            <a:off x="321100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73" name="Google Shape;273;p35"/>
          <p:cNvSpPr/>
          <p:nvPr/>
        </p:nvSpPr>
        <p:spPr>
          <a:xfrm>
            <a:off x="6147150" y="1945525"/>
            <a:ext cx="27219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4" name="Google Shape;274;p35"/>
          <p:cNvSpPr txBox="1"/>
          <p:nvPr>
            <p:ph idx="5" type="body"/>
          </p:nvPr>
        </p:nvSpPr>
        <p:spPr>
          <a:xfrm>
            <a:off x="6264294" y="2141437"/>
            <a:ext cx="2487600" cy="23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75" name="Google Shape;275;p35"/>
          <p:cNvSpPr/>
          <p:nvPr/>
        </p:nvSpPr>
        <p:spPr>
          <a:xfrm>
            <a:off x="6147247" y="1342725"/>
            <a:ext cx="27219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6" name="Google Shape;276;p35"/>
          <p:cNvSpPr txBox="1"/>
          <p:nvPr>
            <p:ph idx="6" type="subTitle"/>
          </p:nvPr>
        </p:nvSpPr>
        <p:spPr>
          <a:xfrm>
            <a:off x="6147150" y="1373150"/>
            <a:ext cx="27219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0">
    <p:bg>
      <p:bgPr>
        <a:solidFill>
          <a:schemeClr val="lt2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/>
          <p:nvPr/>
        </p:nvSpPr>
        <p:spPr>
          <a:xfrm>
            <a:off x="274950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363575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0" name="Google Shape;280;p3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81" name="Google Shape;281;p3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282" name="Google Shape;282;p36"/>
          <p:cNvSpPr/>
          <p:nvPr/>
        </p:nvSpPr>
        <p:spPr>
          <a:xfrm>
            <a:off x="275024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3" name="Google Shape;283;p36"/>
          <p:cNvSpPr txBox="1"/>
          <p:nvPr>
            <p:ph idx="2" type="subTitle"/>
          </p:nvPr>
        </p:nvSpPr>
        <p:spPr>
          <a:xfrm>
            <a:off x="274950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4" name="Google Shape;284;p36"/>
          <p:cNvSpPr/>
          <p:nvPr/>
        </p:nvSpPr>
        <p:spPr>
          <a:xfrm>
            <a:off x="2454747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5" name="Google Shape;285;p36"/>
          <p:cNvSpPr txBox="1"/>
          <p:nvPr>
            <p:ph idx="3" type="body"/>
          </p:nvPr>
        </p:nvSpPr>
        <p:spPr>
          <a:xfrm>
            <a:off x="2543370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6" name="Google Shape;286;p36"/>
          <p:cNvSpPr/>
          <p:nvPr/>
        </p:nvSpPr>
        <p:spPr>
          <a:xfrm>
            <a:off x="245482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7" name="Google Shape;287;p36"/>
          <p:cNvSpPr txBox="1"/>
          <p:nvPr>
            <p:ph idx="4" type="subTitle"/>
          </p:nvPr>
        </p:nvSpPr>
        <p:spPr>
          <a:xfrm>
            <a:off x="2454747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88" name="Google Shape;288;p36"/>
          <p:cNvSpPr/>
          <p:nvPr/>
        </p:nvSpPr>
        <p:spPr>
          <a:xfrm>
            <a:off x="4634609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89" name="Google Shape;289;p36"/>
          <p:cNvSpPr txBox="1"/>
          <p:nvPr>
            <p:ph idx="5" type="body"/>
          </p:nvPr>
        </p:nvSpPr>
        <p:spPr>
          <a:xfrm>
            <a:off x="4723231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0" name="Google Shape;290;p36"/>
          <p:cNvSpPr/>
          <p:nvPr/>
        </p:nvSpPr>
        <p:spPr>
          <a:xfrm>
            <a:off x="4634683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1" name="Google Shape;291;p36"/>
          <p:cNvSpPr txBox="1"/>
          <p:nvPr>
            <p:ph idx="6" type="subTitle"/>
          </p:nvPr>
        </p:nvSpPr>
        <p:spPr>
          <a:xfrm>
            <a:off x="4634609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292" name="Google Shape;292;p36"/>
          <p:cNvSpPr/>
          <p:nvPr/>
        </p:nvSpPr>
        <p:spPr>
          <a:xfrm>
            <a:off x="6814406" y="1945525"/>
            <a:ext cx="2059500" cy="29172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3" name="Google Shape;293;p36"/>
          <p:cNvSpPr txBox="1"/>
          <p:nvPr>
            <p:ph idx="7" type="body"/>
          </p:nvPr>
        </p:nvSpPr>
        <p:spPr>
          <a:xfrm>
            <a:off x="6903026" y="2098999"/>
            <a:ext cx="1881900" cy="26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94" name="Google Shape;294;p36"/>
          <p:cNvSpPr/>
          <p:nvPr/>
        </p:nvSpPr>
        <p:spPr>
          <a:xfrm>
            <a:off x="6814480" y="1342725"/>
            <a:ext cx="20595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5" name="Google Shape;295;p36"/>
          <p:cNvSpPr txBox="1"/>
          <p:nvPr>
            <p:ph idx="8" type="subTitle"/>
          </p:nvPr>
        </p:nvSpPr>
        <p:spPr>
          <a:xfrm>
            <a:off x="6814406" y="1373150"/>
            <a:ext cx="20595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Image">
  <p:cSld name="CUSTOM_31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/>
          <p:nvPr>
            <p:ph idx="2" type="pic"/>
          </p:nvPr>
        </p:nvSpPr>
        <p:spPr>
          <a:xfrm>
            <a:off x="274950" y="1352225"/>
            <a:ext cx="8598900" cy="35106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37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299" name="Google Shape;299;p37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32">
    <p:bg>
      <p:bgPr>
        <a:solidFill>
          <a:schemeClr val="dk2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/>
          <p:nvPr/>
        </p:nvSpPr>
        <p:spPr>
          <a:xfrm>
            <a:off x="46726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2" name="Google Shape;302;p38"/>
          <p:cNvSpPr/>
          <p:nvPr/>
        </p:nvSpPr>
        <p:spPr>
          <a:xfrm>
            <a:off x="274950" y="3723950"/>
            <a:ext cx="42012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92400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04" name="Google Shape;304;p38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05" name="Google Shape;305;p3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06" name="Google Shape;306;p38"/>
          <p:cNvSpPr/>
          <p:nvPr/>
        </p:nvSpPr>
        <p:spPr>
          <a:xfrm>
            <a:off x="275100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7" name="Google Shape;307;p38"/>
          <p:cNvSpPr txBox="1"/>
          <p:nvPr>
            <p:ph idx="2" type="subTitle"/>
          </p:nvPr>
        </p:nvSpPr>
        <p:spPr>
          <a:xfrm>
            <a:off x="274950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08" name="Google Shape;308;p38"/>
          <p:cNvSpPr/>
          <p:nvPr/>
        </p:nvSpPr>
        <p:spPr>
          <a:xfrm>
            <a:off x="4672725" y="1279100"/>
            <a:ext cx="42012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09" name="Google Shape;309;p38"/>
          <p:cNvSpPr txBox="1"/>
          <p:nvPr>
            <p:ph idx="3" type="subTitle"/>
          </p:nvPr>
        </p:nvSpPr>
        <p:spPr>
          <a:xfrm>
            <a:off x="4672575" y="1309525"/>
            <a:ext cx="42012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10" name="Google Shape;310;p38"/>
          <p:cNvSpPr/>
          <p:nvPr>
            <p:ph idx="4" type="pic"/>
          </p:nvPr>
        </p:nvSpPr>
        <p:spPr>
          <a:xfrm>
            <a:off x="274950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p38"/>
          <p:cNvSpPr txBox="1"/>
          <p:nvPr>
            <p:ph idx="5" type="body"/>
          </p:nvPr>
        </p:nvSpPr>
        <p:spPr>
          <a:xfrm>
            <a:off x="4779375" y="3829313"/>
            <a:ext cx="39876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2" name="Google Shape;312;p38"/>
          <p:cNvSpPr/>
          <p:nvPr>
            <p:ph idx="6" type="pic"/>
          </p:nvPr>
        </p:nvSpPr>
        <p:spPr>
          <a:xfrm>
            <a:off x="4672575" y="1822175"/>
            <a:ext cx="42012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33">
    <p:bg>
      <p:bgPr>
        <a:solidFill>
          <a:schemeClr val="dk2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9"/>
          <p:cNvSpPr/>
          <p:nvPr/>
        </p:nvSpPr>
        <p:spPr>
          <a:xfrm>
            <a:off x="318539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5" name="Google Shape;315;p39"/>
          <p:cNvSpPr/>
          <p:nvPr/>
        </p:nvSpPr>
        <p:spPr>
          <a:xfrm>
            <a:off x="274950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16" name="Google Shape;316;p39"/>
          <p:cNvSpPr txBox="1"/>
          <p:nvPr>
            <p:ph idx="1" type="body"/>
          </p:nvPr>
        </p:nvSpPr>
        <p:spPr>
          <a:xfrm>
            <a:off x="352680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17" name="Google Shape;317;p39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18" name="Google Shape;318;p39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19" name="Google Shape;319;p39"/>
          <p:cNvSpPr/>
          <p:nvPr/>
        </p:nvSpPr>
        <p:spPr>
          <a:xfrm>
            <a:off x="2750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0" name="Google Shape;320;p39"/>
          <p:cNvSpPr txBox="1"/>
          <p:nvPr>
            <p:ph idx="2" type="subTitle"/>
          </p:nvPr>
        </p:nvSpPr>
        <p:spPr>
          <a:xfrm>
            <a:off x="2749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1" name="Google Shape;321;p39"/>
          <p:cNvSpPr/>
          <p:nvPr/>
        </p:nvSpPr>
        <p:spPr>
          <a:xfrm>
            <a:off x="318544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2" name="Google Shape;322;p39"/>
          <p:cNvSpPr txBox="1"/>
          <p:nvPr>
            <p:ph idx="3" type="subTitle"/>
          </p:nvPr>
        </p:nvSpPr>
        <p:spPr>
          <a:xfrm>
            <a:off x="318535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3" name="Google Shape;323;p39"/>
          <p:cNvSpPr/>
          <p:nvPr>
            <p:ph idx="4" type="pic"/>
          </p:nvPr>
        </p:nvSpPr>
        <p:spPr>
          <a:xfrm>
            <a:off x="2749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39"/>
          <p:cNvSpPr txBox="1"/>
          <p:nvPr>
            <p:ph idx="5" type="body"/>
          </p:nvPr>
        </p:nvSpPr>
        <p:spPr>
          <a:xfrm>
            <a:off x="325603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5" name="Google Shape;325;p39"/>
          <p:cNvSpPr/>
          <p:nvPr>
            <p:ph idx="6" type="pic"/>
          </p:nvPr>
        </p:nvSpPr>
        <p:spPr>
          <a:xfrm>
            <a:off x="318535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39"/>
          <p:cNvSpPr/>
          <p:nvPr/>
        </p:nvSpPr>
        <p:spPr>
          <a:xfrm>
            <a:off x="6095809" y="3723950"/>
            <a:ext cx="2780400" cy="11289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7" name="Google Shape;327;p39"/>
          <p:cNvSpPr/>
          <p:nvPr/>
        </p:nvSpPr>
        <p:spPr>
          <a:xfrm>
            <a:off x="6095859" y="1279100"/>
            <a:ext cx="2780400" cy="4272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28" name="Google Shape;328;p39"/>
          <p:cNvSpPr txBox="1"/>
          <p:nvPr>
            <p:ph idx="7" type="subTitle"/>
          </p:nvPr>
        </p:nvSpPr>
        <p:spPr>
          <a:xfrm>
            <a:off x="6095760" y="1309525"/>
            <a:ext cx="27804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29" name="Google Shape;329;p39"/>
          <p:cNvSpPr txBox="1"/>
          <p:nvPr>
            <p:ph idx="8" type="body"/>
          </p:nvPr>
        </p:nvSpPr>
        <p:spPr>
          <a:xfrm>
            <a:off x="6166441" y="3829313"/>
            <a:ext cx="2639100" cy="91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0" name="Google Shape;330;p39"/>
          <p:cNvSpPr/>
          <p:nvPr>
            <p:ph idx="9" type="pic"/>
          </p:nvPr>
        </p:nvSpPr>
        <p:spPr>
          <a:xfrm>
            <a:off x="6095760" y="1822175"/>
            <a:ext cx="2780400" cy="17859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34"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0"/>
          <p:cNvSpPr/>
          <p:nvPr>
            <p:ph idx="2" type="pic"/>
          </p:nvPr>
        </p:nvSpPr>
        <p:spPr>
          <a:xfrm>
            <a:off x="274950" y="273750"/>
            <a:ext cx="8598900" cy="4596000"/>
          </a:xfrm>
          <a:prstGeom prst="roundRect">
            <a:avLst>
              <a:gd fmla="val 5298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s and Assigned Sections">
  <p:cSld name="CUSTOM_2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>
            <p:ph idx="2" type="pic"/>
          </p:nvPr>
        </p:nvSpPr>
        <p:spPr>
          <a:xfrm>
            <a:off x="38362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5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27510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" name="Google Shape;29;p5"/>
          <p:cNvSpPr/>
          <p:nvPr/>
        </p:nvSpPr>
        <p:spPr>
          <a:xfrm>
            <a:off x="27510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0" name="Google Shape;30;p5"/>
          <p:cNvSpPr/>
          <p:nvPr/>
        </p:nvSpPr>
        <p:spPr>
          <a:xfrm>
            <a:off x="2477850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467272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2" name="Google Shape;32;p5"/>
          <p:cNvSpPr/>
          <p:nvPr/>
        </p:nvSpPr>
        <p:spPr>
          <a:xfrm>
            <a:off x="6875475" y="4251701"/>
            <a:ext cx="1998300" cy="606900"/>
          </a:xfrm>
          <a:prstGeom prst="roundRect">
            <a:avLst>
              <a:gd fmla="val 17449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2477850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4" name="Google Shape;34;p5"/>
          <p:cNvSpPr/>
          <p:nvPr/>
        </p:nvSpPr>
        <p:spPr>
          <a:xfrm>
            <a:off x="4676663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5" name="Google Shape;35;p5"/>
          <p:cNvSpPr/>
          <p:nvPr/>
        </p:nvSpPr>
        <p:spPr>
          <a:xfrm>
            <a:off x="6875475" y="3790950"/>
            <a:ext cx="1998300" cy="348900"/>
          </a:xfrm>
          <a:prstGeom prst="roundRect">
            <a:avLst>
              <a:gd fmla="val 28253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37" name="Google Shape;37;p5"/>
          <p:cNvSpPr txBox="1"/>
          <p:nvPr>
            <p:ph idx="1" type="subTitle"/>
          </p:nvPr>
        </p:nvSpPr>
        <p:spPr>
          <a:xfrm>
            <a:off x="274950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3" type="subTitle"/>
          </p:nvPr>
        </p:nvSpPr>
        <p:spPr>
          <a:xfrm>
            <a:off x="2475813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subTitle"/>
          </p:nvPr>
        </p:nvSpPr>
        <p:spPr>
          <a:xfrm>
            <a:off x="467563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subTitle"/>
          </p:nvPr>
        </p:nvSpPr>
        <p:spPr>
          <a:xfrm>
            <a:off x="6875488" y="3791100"/>
            <a:ext cx="1998300" cy="3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sz="13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subTitle"/>
          </p:nvPr>
        </p:nvSpPr>
        <p:spPr>
          <a:xfrm>
            <a:off x="2749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2" name="Google Shape;42;p5"/>
          <p:cNvSpPr txBox="1"/>
          <p:nvPr>
            <p:ph idx="7" type="subTitle"/>
          </p:nvPr>
        </p:nvSpPr>
        <p:spPr>
          <a:xfrm>
            <a:off x="2477850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3" name="Google Shape;43;p5"/>
          <p:cNvSpPr txBox="1"/>
          <p:nvPr>
            <p:ph idx="8" type="subTitle"/>
          </p:nvPr>
        </p:nvSpPr>
        <p:spPr>
          <a:xfrm>
            <a:off x="4676663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4" name="Google Shape;44;p5"/>
          <p:cNvSpPr txBox="1"/>
          <p:nvPr>
            <p:ph idx="9" type="subTitle"/>
          </p:nvPr>
        </p:nvSpPr>
        <p:spPr>
          <a:xfrm>
            <a:off x="6867588" y="4251700"/>
            <a:ext cx="1998300" cy="60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Font typeface="DM Sans"/>
              <a:buNone/>
              <a:defRPr sz="1100"/>
            </a:lvl9pPr>
          </a:lstStyle>
          <a:p/>
        </p:txBody>
      </p:sp>
      <p:sp>
        <p:nvSpPr>
          <p:cNvPr id="45" name="Google Shape;45;p5"/>
          <p:cNvSpPr/>
          <p:nvPr>
            <p:ph idx="13" type="pic"/>
          </p:nvPr>
        </p:nvSpPr>
        <p:spPr>
          <a:xfrm>
            <a:off x="257980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5"/>
          <p:cNvSpPr/>
          <p:nvPr>
            <p:ph idx="14" type="pic"/>
          </p:nvPr>
        </p:nvSpPr>
        <p:spPr>
          <a:xfrm>
            <a:off x="4775975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5"/>
          <p:cNvSpPr/>
          <p:nvPr>
            <p:ph idx="15" type="pic"/>
          </p:nvPr>
        </p:nvSpPr>
        <p:spPr>
          <a:xfrm>
            <a:off x="6972150" y="1328875"/>
            <a:ext cx="1789200" cy="2277900"/>
          </a:xfrm>
          <a:prstGeom prst="ellipse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35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1"/>
          <p:cNvSpPr/>
          <p:nvPr>
            <p:ph idx="2" type="pic"/>
          </p:nvPr>
        </p:nvSpPr>
        <p:spPr>
          <a:xfrm>
            <a:off x="7186900" y="1350138"/>
            <a:ext cx="1685700" cy="3510600"/>
          </a:xfrm>
          <a:prstGeom prst="roundRect">
            <a:avLst>
              <a:gd fmla="val 9180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41"/>
          <p:cNvSpPr/>
          <p:nvPr/>
        </p:nvSpPr>
        <p:spPr>
          <a:xfrm>
            <a:off x="273650" y="282688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</p:txBody>
      </p:sp>
      <p:sp>
        <p:nvSpPr>
          <p:cNvPr id="336" name="Google Shape;336;p41"/>
          <p:cNvSpPr txBox="1"/>
          <p:nvPr>
            <p:ph type="title"/>
          </p:nvPr>
        </p:nvSpPr>
        <p:spPr>
          <a:xfrm>
            <a:off x="271350" y="325027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2pPr>
            <a:lvl3pPr lvl="2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3pPr>
            <a:lvl4pPr lvl="3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4pPr>
            <a:lvl5pPr lvl="4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5pPr>
            <a:lvl6pPr lvl="5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6pPr>
            <a:lvl7pPr lvl="6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7pPr>
            <a:lvl8pPr lvl="7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8pPr>
            <a:lvl9pPr lvl="8" algn="ctr">
              <a:spcBef>
                <a:spcPts val="0"/>
              </a:spcBef>
              <a:spcAft>
                <a:spcPts val="0"/>
              </a:spcAft>
              <a:buSzPts val="3500"/>
              <a:buFont typeface="Della Respira"/>
              <a:buNone/>
              <a:defRPr sz="3500"/>
            </a:lvl9pPr>
          </a:lstStyle>
          <a:p/>
        </p:txBody>
      </p:sp>
      <p:sp>
        <p:nvSpPr>
          <p:cNvPr id="337" name="Google Shape;337;p41"/>
          <p:cNvSpPr/>
          <p:nvPr>
            <p:ph idx="3" type="pic"/>
          </p:nvPr>
        </p:nvSpPr>
        <p:spPr>
          <a:xfrm>
            <a:off x="27365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41"/>
          <p:cNvSpPr/>
          <p:nvPr>
            <p:ph idx="4" type="pic"/>
          </p:nvPr>
        </p:nvSpPr>
        <p:spPr>
          <a:xfrm>
            <a:off x="1998688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41"/>
          <p:cNvSpPr/>
          <p:nvPr>
            <p:ph idx="5" type="pic"/>
          </p:nvPr>
        </p:nvSpPr>
        <p:spPr>
          <a:xfrm>
            <a:off x="3723713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41"/>
          <p:cNvSpPr/>
          <p:nvPr>
            <p:ph idx="6" type="pic"/>
          </p:nvPr>
        </p:nvSpPr>
        <p:spPr>
          <a:xfrm>
            <a:off x="5455300" y="1350150"/>
            <a:ext cx="1636500" cy="16884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41"/>
          <p:cNvSpPr/>
          <p:nvPr>
            <p:ph idx="7" type="pic"/>
          </p:nvPr>
        </p:nvSpPr>
        <p:spPr>
          <a:xfrm>
            <a:off x="27365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41"/>
          <p:cNvSpPr/>
          <p:nvPr>
            <p:ph idx="8" type="pic"/>
          </p:nvPr>
        </p:nvSpPr>
        <p:spPr>
          <a:xfrm>
            <a:off x="1998688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41"/>
          <p:cNvSpPr/>
          <p:nvPr>
            <p:ph idx="9" type="pic"/>
          </p:nvPr>
        </p:nvSpPr>
        <p:spPr>
          <a:xfrm>
            <a:off x="3723713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41"/>
          <p:cNvSpPr/>
          <p:nvPr>
            <p:ph idx="13" type="pic"/>
          </p:nvPr>
        </p:nvSpPr>
        <p:spPr>
          <a:xfrm>
            <a:off x="5455300" y="3131825"/>
            <a:ext cx="1636500" cy="1728900"/>
          </a:xfrm>
          <a:prstGeom prst="roundRect">
            <a:avLst>
              <a:gd fmla="val 9664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3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48" name="Google Shape;348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49" name="Google Shape;34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2" name="Google Shape;3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6" name="Google Shape;35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9" name="Google Shape;359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0" name="Google Shape;360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1" name="Google Shape;36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4" name="Google Shape;364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7" name="Google Shape;367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8" name="Google Shape;36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1" name="Google Shape;37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5" name="Google Shape;375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76" name="Google Shape;376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77" name="Google Shape;37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274950" y="284775"/>
            <a:ext cx="8598900" cy="85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55875" y="13481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1655875" y="21003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2" name="Google Shape;52;p6"/>
          <p:cNvSpPr/>
          <p:nvPr/>
        </p:nvSpPr>
        <p:spPr>
          <a:xfrm>
            <a:off x="1655875" y="28370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3" name="Google Shape;53;p6"/>
          <p:cNvSpPr/>
          <p:nvPr/>
        </p:nvSpPr>
        <p:spPr>
          <a:xfrm>
            <a:off x="1655875" y="3573669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4" name="Google Shape;54;p6"/>
          <p:cNvSpPr/>
          <p:nvPr/>
        </p:nvSpPr>
        <p:spPr>
          <a:xfrm>
            <a:off x="1655875" y="4315525"/>
            <a:ext cx="7218000" cy="543300"/>
          </a:xfrm>
          <a:prstGeom prst="roundRect">
            <a:avLst>
              <a:gd fmla="val 32052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DM Sans Light"/>
              <a:ea typeface="DM Sans Light"/>
              <a:cs typeface="DM Sans Light"/>
              <a:sym typeface="DM Sans Light"/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274950" y="13480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00"/>
          </a:p>
        </p:txBody>
      </p:sp>
      <p:sp>
        <p:nvSpPr>
          <p:cNvPr id="56" name="Google Shape;56;p6"/>
          <p:cNvSpPr/>
          <p:nvPr/>
        </p:nvSpPr>
        <p:spPr>
          <a:xfrm>
            <a:off x="274950" y="2092550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7" name="Google Shape;57;p6"/>
          <p:cNvSpPr/>
          <p:nvPr/>
        </p:nvSpPr>
        <p:spPr>
          <a:xfrm>
            <a:off x="274950" y="28370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8" name="Google Shape;58;p6"/>
          <p:cNvSpPr/>
          <p:nvPr/>
        </p:nvSpPr>
        <p:spPr>
          <a:xfrm>
            <a:off x="274950" y="357367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59" name="Google Shape;59;p6"/>
          <p:cNvSpPr/>
          <p:nvPr/>
        </p:nvSpPr>
        <p:spPr>
          <a:xfrm>
            <a:off x="274950" y="4310325"/>
            <a:ext cx="1197900" cy="5433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371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60" name="Google Shape;60;p6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61" name="Google Shape;61;p6"/>
          <p:cNvSpPr txBox="1"/>
          <p:nvPr>
            <p:ph idx="1" type="subTitle"/>
          </p:nvPr>
        </p:nvSpPr>
        <p:spPr>
          <a:xfrm>
            <a:off x="1655875" y="13480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2" name="Google Shape;62;p6"/>
          <p:cNvSpPr txBox="1"/>
          <p:nvPr>
            <p:ph idx="2" type="subTitle"/>
          </p:nvPr>
        </p:nvSpPr>
        <p:spPr>
          <a:xfrm>
            <a:off x="1655875" y="2092550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3" type="subTitle"/>
          </p:nvPr>
        </p:nvSpPr>
        <p:spPr>
          <a:xfrm>
            <a:off x="1655875" y="28370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4" name="Google Shape;64;p6"/>
          <p:cNvSpPr txBox="1"/>
          <p:nvPr>
            <p:ph idx="4" type="subTitle"/>
          </p:nvPr>
        </p:nvSpPr>
        <p:spPr>
          <a:xfrm>
            <a:off x="1655875" y="357627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6"/>
          <p:cNvSpPr txBox="1"/>
          <p:nvPr>
            <p:ph idx="5" type="subTitle"/>
          </p:nvPr>
        </p:nvSpPr>
        <p:spPr>
          <a:xfrm>
            <a:off x="1655875" y="4315525"/>
            <a:ext cx="72180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200"/>
              <a:buFont typeface="DM Sans Light"/>
              <a:buNone/>
              <a:defRPr sz="22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6" type="subTitle"/>
          </p:nvPr>
        </p:nvSpPr>
        <p:spPr>
          <a:xfrm flipH="1">
            <a:off x="91975" y="13690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7" name="Google Shape;67;p6"/>
          <p:cNvSpPr txBox="1"/>
          <p:nvPr>
            <p:ph idx="7" type="subTitle"/>
          </p:nvPr>
        </p:nvSpPr>
        <p:spPr>
          <a:xfrm flipH="1">
            <a:off x="91975" y="2113547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8" name="Google Shape;68;p6"/>
          <p:cNvSpPr txBox="1"/>
          <p:nvPr>
            <p:ph idx="8" type="subTitle"/>
          </p:nvPr>
        </p:nvSpPr>
        <p:spPr>
          <a:xfrm flipH="1">
            <a:off x="91975" y="28540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9" type="subTitle"/>
          </p:nvPr>
        </p:nvSpPr>
        <p:spPr>
          <a:xfrm flipH="1">
            <a:off x="91975" y="35926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0" name="Google Shape;70;p6"/>
          <p:cNvSpPr txBox="1"/>
          <p:nvPr>
            <p:ph idx="13" type="subTitle"/>
          </p:nvPr>
        </p:nvSpPr>
        <p:spPr>
          <a:xfrm flipH="1">
            <a:off x="91975" y="4336485"/>
            <a:ext cx="1563900" cy="5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Della Respira"/>
              <a:buNone/>
              <a:defRPr b="1" sz="2800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80" name="Google Shape;380;p5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1" name="Google Shape;38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5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85" name="Google Shape;385;p5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9" name="Google Shape;389;p5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0" name="Google Shape;390;p5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1" name="Google Shape;391;p5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2" name="Google Shape;392;p5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3" name="Google Shape;393;p5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6" name="Google Shape;396;p5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7" name="Google Shape;397;p5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8" name="Google Shape;398;p5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99" name="Google Shape;399;p5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0" name="Google Shape;400;p5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1" name="Google Shape;401;p5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2" name="Google Shape;402;p5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5" name="Google Shape;405;p5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6" name="Google Shape;406;p5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7" name="Google Shape;407;p5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8" name="Google Shape;408;p5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409" name="Google Shape;409;p5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0" name="Google Shape;410;p5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5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5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5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6" name="Google Shape;41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7" name="Google Shape;417;p5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0" name="Google Shape;420;p5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5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5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5" name="Google Shape;425;p5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6" name="Google Shape;426;p5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9" name="Google Shape;429;p5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0" name="Google Shape;430;p5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5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2" name="Google Shape;432;p5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5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4" name="Google Shape;43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5" name="Google Shape;435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6" name="Google Shape;436;p5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7" name="Google Shape;437;p5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8" name="Google Shape;438;p5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6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5" name="Google Shape;445;p6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6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9" name="Google Shape;449;p6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1" name="Google Shape;451;p6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6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3" name="Google Shape;453;p6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1">
  <p:cSld name="CUSTOM_4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/>
          <p:nvPr>
            <p:ph idx="2" type="pic"/>
          </p:nvPr>
        </p:nvSpPr>
        <p:spPr>
          <a:xfrm>
            <a:off x="4676850" y="279050"/>
            <a:ext cx="4201200" cy="4573800"/>
          </a:xfrm>
          <a:prstGeom prst="roundRect">
            <a:avLst>
              <a:gd fmla="val 4826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7"/>
          <p:cNvSpPr/>
          <p:nvPr/>
        </p:nvSpPr>
        <p:spPr>
          <a:xfrm>
            <a:off x="274950" y="1164975"/>
            <a:ext cx="4201200" cy="3693600"/>
          </a:xfrm>
          <a:prstGeom prst="roundRect">
            <a:avLst>
              <a:gd fmla="val 5734" name="adj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74" name="Google Shape;74;p7"/>
          <p:cNvSpPr txBox="1"/>
          <p:nvPr>
            <p:ph idx="1" type="body"/>
          </p:nvPr>
        </p:nvSpPr>
        <p:spPr>
          <a:xfrm>
            <a:off x="510325" y="1412150"/>
            <a:ext cx="37332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75" name="Google Shape;75;p7"/>
          <p:cNvSpPr/>
          <p:nvPr/>
        </p:nvSpPr>
        <p:spPr>
          <a:xfrm>
            <a:off x="274950" y="284775"/>
            <a:ext cx="4201200" cy="704400"/>
          </a:xfrm>
          <a:prstGeom prst="roundRect">
            <a:avLst>
              <a:gd fmla="val 25275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828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</p:txBody>
      </p:sp>
      <p:sp>
        <p:nvSpPr>
          <p:cNvPr id="76" name="Google Shape;76;p7"/>
          <p:cNvSpPr txBox="1"/>
          <p:nvPr>
            <p:ph type="title"/>
          </p:nvPr>
        </p:nvSpPr>
        <p:spPr>
          <a:xfrm>
            <a:off x="272650" y="327125"/>
            <a:ext cx="4201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77" name="Google Shape;77;p7"/>
          <p:cNvSpPr/>
          <p:nvPr/>
        </p:nvSpPr>
        <p:spPr>
          <a:xfrm>
            <a:off x="8008325" y="109825"/>
            <a:ext cx="1018200" cy="3957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78" name="Google Shape;78;p7"/>
          <p:cNvSpPr txBox="1"/>
          <p:nvPr>
            <p:ph idx="3" type="subTitle"/>
          </p:nvPr>
        </p:nvSpPr>
        <p:spPr>
          <a:xfrm>
            <a:off x="8008325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2">
  <p:cSld name="CUSTOM_5">
    <p:bg>
      <p:bgPr>
        <a:solidFill>
          <a:schemeClr val="lt2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>
            <p:ph idx="2" type="pic"/>
          </p:nvPr>
        </p:nvSpPr>
        <p:spPr>
          <a:xfrm>
            <a:off x="6781525" y="279050"/>
            <a:ext cx="2096400" cy="4573800"/>
          </a:xfrm>
          <a:prstGeom prst="roundRect">
            <a:avLst>
              <a:gd fmla="val 965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8"/>
          <p:cNvSpPr/>
          <p:nvPr/>
        </p:nvSpPr>
        <p:spPr>
          <a:xfrm>
            <a:off x="274950" y="1164975"/>
            <a:ext cx="6304500" cy="3693600"/>
          </a:xfrm>
          <a:prstGeom prst="roundRect">
            <a:avLst>
              <a:gd fmla="val 5734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552284" y="1335950"/>
            <a:ext cx="5739600" cy="317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83" name="Google Shape;83;p8"/>
          <p:cNvSpPr/>
          <p:nvPr/>
        </p:nvSpPr>
        <p:spPr>
          <a:xfrm>
            <a:off x="274950" y="284775"/>
            <a:ext cx="34179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84" name="Google Shape;84;p8"/>
          <p:cNvSpPr txBox="1"/>
          <p:nvPr>
            <p:ph type="title"/>
          </p:nvPr>
        </p:nvSpPr>
        <p:spPr>
          <a:xfrm>
            <a:off x="272650" y="327125"/>
            <a:ext cx="34179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85" name="Google Shape;85;p8"/>
          <p:cNvSpPr/>
          <p:nvPr/>
        </p:nvSpPr>
        <p:spPr>
          <a:xfrm>
            <a:off x="3890600" y="284775"/>
            <a:ext cx="2688900" cy="704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86" name="Google Shape;86;p8"/>
          <p:cNvSpPr txBox="1"/>
          <p:nvPr>
            <p:ph idx="3" type="subTitle"/>
          </p:nvPr>
        </p:nvSpPr>
        <p:spPr>
          <a:xfrm>
            <a:off x="3890675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book 3">
  <p:cSld name="CUSTOM_6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/>
          <p:nvPr/>
        </p:nvSpPr>
        <p:spPr>
          <a:xfrm>
            <a:off x="274950" y="1164975"/>
            <a:ext cx="8598900" cy="3693600"/>
          </a:xfrm>
          <a:prstGeom prst="roundRect">
            <a:avLst>
              <a:gd fmla="val 573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89" name="Google Shape;89;p9"/>
          <p:cNvSpPr txBox="1"/>
          <p:nvPr>
            <p:ph idx="1" type="body"/>
          </p:nvPr>
        </p:nvSpPr>
        <p:spPr>
          <a:xfrm>
            <a:off x="552275" y="1405150"/>
            <a:ext cx="80604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90" name="Google Shape;90;p9"/>
          <p:cNvSpPr/>
          <p:nvPr/>
        </p:nvSpPr>
        <p:spPr>
          <a:xfrm>
            <a:off x="274950" y="284775"/>
            <a:ext cx="5719200" cy="704400"/>
          </a:xfrm>
          <a:prstGeom prst="roundRect">
            <a:avLst>
              <a:gd fmla="val 2527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1" name="Google Shape;91;p9"/>
          <p:cNvSpPr/>
          <p:nvPr/>
        </p:nvSpPr>
        <p:spPr>
          <a:xfrm>
            <a:off x="6184900" y="284775"/>
            <a:ext cx="2688900" cy="7044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92" name="Google Shape;92;p9"/>
          <p:cNvSpPr txBox="1"/>
          <p:nvPr>
            <p:ph type="title"/>
          </p:nvPr>
        </p:nvSpPr>
        <p:spPr>
          <a:xfrm>
            <a:off x="272650" y="327125"/>
            <a:ext cx="57192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93" name="Google Shape;93;p9"/>
          <p:cNvSpPr/>
          <p:nvPr/>
        </p:nvSpPr>
        <p:spPr>
          <a:xfrm>
            <a:off x="109155" y="109825"/>
            <a:ext cx="1018200" cy="3957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  <p:sp>
        <p:nvSpPr>
          <p:cNvPr id="94" name="Google Shape;94;p9"/>
          <p:cNvSpPr txBox="1"/>
          <p:nvPr>
            <p:ph idx="2" type="subTitle"/>
          </p:nvPr>
        </p:nvSpPr>
        <p:spPr>
          <a:xfrm>
            <a:off x="109150" y="109825"/>
            <a:ext cx="1018200" cy="39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Font typeface="Della Respira"/>
              <a:buNone/>
              <a:defRPr b="1" sz="11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9"/>
          <p:cNvSpPr txBox="1"/>
          <p:nvPr>
            <p:ph idx="3" type="subTitle"/>
          </p:nvPr>
        </p:nvSpPr>
        <p:spPr>
          <a:xfrm>
            <a:off x="6184900" y="284775"/>
            <a:ext cx="26889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udent Page 1">
  <p:cSld name="CUSTOM_7">
    <p:bg>
      <p:bgPr>
        <a:solidFill>
          <a:schemeClr val="dk2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/>
          <p:nvPr>
            <p:ph idx="2" type="pic"/>
          </p:nvPr>
        </p:nvSpPr>
        <p:spPr>
          <a:xfrm>
            <a:off x="274950" y="1159275"/>
            <a:ext cx="2096400" cy="3705000"/>
          </a:xfrm>
          <a:prstGeom prst="roundRect">
            <a:avLst>
              <a:gd fmla="val 11005" name="adj"/>
            </a:avLst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0"/>
          <p:cNvSpPr/>
          <p:nvPr/>
        </p:nvSpPr>
        <p:spPr>
          <a:xfrm>
            <a:off x="2547100" y="284775"/>
            <a:ext cx="6326700" cy="704400"/>
          </a:xfrm>
          <a:prstGeom prst="roundRect">
            <a:avLst>
              <a:gd fmla="val 25275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55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99" name="Google Shape;99;p10"/>
          <p:cNvSpPr/>
          <p:nvPr/>
        </p:nvSpPr>
        <p:spPr>
          <a:xfrm>
            <a:off x="2547100" y="1164975"/>
            <a:ext cx="6326700" cy="3693600"/>
          </a:xfrm>
          <a:prstGeom prst="roundRect">
            <a:avLst>
              <a:gd fmla="val 5734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100" name="Google Shape;100;p10"/>
          <p:cNvSpPr/>
          <p:nvPr/>
        </p:nvSpPr>
        <p:spPr>
          <a:xfrm>
            <a:off x="274950" y="284775"/>
            <a:ext cx="2096400" cy="704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1097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"/>
          </a:p>
        </p:txBody>
      </p:sp>
      <p:sp>
        <p:nvSpPr>
          <p:cNvPr id="101" name="Google Shape;101;p10"/>
          <p:cNvSpPr txBox="1"/>
          <p:nvPr/>
        </p:nvSpPr>
        <p:spPr>
          <a:xfrm>
            <a:off x="2840350" y="1414100"/>
            <a:ext cx="5740200" cy="31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2" name="Google Shape;102;p10"/>
          <p:cNvSpPr txBox="1"/>
          <p:nvPr>
            <p:ph idx="1" type="body"/>
          </p:nvPr>
        </p:nvSpPr>
        <p:spPr>
          <a:xfrm>
            <a:off x="2845275" y="1412150"/>
            <a:ext cx="5732400" cy="31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103" name="Google Shape;103;p10"/>
          <p:cNvSpPr txBox="1"/>
          <p:nvPr>
            <p:ph type="title"/>
          </p:nvPr>
        </p:nvSpPr>
        <p:spPr>
          <a:xfrm>
            <a:off x="2547100" y="327125"/>
            <a:ext cx="6326700" cy="66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Font typeface="Della Respira"/>
              <a:buNone/>
              <a:defRPr sz="4200"/>
            </a:lvl9pPr>
          </a:lstStyle>
          <a:p/>
        </p:txBody>
      </p:sp>
      <p:sp>
        <p:nvSpPr>
          <p:cNvPr id="104" name="Google Shape;104;p10"/>
          <p:cNvSpPr txBox="1"/>
          <p:nvPr>
            <p:ph idx="3" type="subTitle"/>
          </p:nvPr>
        </p:nvSpPr>
        <p:spPr>
          <a:xfrm>
            <a:off x="274950" y="284775"/>
            <a:ext cx="2096400" cy="70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00"/>
              <a:buFont typeface="Della Respira"/>
              <a:buNone/>
              <a:defRPr b="1" sz="1300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60" Type="http://schemas.openxmlformats.org/officeDocument/2006/relationships/theme" Target="../theme/theme1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Della Respira"/>
              <a:buNone/>
              <a:defRPr b="1" sz="42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ella Respira"/>
              <a:buNone/>
              <a:defRPr sz="2800">
                <a:solidFill>
                  <a:schemeClr val="dk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010150" y="1510025"/>
            <a:ext cx="5522700" cy="20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●"/>
              <a:defRPr sz="1600">
                <a:latin typeface="DM Sans"/>
                <a:ea typeface="DM Sans"/>
                <a:cs typeface="DM Sans"/>
                <a:sym typeface="DM Sans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○"/>
              <a:defRPr sz="1600">
                <a:latin typeface="DM Sans"/>
                <a:ea typeface="DM Sans"/>
                <a:cs typeface="DM Sans"/>
                <a:sym typeface="DM Sans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DM Sans"/>
              <a:buChar char="■"/>
              <a:defRPr sz="16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presentation/d/1uGnXff3zcxaEvCwPA-dF1O5Wj1yP2VUJ5Jfh5EqLRDQ/edit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1"/>
          <p:cNvSpPr txBox="1"/>
          <p:nvPr>
            <p:ph type="title"/>
          </p:nvPr>
        </p:nvSpPr>
        <p:spPr>
          <a:xfrm>
            <a:off x="274725" y="312763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#2</a:t>
            </a:r>
            <a:endParaRPr/>
          </a:p>
        </p:txBody>
      </p:sp>
      <p:sp>
        <p:nvSpPr>
          <p:cNvPr id="459" name="Google Shape;459;p61"/>
          <p:cNvSpPr txBox="1"/>
          <p:nvPr>
            <p:ph idx="1" type="subTitle"/>
          </p:nvPr>
        </p:nvSpPr>
        <p:spPr>
          <a:xfrm>
            <a:off x="274725" y="2971100"/>
            <a:ext cx="4213200" cy="13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INSTAGRAM USER ANALYTICS</a:t>
            </a:r>
            <a:endParaRPr b="1" i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0" name="Google Shape;460;p61"/>
          <p:cNvSpPr txBox="1"/>
          <p:nvPr>
            <p:ph idx="2" type="subTitle"/>
          </p:nvPr>
        </p:nvSpPr>
        <p:spPr>
          <a:xfrm>
            <a:off x="279625" y="4509075"/>
            <a:ext cx="8598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PAUL DAMEIN K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61" name="Google Shape;461;p61"/>
          <p:cNvPicPr preferRelativeResize="0"/>
          <p:nvPr/>
        </p:nvPicPr>
        <p:blipFill rotWithShape="1">
          <a:blip r:embed="rId3">
            <a:alphaModFix/>
          </a:blip>
          <a:srcRect b="0" l="-2945" r="-1865" t="0"/>
          <a:stretch/>
        </p:blipFill>
        <p:spPr>
          <a:xfrm>
            <a:off x="4672554" y="2975829"/>
            <a:ext cx="4201200" cy="1313700"/>
          </a:xfrm>
          <a:prstGeom prst="roundRect">
            <a:avLst>
              <a:gd fmla="val 151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0"/>
          <p:cNvSpPr txBox="1"/>
          <p:nvPr>
            <p:ph type="title"/>
          </p:nvPr>
        </p:nvSpPr>
        <p:spPr>
          <a:xfrm>
            <a:off x="274725" y="1346288"/>
            <a:ext cx="8598900" cy="247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2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4858"/>
                </a:solidFill>
                <a:latin typeface="Arial"/>
                <a:ea typeface="Arial"/>
                <a:cs typeface="Arial"/>
                <a:sym typeface="Arial"/>
              </a:rPr>
              <a:t>Project Description:</a:t>
            </a:r>
            <a:endParaRPr b="1" sz="900">
              <a:solidFill>
                <a:srgbClr val="3C48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</a:rPr>
              <a:t>I’m Paul Damein a data analyst working with the product team at Instagram. </a:t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</a:rPr>
              <a:t>My role involves analyzing user interactions and engagement with the Instagram app to provide valuable insights that can help the business grow.</a:t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4858"/>
                </a:solidFill>
              </a:rPr>
              <a:t>Approach:</a:t>
            </a:r>
            <a:endParaRPr b="1"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</a:rPr>
              <a:t>As a data analyse I’m going to extract the </a:t>
            </a: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</a:rPr>
              <a:t>dataset, clean the data, check for errors, manipulate the errors and use the data to extract the necessary insights required by the desired audience.</a:t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4858"/>
                </a:solidFill>
              </a:rPr>
              <a:t>Tech-Stack Used:</a:t>
            </a:r>
            <a:endParaRPr b="1" sz="900">
              <a:solidFill>
                <a:srgbClr val="3C4858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</a:rPr>
              <a:t>MySQL Workbench</a:t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</a:rPr>
              <a:t>Google Slides</a:t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</a:rPr>
              <a:t>I used SQL workbench for my project #2 because of it’s Speed, Simplicity &amp; Accuracy. And I utilised Google slides to  present to my desired audience as it is more presentable and easy to understand.</a:t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sp>
        <p:nvSpPr>
          <p:cNvPr id="467" name="Google Shape;467;p62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68" name="Google Shape;468;p62"/>
          <p:cNvSpPr/>
          <p:nvPr/>
        </p:nvSpPr>
        <p:spPr>
          <a:xfrm>
            <a:off x="4665250" y="1323750"/>
            <a:ext cx="4208700" cy="3525300"/>
          </a:xfrm>
          <a:prstGeom prst="roundRect">
            <a:avLst>
              <a:gd fmla="val 5795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accent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69" name="Google Shape;469;p62"/>
          <p:cNvSpPr txBox="1"/>
          <p:nvPr/>
        </p:nvSpPr>
        <p:spPr>
          <a:xfrm>
            <a:off x="4876300" y="1593900"/>
            <a:ext cx="37866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C4858"/>
                </a:solidFill>
                <a:latin typeface="DM Sans"/>
                <a:ea typeface="DM Sans"/>
                <a:cs typeface="DM Sans"/>
                <a:sym typeface="DM Sans"/>
              </a:rPr>
              <a:t>Insights:</a:t>
            </a:r>
            <a:endParaRPr b="1" sz="900">
              <a:solidFill>
                <a:srgbClr val="3C485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Even though I’m proficient at using SQL. It gave a hands on experience with the scope of a data analyst in a product team setup.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485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C4858"/>
                </a:solidFill>
                <a:latin typeface="DM Sans"/>
                <a:ea typeface="DM Sans"/>
                <a:cs typeface="DM Sans"/>
                <a:sym typeface="DM Sans"/>
              </a:rPr>
              <a:t>Result:</a:t>
            </a:r>
            <a:endParaRPr b="1" sz="900">
              <a:solidFill>
                <a:srgbClr val="3C485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In this project I’ve gained the knowledge of installing and setting up of MySQL on a mac OS. I was also able to understand the approach needed to be part of a product team as an analyst and understand the true the implications of analysis.</a:t>
            </a:r>
            <a:endParaRPr sz="90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900">
              <a:solidFill>
                <a:srgbClr val="3C4858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3C4858"/>
                </a:solidFill>
              </a:rPr>
              <a:t>Drive Link:</a:t>
            </a:r>
            <a:endParaRPr b="1" sz="900">
              <a:solidFill>
                <a:srgbClr val="3C485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 u="sng">
                <a:solidFill>
                  <a:schemeClr val="hlink"/>
                </a:solidFill>
                <a:hlinkClick r:id="rId3"/>
              </a:rPr>
              <a:t>https://docs.google.com/presentation/d/1uGnXff3zcxaEvCwPA-dF1O5Wj1yP2VUJ5Jfh5EqLRDQ/edit?usp=sharing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4" name="Google Shape;474;p63" title="Screenshot 2025-03-21 at 10.42.50 P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-6433" l="0" r="0" t="-6433"/>
          <a:stretch/>
        </p:blipFill>
        <p:spPr>
          <a:xfrm>
            <a:off x="4676850" y="1342250"/>
            <a:ext cx="4201200" cy="3510600"/>
          </a:xfrm>
          <a:prstGeom prst="roundRect">
            <a:avLst>
              <a:gd fmla="val 16667" name="adj"/>
            </a:avLst>
          </a:prstGeom>
        </p:spPr>
      </p:pic>
      <p:sp>
        <p:nvSpPr>
          <p:cNvPr id="475" name="Google Shape;475;p63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  <a:r>
              <a:rPr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the five oldest users on Instagram from the provided database.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 Black"/>
              <a:ea typeface="DM Sans Black"/>
              <a:cs typeface="DM Sans Black"/>
              <a:sym typeface="DM Sa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rPr>
              <a:t>CODE:</a:t>
            </a:r>
            <a:endParaRPr sz="1000">
              <a:solidFill>
                <a:schemeClr val="dk1"/>
              </a:solidFill>
              <a:latin typeface="DM Sans Black"/>
              <a:ea typeface="DM Sans Black"/>
              <a:cs typeface="DM Sans Black"/>
              <a:sym typeface="DM Sa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SELECT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*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FROM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 users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ORDER BY created_at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LIMIT 5;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DM Sans Black"/>
              <a:ea typeface="DM Sans Black"/>
              <a:cs typeface="DM Sans Black"/>
              <a:sym typeface="DM Sa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Output is the data of the top 5 oldest Instagram users. 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63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600">
                <a:latin typeface="DM Sans Black"/>
                <a:ea typeface="DM Sans Black"/>
                <a:cs typeface="DM Sans Black"/>
                <a:sym typeface="DM Sans Black"/>
              </a:rPr>
              <a:t>Marketing Analysis:</a:t>
            </a:r>
            <a:endParaRPr b="0" sz="3600">
              <a:latin typeface="DM Sans Black"/>
              <a:ea typeface="DM Sans Black"/>
              <a:cs typeface="DM Sans Black"/>
              <a:sym typeface="DM Sans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" name="Google Shape;481;p64" title="Screenshot 2025-03-21 at 11.22.30 P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400" y="390300"/>
            <a:ext cx="3979200" cy="4362900"/>
          </a:xfrm>
          <a:prstGeom prst="roundRect">
            <a:avLst>
              <a:gd fmla="val 668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2" name="Google Shape;482;p64"/>
          <p:cNvSpPr/>
          <p:nvPr/>
        </p:nvSpPr>
        <p:spPr>
          <a:xfrm>
            <a:off x="254100" y="816450"/>
            <a:ext cx="4201200" cy="3510600"/>
          </a:xfrm>
          <a:prstGeom prst="roundRect">
            <a:avLst>
              <a:gd fmla="val 625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3" name="Google Shape;483;p64"/>
          <p:cNvSpPr txBox="1"/>
          <p:nvPr>
            <p:ph idx="4294967295" type="body"/>
          </p:nvPr>
        </p:nvSpPr>
        <p:spPr>
          <a:xfrm>
            <a:off x="477600" y="10792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Task 2: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Identify users who have never posted a single photo on Instagram.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CODE:</a:t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SELECT 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*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users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    LEFT JOIN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photos ON users.id = photos.user_id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WHERE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photos.user_id IS NULL;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Output is the data of all the users who have not posted anything. Total of 26 users whose posting status is Null.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65" title="Screenshot 2025-03-22 at 12.07.51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-693" r="12859" t="0"/>
          <a:stretch/>
        </p:blipFill>
        <p:spPr>
          <a:xfrm>
            <a:off x="4887400" y="816450"/>
            <a:ext cx="3979200" cy="3510600"/>
          </a:xfrm>
          <a:prstGeom prst="roundRect">
            <a:avLst>
              <a:gd fmla="val 668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89" name="Google Shape;489;p65"/>
          <p:cNvSpPr/>
          <p:nvPr/>
        </p:nvSpPr>
        <p:spPr>
          <a:xfrm>
            <a:off x="254100" y="816450"/>
            <a:ext cx="4201200" cy="3510600"/>
          </a:xfrm>
          <a:prstGeom prst="roundRect">
            <a:avLst>
              <a:gd fmla="val 625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0" name="Google Shape;490;p65"/>
          <p:cNvSpPr txBox="1"/>
          <p:nvPr>
            <p:ph idx="4294967295" type="body"/>
          </p:nvPr>
        </p:nvSpPr>
        <p:spPr>
          <a:xfrm>
            <a:off x="477600" y="10792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Task 3: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Determine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the user with the most likes on a single photo and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their details to the team.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CODE:</a:t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SELECT 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users.username,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photos.id,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photos.image_url,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COUNT(likes.user_id) AS total_likes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photos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    INNER JOIN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likes ON likes.photo_id = photos.id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    INNER JOIN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users ON photos.user_id = users.id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GROUP BY photos.id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ORDER BY total_likes DESC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LIMIT 1;</a:t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Output is the data of the user with most likes on a single photo.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66" title="Screenshot 2025-03-22 at 12.26.55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641" l="0" r="0" t="641"/>
          <a:stretch/>
        </p:blipFill>
        <p:spPr>
          <a:xfrm>
            <a:off x="4887400" y="816450"/>
            <a:ext cx="3979200" cy="3510600"/>
          </a:xfrm>
          <a:prstGeom prst="roundRect">
            <a:avLst>
              <a:gd fmla="val 668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96" name="Google Shape;496;p66"/>
          <p:cNvSpPr/>
          <p:nvPr/>
        </p:nvSpPr>
        <p:spPr>
          <a:xfrm>
            <a:off x="254100" y="816450"/>
            <a:ext cx="4201200" cy="3510600"/>
          </a:xfrm>
          <a:prstGeom prst="roundRect">
            <a:avLst>
              <a:gd fmla="val 625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97" name="Google Shape;497;p66"/>
          <p:cNvSpPr txBox="1"/>
          <p:nvPr>
            <p:ph idx="4294967295" type="body"/>
          </p:nvPr>
        </p:nvSpPr>
        <p:spPr>
          <a:xfrm>
            <a:off x="477600" y="10792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Task 4: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Identify and suggest the top five most commonly used hashtags on the platform.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CODE:</a:t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SELECT 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tags.tag_name, COUNT(*) AS total_tags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FROM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photo_tags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    JOIN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   tags ON photo_tags.tag_id = tags.id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GROUP BY tags.id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ORDER BY total_tags DESC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LIMIT 5;</a:t>
            </a:r>
            <a:endParaRPr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Output is the data of the all the top 5 most used tags by all users. It is the most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relevant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tags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for the partner’s brand reach.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2" name="Google Shape;502;p67" title="Screenshot 2025-03-22 at 12.46.26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7400" y="816450"/>
            <a:ext cx="3979200" cy="3510600"/>
          </a:xfrm>
          <a:prstGeom prst="roundRect">
            <a:avLst>
              <a:gd fmla="val 668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03" name="Google Shape;503;p67"/>
          <p:cNvSpPr/>
          <p:nvPr/>
        </p:nvSpPr>
        <p:spPr>
          <a:xfrm>
            <a:off x="254100" y="816450"/>
            <a:ext cx="4201200" cy="3510600"/>
          </a:xfrm>
          <a:prstGeom prst="roundRect">
            <a:avLst>
              <a:gd fmla="val 625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04" name="Google Shape;504;p67"/>
          <p:cNvSpPr txBox="1"/>
          <p:nvPr>
            <p:ph idx="4294967295" type="body"/>
          </p:nvPr>
        </p:nvSpPr>
        <p:spPr>
          <a:xfrm>
            <a:off x="477600" y="10792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Task 5: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Determine the day of the week when most users register on Instagram. Provide insights on when to schedule an ad campaign.</a:t>
            </a:r>
            <a:endParaRPr sz="11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CODE:</a:t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SELECT 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    DAYNAME(created_at) as day, COUNT(*) AS total_reg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FROM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    users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GROUP BY day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ORDER BY total_reg DESC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LIMIT 2;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Result: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Output is the data of the days i.e, Thursday &amp; Sunday, where most users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registered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 on the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platform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 is the best day to run the campaign. </a:t>
            </a:r>
            <a:endParaRPr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68" title="Screenshot 2025-03-22 at 12.59.53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6850" y="1342250"/>
            <a:ext cx="4201200" cy="3510600"/>
          </a:xfrm>
          <a:prstGeom prst="roundRect">
            <a:avLst>
              <a:gd fmla="val 16667" name="adj"/>
            </a:avLst>
          </a:prstGeom>
        </p:spPr>
      </p:pic>
      <p:sp>
        <p:nvSpPr>
          <p:cNvPr id="510" name="Google Shape;510;p68"/>
          <p:cNvSpPr txBox="1"/>
          <p:nvPr>
            <p:ph idx="1" type="body"/>
          </p:nvPr>
        </p:nvSpPr>
        <p:spPr>
          <a:xfrm>
            <a:off x="496350" y="159390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Calculate the average number of posts per user on Instagram. Also, provide the total number of photos on Instagram divided by the total number of users.</a:t>
            </a:r>
            <a:endParaRPr sz="11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Black"/>
                <a:ea typeface="DM Sans Black"/>
                <a:cs typeface="DM Sans Black"/>
                <a:sym typeface="DM Sans Black"/>
              </a:rPr>
              <a:t>CODE:</a:t>
            </a:r>
            <a:endParaRPr sz="1000">
              <a:solidFill>
                <a:schemeClr val="dk1"/>
              </a:solidFill>
              <a:latin typeface="DM Sans Black"/>
              <a:ea typeface="DM Sans Black"/>
              <a:cs typeface="DM Sans Black"/>
              <a:sym typeface="DM Sans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SELECT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	(SELECT COUNT(*) FROM photos) /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		(SELECT COUNT(*) FROM users)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             AS Avg;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Output is the data of an Average number of posts by a single user on the Instagram platform.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Total Number of photos is 257.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Total Number of users is 100.</a:t>
            </a:r>
            <a:endParaRPr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Hence, </a:t>
            </a: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Average</a:t>
            </a: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= 257/100 = 2.57.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68"/>
          <p:cNvSpPr txBox="1"/>
          <p:nvPr>
            <p:ph type="title"/>
          </p:nvPr>
        </p:nvSpPr>
        <p:spPr>
          <a:xfrm>
            <a:off x="272650" y="327115"/>
            <a:ext cx="8601300" cy="84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Arial"/>
                <a:ea typeface="Arial"/>
                <a:cs typeface="Arial"/>
                <a:sym typeface="Arial"/>
              </a:rPr>
              <a:t>Investor Metrics</a:t>
            </a:r>
            <a:r>
              <a:rPr b="0" lang="en" sz="3600">
                <a:latin typeface="DM Sans Black"/>
                <a:ea typeface="DM Sans Black"/>
                <a:cs typeface="DM Sans Black"/>
                <a:sym typeface="DM Sans Black"/>
              </a:rPr>
              <a:t>:</a:t>
            </a:r>
            <a:endParaRPr b="0" sz="3600">
              <a:latin typeface="DM Sans Black"/>
              <a:ea typeface="DM Sans Black"/>
              <a:cs typeface="DM Sans Black"/>
              <a:sym typeface="DM Sans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69" title="Screenshot 2025-03-22 at 1.19.56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3" l="0" r="0" t="573"/>
          <a:stretch/>
        </p:blipFill>
        <p:spPr>
          <a:xfrm>
            <a:off x="4887400" y="816450"/>
            <a:ext cx="3979200" cy="3510600"/>
          </a:xfrm>
          <a:prstGeom prst="roundRect">
            <a:avLst>
              <a:gd fmla="val 668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7" name="Google Shape;517;p69"/>
          <p:cNvSpPr/>
          <p:nvPr/>
        </p:nvSpPr>
        <p:spPr>
          <a:xfrm>
            <a:off x="254100" y="816450"/>
            <a:ext cx="4201200" cy="3510600"/>
          </a:xfrm>
          <a:prstGeom prst="roundRect">
            <a:avLst>
              <a:gd fmla="val 6250" name="adj"/>
            </a:avLst>
          </a:prstGeom>
          <a:solidFill>
            <a:schemeClr val="accen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18" name="Google Shape;518;p69"/>
          <p:cNvSpPr txBox="1"/>
          <p:nvPr>
            <p:ph idx="4294967295" type="body"/>
          </p:nvPr>
        </p:nvSpPr>
        <p:spPr>
          <a:xfrm>
            <a:off x="477600" y="1079250"/>
            <a:ext cx="3754200" cy="29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Task 2: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05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Identify users (potential bots) who have liked every single photo on the site, as this is not typically possible for a normal user.</a:t>
            </a:r>
            <a:endParaRPr sz="11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highlight>
                  <a:schemeClr val="accent2"/>
                </a:highlight>
                <a:latin typeface="Arial"/>
                <a:ea typeface="Arial"/>
                <a:cs typeface="Arial"/>
                <a:sym typeface="Arial"/>
              </a:rPr>
              <a:t>CODE:</a:t>
            </a:r>
            <a:endParaRPr b="1" sz="1000">
              <a:solidFill>
                <a:schemeClr val="dk1"/>
              </a:solidFill>
              <a:highlight>
                <a:schemeClr val="accent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SELECT 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    user_id, COUNT(*) AS total_likes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FROM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    likes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GROUP BY user_id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HAVING total_likes = (SELECT 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        COUNT(*)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    FROM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accent2"/>
                </a:highlight>
              </a:rPr>
              <a:t>        photos);</a:t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chemeClr val="accent2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Result: </a:t>
            </a:r>
            <a:r>
              <a:rPr lang="en" sz="1100">
                <a:solidFill>
                  <a:schemeClr val="dk1"/>
                </a:solidFill>
                <a:highlight>
                  <a:schemeClr val="accent2"/>
                </a:highlight>
              </a:rPr>
              <a:t>Output is the data of all the potential bots/ dummy accounts who’s liked all the photos in the platform </a:t>
            </a:r>
            <a:endParaRPr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roup/Class Project #1">
  <a:themeElements>
    <a:clrScheme name="Simple Light">
      <a:dk1>
        <a:srgbClr val="000000"/>
      </a:dk1>
      <a:lt1>
        <a:srgbClr val="D2DE9C"/>
      </a:lt1>
      <a:dk2>
        <a:srgbClr val="F3DFA5"/>
      </a:dk2>
      <a:lt2>
        <a:srgbClr val="DBEFF1"/>
      </a:lt2>
      <a:accent1>
        <a:srgbClr val="FD5E48"/>
      </a:accent1>
      <a:accent2>
        <a:srgbClr val="E6C2D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8C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