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83" r:id="rId3"/>
    <p:sldId id="284" r:id="rId4"/>
    <p:sldId id="285" r:id="rId5"/>
    <p:sldId id="286" r:id="rId6"/>
    <p:sldId id="257" r:id="rId7"/>
    <p:sldId id="271" r:id="rId8"/>
    <p:sldId id="258" r:id="rId9"/>
    <p:sldId id="260" r:id="rId10"/>
    <p:sldId id="262" r:id="rId11"/>
    <p:sldId id="259" r:id="rId12"/>
    <p:sldId id="265" r:id="rId13"/>
    <p:sldId id="267" r:id="rId14"/>
    <p:sldId id="268" r:id="rId15"/>
    <p:sldId id="269" r:id="rId16"/>
    <p:sldId id="270" r:id="rId17"/>
    <p:sldId id="294" r:id="rId18"/>
    <p:sldId id="382" r:id="rId19"/>
    <p:sldId id="383" r:id="rId20"/>
    <p:sldId id="272" r:id="rId21"/>
    <p:sldId id="273" r:id="rId22"/>
    <p:sldId id="275" r:id="rId23"/>
    <p:sldId id="276" r:id="rId24"/>
    <p:sldId id="384" r:id="rId25"/>
    <p:sldId id="277" r:id="rId26"/>
    <p:sldId id="298" r:id="rId27"/>
    <p:sldId id="302" r:id="rId28"/>
    <p:sldId id="303" r:id="rId29"/>
    <p:sldId id="297" r:id="rId30"/>
    <p:sldId id="385" r:id="rId31"/>
    <p:sldId id="304" r:id="rId32"/>
    <p:sldId id="365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80" r:id="rId45"/>
    <p:sldId id="279" r:id="rId46"/>
    <p:sldId id="280" r:id="rId47"/>
    <p:sldId id="281" r:id="rId48"/>
    <p:sldId id="282" r:id="rId49"/>
    <p:sldId id="296" r:id="rId50"/>
    <p:sldId id="305" r:id="rId51"/>
    <p:sldId id="306" r:id="rId52"/>
    <p:sldId id="307" r:id="rId53"/>
    <p:sldId id="308" r:id="rId54"/>
    <p:sldId id="274" r:id="rId55"/>
    <p:sldId id="278" r:id="rId56"/>
    <p:sldId id="381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29T05:44:25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7977 2540 0,'40'0'93,"0"0"-77,12 0-16,28 0 16,26 0-1,-27 0-15,0 0 16,-12 0-16,-15 0 15,-38 0-15,25 0 16,14 0-16,-26 0 16,26 0-16,-40 0 15,40 0 1,-27 0-16,1 0 16,-14 0-1,40 0-15,-40 0 16,0 13-16,27-13 15,-27 0-15,40 0 16,-40 0-16,14 0 16,-1 0-16,-12 0 15,-1 14-15,0-14 16,0 0-16,14 0 16,-1 0-1,-13 0-15,14 0 16,-14 0-16,0 0 31,40 0 0,-40 0-31</inkml:trace>
  <inkml:trace contextRef="#ctx0" brushRef="#br0" timeOffset="947.394">9763 3585 0,'13'13'93,"1"-13"-93,25 0 16,-26 0 0,40 0-16,0 0 15,-13 0-15,39 0 16,-39 0-16,26 0 16,0 14-1,-26-14-15,-27 0 0,27 0 16,13 0-16,-13 0 15,-14 0-15,40 53 16,-53-53-16,14 0 16,-1 0-1,-12 0-15,12 0 16,27 0-16,-40 13 16,0-13-1,1 0-15,-1 0 0,13 0 16,-12 0-16,12 0 15,-13 0-15,27 0 16,-27 0-16,27 0 16,-27 0-1,0 0 1</inkml:trace>
  <inkml:trace contextRef="#ctx0" brushRef="#br0" timeOffset="2131.408">11536 4617 0,'26'0'47,"80"0"-47,13 0 16,-39 0-16,39 0 16,-66 0-16,26 0 15,-53 0-15,1 0 16,-14 0-16,14 0 15,-14 0 1,13-13-16,14 13 16,0 0-16,-27 0 15,40 0-15,-40 0 0,66-13 16,-39 13-16,-14 0 16,14 0-16,0 0 15,-27 0-15,53 0 16,-26 0-16,0 0 15,-14 0-15,40-27 16,-39 27 0,-1 0-16,40-13 15,-52 13-15,12 0 16,-13 0 46,0 0-46</inkml:trace>
  <inkml:trace contextRef="#ctx0" brushRef="#br0" timeOffset="2995.829">13547 5292 0,'13'13'16,"27"-13"0,-27 0-1,146 0 1,-80 0-16,-13 0 16,-13 0-16,0 0 15,13 0-15,-26 0 16,-14 0-16,40 0 0,14 0 15,-14 0-15,13 0 16,27 0 0,13 0-16,0 0 15,-39 0-15,-41 0 16,67 0-16,-53 0 16,13 0-16,-26 0 15,13 0-15,-40 0 16,27 0-16,-27 0 15,40 0-15,-40 0 16,27 0-16,-27 0 16,13 0-16,1 0 15,-14 0 1,0 0 15</inkml:trace>
  <inkml:trace contextRef="#ctx0" brushRef="#br0" timeOffset="14436.833">15835 4035 0,'0'26'140,"0"1"-140,14-14 16,25 14 15,1 12-31,0 1 32,-27-27-32,0 0 15,-13-66 63,27 14-78,-27 26 16,0-67-16,0 27 16,13 40-16,-13 26 156,0 1-141,0 25 1,-13-26 0,13 1-16,0-1 15,0 13 1,0-12-16,-14-14 109,-12 0-109,13-27 16,-27 14-16,27-27 16,13 27-16</inkml:trace>
  <inkml:trace contextRef="#ctx0" brushRef="#br0" timeOffset="16250.607">12581 4061 0,'0'27'47,"0"-14"-31,-66 93-1,-14 26-15,41-66 16,-27 53-16,39-105 16,-26 39-16,40-40 15,0 27-15</inkml:trace>
  <inkml:trace contextRef="#ctx0" brushRef="#br0" timeOffset="16551.069">12224 4101 0,'39'66'16,"14"27"-16,0-1 0,27 41 15,-41-67-15,1 53 16,13 0-16,0-26 16,-13-1-16,-1-145 78</inkml:trace>
  <inkml:trace contextRef="#ctx0" brushRef="#br0" timeOffset="17335.199">14314 4855 0,'0'27'47,"-13"65"-47,-80 1 15,40-1-15,14-25 16,-28 105-1,28-133-15,25 1 16,-12 0-16,26-27 16,-13 0-1</inkml:trace>
  <inkml:trace contextRef="#ctx0" brushRef="#br0" timeOffset="17703.273">13983 5093 0,'40'0'31,"0"119"-16,-14-26-15,14-40 16,-1 13-16,14 27 0,-13-1 16,0-65-1,-27-14-15</inkml:trace>
  <inkml:trace contextRef="#ctx0" brushRef="#br0" timeOffset="20499.734">11536 4022 0,'13'0'78,"40"0"-78,-40 0 15,14 0-15,12 0 16,14 0-16,-13 0 16,26 0-16,-13 0 15,145 0 1,-118 0-1,-14 0-15,13 0 16,-39 0-16,-27 0 0,0 0 16,14 0-1,-1 0-15,-12 0 16,12 0-16,14 0 16,26 0-16,-40 0 15,-12 0-15,12 0 16,-13 0-1,1 0-15,25 0 16,-26 0-16,1 0 16,39 0-16,-14 0 15,-12 0-15,39 0 16,-26 0-16,-27 0 16,13 0-16,-12 0 15,12 0 1,-13 0-1,0 0-15,1 0 16,-1 0 0,13 0-16,1 0 15,-14 0-15,13 0 16,-12 0-16,12 0 16,-13 0-16,14 0 15,-14 0 1,0 0-16,1 0 15,25-27 1,1 27-16,39 0 16,-65 0-16,25 0 15,-12 0-15,-1 0 16,-13 0-16,14 0 16,-14 0-1,27 0 1,-27 0-16,0 0 15,67 0-15,-41-26 16,-12 26-16,12 0 16,1 0-16,0 0 15,-14 0-15,-13 0 16,27 0 0,0 0-16,-14 0 15,14 0-15,-27 0 16,40 0-16,-13 0 15,0 0-15,-14-13 16,67 13-16,-67 0 16,0 0-16,-12 0 15,12 0-15,1 0 16,-1 0 0,-13 0-16,14 0 15,-1 0-15,-13-14 16,40 14-1,-39 0 1,-1 0 0,27 0-1,-27 0-15,0 0 16,0 0-16,14 0 16,-1 0-16,-13 0 31,14 0-16,-14 0 1,13 0 15,1 0-31,-14 0 16,14 0-16,-14 0 16,13 0-16,-12 0 31,-1 0-31,0 0 31,27 0 0,-27 0-15,0 0 31,0 0-32,14 0 64,-14 0-64,0 0 16,1 0-15,-1 0 15,26 0 1,-25 0-32,-1 0 15</inkml:trace>
  <inkml:trace contextRef="#ctx0" brushRef="#br0" timeOffset="37651.756">10306 2170 0,'0'53'94,"0"-40"-94,0 53 16,0-26-16,13-1 15,0 14-15,40 13 16,-40 1-16,14 38 15,-14-38-15,13-28 16,-26 41-16,14-14 16,12 13-16,14-13 15,-40-13-15,26 40 16,-13-54-16,-13-12 16,27 92-1,-27-26 1,0-14-16,13-13 15,-13 0-15,26-13 16,-26-13-16,0 13 16,27 39-16,-27-78 15,0 25-15,40 41 16,-40-41-16,0 14 16,0 40-16,0-40 15,0 66-15,0-66 16,0 53-16,0-14 15,0 14-15,0-27 16,0 40-16,0-66 16,0 27-16,0 12 15,0-12-15,0-1 16,0 40-16,0-13 16,0-13-16,0-14 15,13-66 1,-13 0-16,13 14 15</inkml:trace>
  <inkml:trace contextRef="#ctx0" brushRef="#br0" timeOffset="39816.698">10636 939 0,'0'27'62,"0"-1"-46,0-12-16,13 12 15,-13 27-15,27-27 16,-27 1-16,13 26 16,-13-40-16,27 146 15,-27-106 1,13-27-16,0 27 15,-13-27-15,0 41 16,0-54-16,0 40 16,40-14-16,-14 41 15,-26-41-15,0 1 16,0 40 0,0-1-1,0-53-15,0 41 0,0-41 16,0 40-1,13-26-15,-13-14 0,0 14 16,0 26-16,0-53 16,0 40-16,0-13 15,0 53 1,0-41 0,0 15-16,0-54 0,0 13 15,0 40-15,0-52 16,0 39-16,27-14 15,-27 14-15,0 13 16,0-26-16,0 39 16,0 1-16,0-1 15,0-13 1,0-13 0,0 40-16,0-14 0,0-39 15,0 13-15,13-14 16,-13-25-16,0-1 15,0 27 1,27 39-16,-27-39 0,0-1 16,13 41-16,-13-41 15,0 14-15,0 40 16,0-27 0,26-53-16,-26 1 15,14 38 1,-14-12-16,0 0 15,0 39-15,0-13 16,0-39-16,0 13 16,0 12-16,0-12 15,0 26-15,0-52 16,0 52 0,0-27-16,0-25 0,0 25 15,0 14-15,0-13 16,0 0-16,0-14 15,0 40-15,0-13 16,0-13-16,0 13 16,0 13-16,0-27 15,0 41-15,0-40 16,0-14-16,0 67 16,0-40-1,0-40 1,0 13-1</inkml:trace>
  <inkml:trace contextRef="#ctx0" brushRef="#br0" timeOffset="41112.205">10623 2156 0,'0'-52'63,"0"38"-63,-40 14 16,27 0-16,0 0 15,-53 0-15,26 0 16,27 0-16,-40-13 15,13 13 1,27 0-16,0 0 16,0 0-16,-14 0 15,14-26-15,-14 26 16,1 0-16,13 0 16,-1 0-1,-12 0-15,-40-14 16,53 14-16,-40 0 15,39 0 1,1 0 47,-26-13-48,25 13 1,-52 0-1,40-26-15,-1-1 0,1 27 16,13-26-16</inkml:trace>
  <inkml:trace contextRef="#ctx0" brushRef="#br0" timeOffset="42259.366">9829 1839 0,'-26'40'125,"13"-27"-125,-1 0 15,1 27 1,13-27-16,-26 0 16,26 40 171,0-40-187,0 27 16,13-27-1,13 40 1,14-13-16,-27-27 16,27 0-16,0 14 15</inkml:trace>
  <inkml:trace contextRef="#ctx0" brushRef="#br0" timeOffset="113169.376">13229 1416 0,'0'-14'125,"0"1"-110,27 0 1,-1 13-16,-13 0 15,1 0-15,-1 0 16,13-40-16,1 40 16,12 0-16,1-26 15,13 13-15,-27 13 16,-12 0 15,12 0 0,1 0-31,-1-14 16,-13 14-16,27 0 16,-27 0-16,27-39 15,-27 25-15,27-12 16,-27 26-16,13 0 16,1 0-1</inkml:trace>
  <inkml:trace contextRef="#ctx0" brushRef="#br0" timeOffset="113892.04">13811 886 0,'-79'14'109,"66"-14"-109,-27 39 16,0-25-16,-26 105 15,40-53-15,12 13 16,-12 14-16,26-40 16,-13 26-16,13-52 15,0 25-15,0-38 16,0 39-16,0-14 15,0 14-15,0 13 16,0-39-16,0 65 16,0-39-16,0-13 15,0-27-15,0 27 16,0-14-16,0 14 16,0-27-16,0 1 15,0 12-15,0-13 31,0 0 1</inkml:trace>
  <inkml:trace contextRef="#ctx0" brushRef="#br0" timeOffset="114747.87">14010 1733 0,'0'0'16,"0"-13"-16,39-40 109,-25 40-109,-1 13 32,0 0 77,-13 26-93,0 40-16,0 40 15,-26-13-15,-1 26 16,14-79-16,13 12 16,0 41-16,0-40 15,0 13-15,-27-26 16,-12-1-16,39-25 15,-13 39-15,-1-40 16,1 27 0,13-27-1,-26 0 1,-41-39 31,41 12-47,0-25 15,-27-41 1,53-39-16,-14 53 16,-39-79-1</inkml:trace>
  <inkml:trace contextRef="#ctx0" brushRef="#br0" timeOffset="115187.693">14010 1270 0,'0'40'47,"0"26"-47,0-40 15,0 14-15,26 0 16,-26-27-16</inkml:trace>
  <inkml:trace contextRef="#ctx0" brushRef="#br0" timeOffset="115863.913">14592 1469 0,'39'0'63,"-25"0"-63,25 0 15,-25 0-15,-1 0 16,27 26 0,-27-26-16,0 0 15,0 0-15,14 0 16,-14 0-16</inkml:trace>
  <inkml:trace contextRef="#ctx0" brushRef="#br0" timeOffset="116344.724">14830 1257 0,'-27'0'15,"1"26"-15,0 93 16,-14-66-16,40 66 16,-53 0-16,0 14 15,53-54-15,-13-66 16,13 40-16,0-40 16,39 14 62</inkml:trace>
  <inkml:trace contextRef="#ctx0" brushRef="#br0" timeOffset="117263.817">15359 1125 0,'0'-27'47,"0"1"-47,27 52 15,12 14-15,14 13 16,-53-14-1,13-25-15,27 25 16,-40-12-16,0 12 16,13 28-16,-13-14 15,0 13-15,0 13 16,0-26-16,0 40 16,-39-54-16,-1 1 15,-66 66 1,66-93-16,-26 13 15,53-26 1,0 0-16,0 14 0,-1-1 16,-12-13-1,-1 13-15,94-13 110,12 0-110,-39 0 15,26 0 1,0 40 0,-40 0-16,-12-40 0,12 0 78,14 0-63,66 0-15,26 26 16</inkml:trace>
  <inkml:trace contextRef="#ctx0" brushRef="#br0" timeOffset="118410.216">16073 1416 0,'-13'0'15,"-13"105"-15,13-25 16,-14 131 0,27-158-16,-40-13 15,14 26-15,26-13 16,0-40-16,26-13 78,41-92-62,-28 39-16,1-13 15,-14 0-15,1-14 16,-14 40-16,0-26 15,14-13-15,-1 39 16,1 40 31,-27 40-31,0 26-16,0 40 15,26-40-15,-26-13 16,0 40-16,0-40 15,0-14 1,0 14-16,0-26 16,53-80 46,-27-27-62,-12 14 16,12-13-16,14-14 15,13 1-15,-14-1 16,-12 27-16,13 13 16,-27 26-16,-13 94 62,0 12-62,0-66 16,0 27-16,0 13 15,0-27-15,0 27 16,13-40-16,-13 1 16,0 25-16,0-25 15,27 52 1,-14-66 15</inkml:trace>
  <inkml:trace contextRef="#ctx0" brushRef="#br0" timeOffset="119243.444">17410 1455 0,'0'0'0,"0"-13"63,-14 13-63,1 0 15,-53 0-15,40 13 16,-67 80-16,53-53 15,40-14-15,-26 80 16,26-53 0,0-40-16,0 13 15,0 27-15,0-39 16,39 25 0,-25-25-1,12-1-15,1-13 16,-14 0-1,40 0-15,-27 0 16,40-27-16,-13-65 16,-40 52-16,-13 27 15,27-27-15,-14-13 0,-13 40 16,0-14-16,0 1 16,0 13-16,0-67 15,0 54-15,0 0 16,0 39 31,0 79-32,0-26 1,0 14-16,0-67 16,0 27-16,0-27 15,0 0 32,0 0-16,80 27-31</inkml:trace>
  <inkml:trace contextRef="#ctx0" brushRef="#br0" timeOffset="119820.898">18481 1654 0,'-26'0'31,"-54"53"-31,-12 0 16,26 13-16,26-27 15,0 14-15,14-39 16,13 12 0,-1-13-1,14-39 95,0 13-95,0-40-15,14-14 16,-14 54-1,13-53-15,0 26 0</inkml:trace>
  <inkml:trace contextRef="#ctx0" brushRef="#br0" timeOffset="120142.039">18190 1535 0,'66'53'16,"-53"-40"-16,1 0 16,12 27-16,27 79 15,-40-93 1,-13 1-16,27 12 16,-14 28-16,13-54 15,-12 0 1,-1 0-1</inkml:trace>
  <inkml:trace contextRef="#ctx0" brushRef="#br0" timeOffset="121180.798">19592 1601 0,'-13'-27'0,"13"1"0,-40 26 31,27 0-31,-13 0 16,-14 0-16,-52 40 16,39-1-16,-14 27 15,15 53-15,25-26 16,27-40-16,-13 40 16,13-40-16,0-14 15,0 1-15,0-14 31,0-12-31,13-14 32,53 0-17,53 0-15,-79-27 16,26-26-16,-26-13 16,-1 26-1,-39 27-15,0-40 0,0-13 16,0 53-1,0-27-15,0 27 16,0-40-16,0 27 16,0-27-1,0 119 63,0 26-78,14-39 16,12 13-16,-13 27 16,40-27-1,-53-53 1,14 1 0,12-14-16,-13 0 15,27 0-15,0 0 16,13 0-1</inkml:trace>
  <inkml:trace contextRef="#ctx0" brushRef="#br0" timeOffset="121668.492">20294 1349 0,'-14'40'16,"-12"26"-16,-14 0 15,0-13-15,14 40 16,13-14-16,-14 54 16,1-14-16,-14 79 15,40-79 1,-26-39-16,12-41 15,14-26-15,0 14 16,0-67 62,0 14-78,0-40 0</inkml:trace>
  <inkml:trace contextRef="#ctx0" brushRef="#br0" timeOffset="122575.711">20201 1852 0,'13'-13'47,"14"0"-31,-1 13 0,-13-14-16,1 14 0,12 0 46,0 0-46,1 0 16,-14 0-16,14 0 16,-14 40-16,-13 13 15,0-40-15,0 27 16,0-14-16,0 14 16,0-27-16,0 27 15,0-27-15,-40 27 16,27-40-16,-14 13 15,-25 0-15,25-13 16,1 27-16,52 39 266,14-26-251,-27-14-15,27-13 16,26 27 0,-53-27-16,27 27 15,-27-27-15,0 0 16,0-13-16,1 27 15,65-54 126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29T07:16:49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7369 5675 0,'0'-13'109,"13"13"-93,0 13-16,27 27 16,-27-27-16,0 27 15,-13-27-15,40 14 16,-27-1-16,0-13 31,14-13-15,-14 14-16,0-1 15,1 0 1,-1 27 0,-13-27-16,26 0 31,-13 27-31,1-27 16,-1 27-1,13-27 1,-26 27-16,0-27 0,0 0 15,14 0 1,-14 1 31</inkml:trace>
  <inkml:trace contextRef="#ctx0" brushRef="#br0" timeOffset="1806.373">7435 5715 0,'0'-26'219,"-27"39"-204,14 13 1,0-12-1,0-14-15,-27 26 16,27-13-16,-1-13 31,-12 13 1,13-13-32,-14 0 15,14 0-15,-13 14 16,12-14-16,1 26 15,-26-13 1,25-13-16,1 27 16,0-1-1,-27-12 1,27-1 0,-27-13-16,27 0 15,0 13-15,0-13 16,-27 26-16,0-12 15,27-1-15,0-13 16,-27 53-16,27-27 16,0-12-1,-14-14 1,14 13-16,0 0 16,-27 13-16</inkml:trace>
  <inkml:trace contextRef="#ctx0" brushRef="#br0" timeOffset="2749.275">7263 5794 0,'13'0'94,"-13"14"-94,-40-1 15,14 27-15,13-27 16,-27 27-16,27-27 15,0 0-15,-27 27 16,27-1-16,-27 1 16,27-27-16,-27 1 15,-26 12-15,26 14 16,27-27-16,-14 0 16,1 27-16,13-27 15,0 0-15,-1 14 16,-12-27 15</inkml:trace>
  <inkml:trace contextRef="#ctx0" brushRef="#br0" timeOffset="3872.566">7369 5742 0,'39'0'171,"-25"0"-171,38 52 16,-52-25-16,53 26 16,-26-13-16,39 52 15,-53-65-15,27 12 16,-27-12-16,27 26 16,-27-40-16,27 0 15,-27-13-15,13 40 16,-12-40-16,52 26 15,-53 1 1,-13-14-16,13 0 16,14 0-1,-14-13 1,0 14 0</inkml:trace>
  <inkml:trace contextRef="#ctx0" brushRef="#br0" timeOffset="4817.567">7395 5728 0,'0'14'109,"13"12"-109,14 27 16,-14-27-1,0-12-15,53 39 16,-52-40-16,-1 40 15,40 0 1,-14-27-16,-25-13 0,-1 40 16,-13-40-1,26 1-15,-12-1 16,-1 13-16,27-12 16,-27-14-1</inkml:trace>
  <inkml:trace contextRef="#ctx0" brushRef="#br0" timeOffset="13059.944">12925 2778 0,'0'66'47,"0"53"-47,0-66 16,0 13-16,0-13 15,0 14 1,0-41-16,0 14 16,0-1-16,0-25 15</inkml:trace>
  <inkml:trace contextRef="#ctx0" brushRef="#br0" timeOffset="13993.194">12925 2686 0,'0'-14'62,"79"14"-62,-26 0 16,13 0-16,40 0 15,53 0-15,-14 0 16,41 0-16,-1 0 16,0 0-16,14 0 15,-54 0 1,265 0 0,-159 0-16,80 0 15,40 0-15,-1 0 16,40 0-16,27 0 15,-67 0-15,1 0 16,-41 0-16,-65 0 0,-40 0 16,-14 0-16,-25 0 15,-28 0 1,28 0-16,-1 14 16,13 12-16,-13 1 15,-26-1-15,0 0 16,-119-26-16,-27 0 15,0 0 1,0 14 156,-13 25-172,0 27 16,0 40-16,0-53 15,0 40-15,0-40 16,27-14-16,-27 14 15,39 40-15,-39-80 16,0 27 0,27 66-16,-27-93 15</inkml:trace>
  <inkml:trace contextRef="#ctx0" brushRef="#br0" timeOffset="15609.188">13070 3334 0,'40'0'32,"13"0"-17,13-27-15,0 1 16,14 26-16,39-13 16,-13 13-16,13-27 15,0 1-15,-27 26 16,14 0-16,13 0 15,66 0-15,1 0 16,39 0-16,-40 0 16,0 0-16,-40 0 15,-25 0-15,-1 0 16,-40 0 0,0 0-16,14 0 15,-14 0-15,80 0 16,-40 0-1,0 0-15,27 0 16,-1 0-16,14 0 16,-13 0-16,-27 0 15,-14 0-15,14 0 16,1 0-16,-15 0 16,54 0-16,-53 0 15,13 0-15,40 0 16,-53 0-16,13 0 15,-14 0-15,15 0 16,-41 0-16,14 0 16,-14 0-16,0 0 15,40 0-15,-13 0 16,13 13-16,0-13 16,0 0-16,27 0 15,-27 0-15,106 0 16,-66 0-1,-54 0-15,14 0 16,-39 0-16,-67 0 16,40 0-16,-27 0 15,-12 0 1,12 40 0,14-40-16,-27 0 15,14 0 1</inkml:trace>
  <inkml:trace contextRef="#ctx0" brushRef="#br0" timeOffset="16348.881">13097 4260 0,'0'13'32,"0"40"-17,0-27-15,-27 67 16,-39 0-16,66-80 16,0 0-16,0 53 15,0-52 1,0-1-1</inkml:trace>
  <inkml:trace contextRef="#ctx0" brushRef="#br0" timeOffset="17245.7">13004 4233 0,'0'-13'63,"40"-13"-63,13 26 15,66 0-15,-40-14 16,14-12-16,-14 26 16,27 0-16,13 0 15,0 0-15,-13 0 16,-40 0-16,14 0 15,-1 0 1,14 0-16,-14 0 0,0 0 16,1 0-16,12 0 15,14 0-15,13 0 16,-39 0-16,25 0 16,14 0-1,-39 0-15,39 0 16,-13 0-16,-14 0 15,-12 0-15,-41 0 16,28 0 0,-28 0-16,-12 0 15,12 0-15,-25 0 16,25 0-16,-25 0 16,-1 0-16,26 0 15,-25 0 1,-1 0-16,0 0 15,0 0 17,14 0-32,-14 0 15,14 0 110,-27 40-125,0 39 16,0 40-16,0-39 16,0-1-16,0-39 15,0-1-15,0 14 16,0-40-16,0 14 15</inkml:trace>
  <inkml:trace contextRef="#ctx0" brushRef="#br0" timeOffset="18107.402">13216 4829 0,'40'0'47,"-27"0"-47,79 0 15,1 0-15,-14 0 16,27 0-16,-26 0 16,-14 0-16,13 0 15,40 0-15,-39 0 16,-1 0-16,-13 0 16,14 0-16,144 0 15,-105 0 1,-39 0-16,-1 0 15,14 0-15,-67 0 16,54 0-16,-14 0 16,-13 0-1,13 0-15,-13 0 0,66 0 16,-93 0 0,54 0-1,-41 0-15,-25 0 16,-1 0-16,0 0 15</inkml:trace>
  <inkml:trace contextRef="#ctx0" brushRef="#br0" timeOffset="18780.032">16722 4233 0,'-27'0'32,"27"40"-32,53 79 15,-26-53-15,-14-13 16,27 40-16,-14-1 15,-26-78-15,0 12 16,0 40-16,13-52 16</inkml:trace>
  <inkml:trace contextRef="#ctx0" brushRef="#br0" timeOffset="19968.28">16907 4207 0,'13'0'63,"0"0"-63,27 0 15,26 0-15,-13 0 16,53 0 0,-40 0-16,40 0 15,53 0-15,-14 0 16,1 0-16,52 0 15,-13 0-15,1 0 16,224 0 0,-225 0-16,0 0 15,0 0-15,-26 0 16,-53 0-16,13 0 16,-79 0-16,13 0 15,-14 0-15,-26 0 16,40 0-16,-39 0 15,-1 0 1,26 0-16,-25 0 16,-1 0 15,0 0-15,14 0-16,26 0 15,-40 0-15,13 0 16,40 0-1,-39 0 142,-14 13-142,0-13 1,1 27 0,12 39 46,-26-53-62,13 27 16,-13 39-16,0-13 15,0-39-15,0 65 16,0-39-16,0-40 16,0 27-16,0-13 15,0-1-15</inkml:trace>
  <inkml:trace contextRef="#ctx0" brushRef="#br0" timeOffset="21344.517">16960 4855 0,'79'0'78,"-66"0"-62,40 0-16,0 0 15,40 0 1,13 0-16,132 0 15,-159 0 1,27 0-16,13 0 16,0 0-16,-13 0 15,-66 0-15,13 0 16,-14 0-16,41 0 16,-14 0-16,40 0 15,-40 0-15,92 0 16,-65-26-1,-14 26-15,-26 0 16,-13 0-16,26 0 16,-53 0-16,40 0 15,0 0-15,40 0 16,-40 0-16,-13 0 16,12 0-16,-12 0 15,-27 0-15,40 0 16,-40 0-1,14 0-15,-14 0 16,0 0-16,27 0 16,-27 0-16,14 0 15,-14 0-15,27 0 16,-27 0-16,0 0 16,27 0-16,-27 0 15,27 0-15,-27 0 16,0 0-16,27 0 15,-27 0-15,40 0 16,-40 0-16,27 0 16,-27 0-16,0 0 15,27-13 17,-27 13-32,1 0 15,-1 0 1,66 0-16,-52 0 15,12 0-15,1 0 16,13-40-16,-27 27 16</inkml:trace>
  <inkml:trace contextRef="#ctx0" brushRef="#br0" timeOffset="22244.344">13123 5570 0,'0'26'47,"0"-13"-32,0 0 1,0 27-16,0 53 16,0-67-1,0 14-15,0-27 16,0 14-16,0-14 15,0 0 1</inkml:trace>
  <inkml:trace contextRef="#ctx0" brushRef="#br0" timeOffset="22997.076">13123 5477 0,'40'-13'47,"-27"13"-31,53 0-1,53 0-15,1 0 16,-68 0-16,28 0 16,-14 0-1,-40 0-15,67 0 16,-40 0-16,-13 0 0,13 0 16,13 0-1,-27 0-15,14 0 16,-13 0-16,-27 0 15,0 0 1,1 0 0,12 0-1,-13 53 110,-13-40-125,0 40 16,0 66-16,-13-66 16,13 39-16,0-65 15,0 13-15,0-27 16,0 13-16</inkml:trace>
  <inkml:trace contextRef="#ctx0" brushRef="#br0" timeOffset="23684.404">13176 5900 0,'27'0'78,"26"0"-78,0 0 15,132 0 1,-106 0-16,-39 0 0,13 0 16,13 0-16,13 0 15,1 0-15,39 0 16,-66 0 0,-14 0-16,1 0 0,-14 0 15,1 0-15,26 0 16,-40 0-16,0 0 15,27 0 1,-27 0-16,0 0 31,1 0 1</inkml:trace>
  <inkml:trace contextRef="#ctx0" brushRef="#br0" timeOffset="24420.442">14711 5503 0,'0'14'63,"0"-1"-63,0 40 15,0 39-15,0-39 16,0 27-16,0-14 15,0-13-15,0 13 16,0-53-16</inkml:trace>
  <inkml:trace contextRef="#ctx0" brushRef="#br0" timeOffset="25432.543">14803 5477 0,'14'-13'62,"91"13"-46,-52 0-16,14 0 16,38 0-16,-52 0 15,13 0-15,14 0 16,-1 0-16,40 0 16,-39 0-16,-1 0 15,14 0-15,39 0 16,-39 0-1,-67 0-15,0 0 16,-12 0-16,-1 0 16,0 0-16,0 0 15,-13 13 267,0 27-282,0-27 15,-13 27-15,13-14 16,0 0-16,0 1 15,0-14-15,0 14 16,0-1-16,0 14 16,0 13-16,0-14 15,0-25-15,0-1 16,0 13-16</inkml:trace>
  <inkml:trace contextRef="#ctx0" brushRef="#br0" timeOffset="26400.97">14803 5847 0,'67'0'94,"-15"0"-94,28 0 15,118 0 1,-145 0 0,13 0-16,-13 0 15,13 0-15,14 0 16,-40 0-16,-27 0 15,40 0-15,-14 0 16,14 0-16,-13 0 16,13 0-16,13 0 15,-53 0-15,27 0 16,13 0 0,-13 0-16,-27 0 0,26 0 15,-12 0-15</inkml:trace>
  <inkml:trace contextRef="#ctx0" brushRef="#br0" timeOffset="27168.205">16907 5411 0,'-27'39'63,"14"-25"-63,13 39 15,-26 39-15,26-39 16,0 27-16,-13 12 15,13-39-15,0-13 16,0-27-16,0 0 16,0 14-1</inkml:trace>
  <inkml:trace contextRef="#ctx0" brushRef="#br0" timeOffset="28517.109">16999 5411 0,'40'0'110,"13"0"-95,-13 0 1,-1 0-16,-12 0 0,39 0 16,-26 0-16,-14 0 15,40 0 1,-39 0-16,39 0 0,-53 0 15,40 0-15,-13 0 16,13 0-16,13 0 16,-26 0-16,-27 0 15,13 0-15,14 0 16,-27 0-16,27 0 16,-27 0-16,0 0 15,1 0-15,-1 0 16,13 0-1,1 0 1,-14 0 0,27 0-1,-27 0 1,0 0-16,27 0 16,-27 0-1,0 0-15,0 0 31,14 0-15,-14 13-16,40-13 16,-13 0-16,39 0 15,-26 13-15,-13-13 16,39 0 0,-39 27-16,-1 12 15,-25-25-15,-14 25 203,0-25-203,0-1 16,0 26-16,0-25 16,0 39-1,39-40-15,-12 0 16,-27 14-16,0-14 15,13 13 1</inkml:trace>
  <inkml:trace contextRef="#ctx0" brushRef="#br0" timeOffset="29284.059">17238 5874 0,'39'0'47,"-25"0"-47,38 0 15,67-40 1,-39 40-16,-1 0 0,-13 0 16,40 0-16,-26 0 15,12 0-15,14 0 16,13 0 0,-13 0-16,-13 0 15,-67 0-15,14-26 16</inkml:trace>
  <inkml:trace contextRef="#ctx0" brushRef="#br0" timeOffset="29925.418">18997 5345 0,'0'0'0,"0"13"63,0 53-48,0 13-15,0-26 16,0-13-16,0 26 16,0-53-16,0 1 15</inkml:trace>
  <inkml:trace contextRef="#ctx0" brushRef="#br0" timeOffset="31045.859">19076 5517 0,'40'-27'78,"-27"27"-78,40 0 16,-13 0-16,13 0 16,-13 0-16,-1 0 15,14 0-15,13 0 16,-13 0-16,13 0 16,40 0-16,-40 0 15,-39 0-15,13 0 16,-27 0-1,0 0-15,27 0 16,-27 0-16,40 0 16,13 0-1,-40 0-15,-12 0 16,12 0-16,1 27 16,-14-27-16,13 0 15,1 0-15,-14 13 16,13-13-16,27 0 15,-39 0 1,-1 0-16,0 0 16,27 13 249,-40 0-265,0 27 16,0 13-16,13 0 16,0-40-1,14 14 1,-27-14-1,0 13-15,13-13 16,0 14 0,-13-14 15</inkml:trace>
  <inkml:trace contextRef="#ctx0" brushRef="#br0" timeOffset="31737.019">19381 5861 0,'79'0'78,"27"0"-62,13 0 0,0 0-16,-40 0 15,1 0-15,-67 0 0,66 0 16,-39 0-16,-27 0 15,40 0-15,-40 0 16,40 0-16,-13 0 16,13 0-16,40 0 15,-40 0-15,-40 0 16,0 0-16,13 0 16</inkml:trace>
  <inkml:trace contextRef="#ctx0" brushRef="#br0" timeOffset="46389.676">13044 4207 0,'0'26'78,"0"-12"-78,0 25 16,0 1 0,0 0-1,0 39-15,0-52 0,0-1 16,0-13-16,0 67 16,0-41-16,0-25 15,0 12-15,0 0 16,106-26 78</inkml:trace>
  <inkml:trace contextRef="#ctx0" brushRef="#br0" timeOffset="47976.516">13520 4141 0,'53'0'15,"0"0"1,0 0 0,-27 0-16,14 0 15,0 0-15,-27 0 16,0 0-16,0 0 0,27 0 16,-13 0-16,39 0 15,-27 0-15,14 0 16,-13 0-16,13 0 15,40 0-15,-40 0 16,13 0-16,-13 0 16,13 0-1,-40 0 1,14 0-16,0 0 0,-27 0 16,40 0-1,0 0-15,13 0 16,-53 0-16,40 0 15,-13 0-15,12 0 16,-12 0-16,26 26 16,-39-26-16,12 0 15,-25 0-15,39 13 16,-14-13-16,-25 0 16,65 40-16,-13-40 15,-13 0-15,-40 0 16,27 0-16,-14 0 15,1 0-15,-14 0 16,53 0 0,-39 0-16,-1 0 15,14 0-15,-27 0 16,0 0-16,0 0 16,27 13-1,-27-13-15,1 14 16,12-14-1,1 0 1,-14 0 0,40 0-16,-27 0 15,1 26-15,-14-26 16,13 0 15,1 27 172,-14-1-187,-13-13-16,0 53 16,26-26-16,-26 0 15,14-1 1,-14 14-16,0-39 15,0 25-15,0 1 16,0-27-16,0 0 31</inkml:trace>
  <inkml:trace contextRef="#ctx0" brushRef="#br0" timeOffset="51036.623">13626 3559 0,'0'53'63,"0"-40"-48,0 27-15,0 12 16,0-12-16,0 40 15,0-67 1,0 13-16,0-13 16</inkml:trace>
  <inkml:trace contextRef="#ctx0" brushRef="#br0" timeOffset="52684.553">15968 3651 0,'0'-13'109,"26"13"-93,1-26 15,-14 26-31,-13 66 125,0-13-125,0-14 16,0-25-16,0 52 16,0-40-16,0 1 15,0-14-15,26 13 94,-13-26-94,14-13 16,-1 13-16,27-40 15,-40 14 1,54-40-1</inkml:trace>
  <inkml:trace contextRef="#ctx0" brushRef="#br0" timeOffset="54047.429">13626 3281 0,'26'13'47,"-26"14"-47,0 26 15,0-27-15,0 40 16,0 14-16,0-41 15,0 14-15,0-13 16,14-1-16,-14-12 16,0-1-16,26 41 15,-26-41-15,0 0 16,0-12-16,13-1 16,-13 13-16,0-12 15,0 12 1,14 14-16,-14-27 0,26 53 15,-13-53 1,1-13 47,38 0-48,1 0 1</inkml:trace>
  <inkml:trace contextRef="#ctx0" brushRef="#br0" timeOffset="55522.556">16087 3651 0,'0'40'78,"0"13"-78,0 13 16,0-39-16,0 39 16,0-27-16,0 14 15,0-39-15,13 25 16,-13-26-16,0 1 31,26 12 32,-12-52-63,-14-14 15,0 14 1,0-14-16,0 27 16,13-27-16,-13 27 15,13-1-15,13-12 16,-26 0-1,40-14-15,-27 27 16,1-1 0,25 14 31,-25 0-32,12-26 32,0 26-47,-12 0 47,-1 0-47,27-13 16,-14 13-16</inkml:trace>
  <inkml:trace contextRef="#ctx0" brushRef="#br0" timeOffset="78742.299">11853 6522 0</inkml:trace>
  <inkml:trace contextRef="#ctx0" brushRef="#br0" timeOffset="80309.896">17026 7197 0,'0'13'16,"26"13"171,-26-12-187,0-1 16,14 0-1</inkml:trace>
  <inkml:trace contextRef="#ctx0" brushRef="#br0" timeOffset="81433.622">17291 5887 0</inkml:trace>
  <inkml:trace contextRef="#ctx0" brushRef="#br0" timeOffset="82035.153">16417 3043 0</inkml:trace>
  <inkml:trace contextRef="#ctx0" brushRef="#br0" timeOffset="82915.21">17317 4644 0,'40'13'62,"-27"-13"-62,-13 13 16,0 40-16,0-27 15,0 67-15,0-40 16,0-13-16,0 12 16,0 15-16,0-28 15,-13-12-15</inkml:trace>
  <inkml:trace contextRef="#ctx0" brushRef="#br0" timeOffset="83315.139">17343 5715 0,'0'53'109</inkml:trace>
  <inkml:trace contextRef="#ctx0" brushRef="#br0" timeOffset="83665.773">17224 7633 0</inkml:trace>
  <inkml:trace contextRef="#ctx0" brushRef="#br0" timeOffset="85958.121">16986 7435 0,'27'106'62,"-27"-53"-46,0 13-16,0 40 16,0-27-16,0-13 15,0-13-15,0-40 16</inkml:trace>
  <inkml:trace contextRef="#ctx0" brushRef="#br0" timeOffset="86660.966">17026 7567 0,'13'-13'63,"53"13"-48,-52 0-15,-1 0 16,40-13-16,-14 13 15,-25 0-15,-1 0 16,0 0 0,0 0-1,27 0 79,-27 0-78,0 0-16,14 0 15,-1 26-15,-12 1 16,-14 26 0,26-1-16,-13-38 0,-13 25 15,0 41-15,0-67 16,0 13-16</inkml:trace>
  <inkml:trace contextRef="#ctx0" brushRef="#br0" timeOffset="87226.092">17238 7898 0,'39'0'140,"-25"13"-140,-1-13 16,0 0 0</inkml:trace>
  <inkml:trace contextRef="#ctx0" brushRef="#br0" timeOffset="87784.687">16920 7911 0,'13'0'63,"40"0"-48,-26 0-15,12 0 16,14 0-16,-26 0 16,-14 0-16,40 0 15,-13 0-15,13 0 16,-40 0-16,40 0 15,-40 0 1</inkml:trace>
  <inkml:trace contextRef="#ctx0" brushRef="#br0" timeOffset="88521.913">17105 8678 0,'14'67'62,"-1"12"-62,-13 40 16,26-53-1,-26 40-15,13-66 16,-13 13-16,0 39 0,0-79 16,0-52 46,0 25-46,-39-52-16,39 40 15,-13-67-15,13 40 16,-27 14-16,27-1 16,27 0 62,-14 27-78,13 13 15,-13-13-15,1 13 16,-1 0 47</inkml:trace>
  <inkml:trace contextRef="#ctx0" brushRef="#br0" timeOffset="89097.612">17291 9181 0,'26'-40'47,"-13"27"-32,40 0 1,-13-13-16,-27 26 15,0 0-15,27 0 16,-27 0 0,0 0-16,27-14 93,-27 14-77,1-13 0</inkml:trace>
  <inkml:trace contextRef="#ctx0" brushRef="#br0" timeOffset="89497.255">17449 8890 0,'-26'40'15,"26"26"-15,0 13 16,0-39-16,0 13 16,0-13-16,0-27 15,0 0-15</inkml:trace>
  <inkml:trace contextRef="#ctx0" brushRef="#br0" timeOffset="89865.691">17754 8930 0,'0'39'16,"0"-25"-16,0 65 15,0 27-15,-14-40 16,14-13-16,0-40 15,0 27-15,0-27 16</inkml:trace>
  <inkml:trace contextRef="#ctx0" brushRef="#br0" timeOffset="90989.818">16444 2527 0</inkml:trace>
  <inkml:trace contextRef="#ctx0" brushRef="#br0" timeOffset="91597.757">16576 2686 0</inkml:trace>
  <inkml:trace contextRef="#ctx0" brushRef="#br0" timeOffset="92333.227">17555 4749 0</inkml:trace>
  <inkml:trace contextRef="#ctx0" brushRef="#br0" timeOffset="106853.554">7131 3585 0,'0'-13'0,"0"0"0,-27 0 16,14-1 0,0 14 31,-27 0-32,27 40 1,-27 105-16,14-25 15,-14-68-15,40 15 16,0-14-16,0 13 16,0-27-16,0-25 15,0 12 1,0-13-16,0 14 31,40-27 16,-27-27-47,53-39 16,-26 26-16,-27 27 15,40-66-15,-27 39 16,-26-26-16,0 53 16,0-40-16,0 0 15,0 26-15,0 1 16,0-14-16,0 27 15,0-13-15,0-1 16,0 1-16,0 13 16,0 79 77,0 0-93,13-13 16,-13 13-16,27 13 16,-14-39-16,14 53 15,25-1-15,-52-65 16,14 39-16,25-13 16,-25-14-1,-14-25-15,53-14 63,66-40-63</inkml:trace>
  <inkml:trace contextRef="#ctx0" brushRef="#br0" timeOffset="107459.694">9631 2858 0,'13'-53'16,"-13"92"-1,0 14 1,0 66-16,0 27 16,0 39-16,0 0 15,0-26 1,0-13-16,0-107 0,0 1 16,27-27-16</inkml:trace>
  <inkml:trace contextRef="#ctx0" brushRef="#br0" timeOffset="107921.489">9671 3413 0,'13'-13'31,"0"13"-15,53 0-16,-39 0 15,-1 0-15,40 0 16,-53 0-16,1 0 15,-1 0-15,0 0 16,53 0 0,-53 13-16,1 27 15,52 0-15,-66 26 16,13-40-16,14 67 16,-27-40-16,52-14 15,-52 28-15,0-28 16,0-26-1,0 93-15,-39-66 16,-41-14-16,41 1 16,-1-14-1,27-13-15,-14 0 16,14 0 0,-13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29T07:21:01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2897 4749 0,'13'-13'110,"40"0"-95,27 13-15,39 0 16,-40-27-1,40 27-15,-39 0 0,65 0 16,80 0-16,26 0 16,54 0-16,25 0 15,1 0-15,0 0 16,-40 0-16,-27 0 16,-78 0-16,-41 0 15,-105 0-15,-27 0 16,40 0-16,-13 0 15,-27 0-15,13 0 16,14 0-16,26 0 16,-39 0-16,65 0 15,-39 0 1,-40 0-16,27 0 16,0 0-16,-27 0 15,0 0-15,0 0 16,1 0-16,25 0 15,-25 0 1,25 0-16,-25 0 16,-1 0-16</inkml:trace>
  <inkml:trace contextRef="#ctx0" brushRef="#br0" timeOffset="5248.696">16060 7567 0,'13'-13'94,"-13"-14"-94,53 14 15,13 13-15,14 0 16,-14-26-16,13 26 16,1 0-16,39 0 15,-13 0-15,13 0 16,39 0-16,-52 0 16,53 0-16,-13 0 15,-27 0-15,-14 0 16,15 0-16,-1 0 15,0-13-15,0-14 16,0 27 0,26 0-16,1 0 0,13 0 15,26 0-15,0 0 16,-39 0 0,12 0-16,-12 0 0,-27 0 15,-40 0 1,1 0-16,-41 0 15,1-26-15,-27 26 0,0 0 16,1 0 0,12 0-16,-13 0 15</inkml:trace>
  <inkml:trace contextRef="#ctx0" brushRef="#br0" timeOffset="7475.929">10292 7448 0,'106'0'47,"-53"0"-47,66 0 16,-40 0-16,27 0 15,53 0-15,-13 0 16,-27 0 0,-14 0-16,15 0 0,-41 0 15,14 0-15,-14 0 16,-13 27-16,-39-27 15,12 0-15,-26 0 16,1 0-16,12 0 16,-13 0-16,1 0 15,-1 0-15,26 0 16,1 13-16,-27 0 16,1-13-16,39 0 15,-40 0-15</inkml:trace>
  <inkml:trace contextRef="#ctx0" brushRef="#br0" timeOffset="17224.613">14949 13613 0,'13'13'125,"80"-13"-110,-27 0-15,13 0 16,40 0-16,27 27 16,52-1-16,27 14 15,0-14-15,40 27 16,-1-26-16,1 12 16,-14-39-16,14 27 15,-1-1-15,1 1 16,0-27-16,26 0 15,-40 0-15,14 26 16,-1-26 0,-39 0-16,0 40 15,-40-14-15,-26 1 16,26-27-16,-26 26 16,0-13-16,-14-13 15,-26 0-15,-13 0 16,13 0-16,-40 0 15,-39 0-15,-27 0 16,27 0-16,-27 0 31</inkml:trace>
  <inkml:trace contextRef="#ctx0" brushRef="#br0" timeOffset="17898.229">21246 13917 0,'13'13'63,"27"54"-48,-27-54-15,0 0 16,1 0-16,12 0 15,1 14-15,12-14 16,-26 0-16,14 27 31,-14-27-31,-13 1 94,-79 12-78,39-26-16,14 0 15,-14 0-15,0 0 16,1 0-16,25 0 16,1 0-1,-53 0-15,40 0 0,-1 0 16,14 0-16</inkml:trace>
  <inkml:trace contextRef="#ctx0" brushRef="#br0" timeOffset="19549.411">15134 13414 0,'-13'0'78,"13"-13"-78,0 0 16,0 0-16,0-14 16,0 1-16,0 13 15,0-40-15,26-27 16,-12 41 0,-1 25-16,-13-65 93,0 66-93,40-27 16,-27 27-16,13-14 47,14 1-47,0-27 15,-27 27-15,0-1 16,-13 1-16,0-1 16,0-12-16,40-14 15,-40 26-15,26 1 16,-26-14-16,40-26 16,-27 13-16,27 13 15,-14 1-15,14-28 16,-40 28-16,66-14 15,13-79-15,-39 65 16,0-52-16,0 66 16,-14 14-1,-26-27-15,40 26 16,-27-39 0,-13 65-16,40-65 15,-40 66-15,0-14 16,0-12-16,39-28 15,-39 54-15,0-27 16,0 27-16,0 0 16,27-40-1,-14 40-15,-13 0 32</inkml:trace>
  <inkml:trace contextRef="#ctx0" brushRef="#br0" timeOffset="20286.303">16047 11232 0,'0'-40'109,"93"-79"-109,-54 79 16,27-26-16,27 40 15,0-67-15,-54 53 16,54-26-16,-53 40 16,26-40-16,-27 26 15,28 0-15,-28 0 16,14-26-1,-26 53-15,26-27 16,-1 1-16,41-27 16,-53 52-16,26-25 15,-26 12-15,-1 14 16,14-27-16,13-26 16,67-13-16,-67 39 15,53-66-15,-27 67 16,94-107-1,-160 146-15,1-26 16,12-14-16,-25 27 16,12-1-16,-13 1 31,40 0-15,-40 13-16,1-40 15,-14 27-15</inkml:trace>
  <inkml:trace contextRef="#ctx0" brushRef="#br0" timeOffset="21021.759">18217 9525 0,'26'-13'78,"27"-14"-62,0 14 0,39-13-16,14 26 15,27-27-15,-28 27 16,28-53-16,-27 53 15,13 0-15,-66 0 16,-27-26-16,27 26 16,-13 0-16,-27 0 15,27 0 1,-27-27 0,26 27-16,-25 0 15,39 0 1,-27 0-16,0 0 15,-12 0 1,-1 0-16,0-13 16</inkml:trace>
  <inkml:trace contextRef="#ctx0" brushRef="#br0" timeOffset="21896.505">19579 9300 0,'80'53'187,"25"13"-187,14 14 16,-52-41-16,25 14 15,27-13-15,14 66 16,-1-27-16,0-26 16,-39 26-1,-80-65-15</inkml:trace>
  <inkml:trace contextRef="#ctx0" brushRef="#br0" timeOffset="22576.591">20664 9962 0,'40'53'109,"-27"-40"-109,27 40 16,-1 13 0,14 53-16,-13-26 0,13 26 15,26 13-15,-39-40 16,39 1-16,-39 39 15,-14-92-15,-26-27 16,14 40-16,-14-40 16,0 1-16,0-1 15,13 13 1</inkml:trace>
  <inkml:trace contextRef="#ctx0" brushRef="#br0" timeOffset="23184.453">21233 11099 0,'39'80'172,"-12"-27"-172,13 66 16,26 79-16,13 27 16,53 93-16,-39 12 15,0 54-15,26-53 16,-27 13-16,1-80 15,-40-26 1,-13-198-16,-27-27 0</inkml:trace>
  <inkml:trace contextRef="#ctx0" brushRef="#br0" timeOffset="25532.029">19645 9300 0</inkml:trace>
  <inkml:trace contextRef="#ctx0" brushRef="#br0" timeOffset="38982.894">19698 8903 0,'0'14'172,"0"-1"-172,0 13 16,0-13-1,0 1-15,0 12 16,0 14-16,0 0 16,0 12-16,0 41 15,0-67-15,0 41 16,0-41-16,0 40 15,0-13-15,0 13 16,0-26-16,0 13 16,0 13-16,0 13 15,0 1 1,0 65-16,0-65 16,0-14-16,0-13 15,0-27-15,0 40 16,0 1-16,0-41 15,0 67 1,0-41-16,0 28 16,0-14-16,0-13 15,0 13-15,-26 53 16,26-53 0,0 14-16,0-41 0,0 28 15,0 12-15,0-26 16,0 39-16,0-65 15,-27 39-15,27-26 16,0 39-16,0-39 16,0 13-16,0 26 31,0-39-31,0 26 0,0 13 16,0 1-1,0-1-15,0 40 16,-13-40-16,13 1 15,0-14-15,0-26 16,0 13-16,0 26 16,0 14-16,0-14 15,0 27-15,0-14 16,0 14-16,0-26 16,0-41-16,0 67 15,0-66-15,0 39 16,0-39-16,0-27 15,0 27-15,0-27 16,0 0-16,-26-92 78,26 52-78</inkml:trace>
  <inkml:trace contextRef="#ctx0" brushRef="#br0" timeOffset="40227.653">19645 8877 0,'0'26'47,"0"-12"-47,0 38 15,0 28-15,0-1 16,14-13-16,-14 80 16,0-67-1,0 1-15,0 12 16,0-12-16,0 52 15,0 27-15,0-14 16,0 40 0,0-26-16,0-13 15,0 12-15,26-39 16,-26 106 0,0-106-16,0-13 15,0-13-15,0-14 16,26 1-16,-26 12 15,0-12-15,0-41 16,0 14-16,0-40 16,0 40-16,0-13 15,0 39-15,0-12 16,0-41-16,0 67 16,0-14-16,0-26 15,0 13-15,0-26 16,0-14-16,0 40 15,0-39-15,0 12 16,14 1 0,-14 40-16,0-41 15,0 67-15,0-66 16,0 26-16,0 40 16,0-67-16,0 14 15,0 13-15,0-39 16,0 13-16,0-1 15,0 14-15,0-13 16,0 13-16,0-13 16,0-27-16</inkml:trace>
  <inkml:trace contextRef="#ctx0" brushRef="#br0" timeOffset="41233.107">19487 14221 0,'13'40'0,"-13"-27"16,26 27-16,-13 26 0,-13 40 16,0 13-16,0-66 15,0 13-15,0-13 16,0 26-16,0 14 15,0-80-15,0 40 16,0-40 0,-13 1-16</inkml:trace>
  <inkml:trace contextRef="#ctx0" brushRef="#br0" timeOffset="42164.454">19619 14433 0,'13'-13'78,"0"13"-78,1 0 15,38 13 1,-38 14-16,12-1 16,-26-13-16,0 27 15,0-27-15,0 0 16,-26 27 0,12-27-16,1-13 15,-26 27-15,-1-27 16,13 0-16,-39 13 15,27-13-15,25 0 16,-12 0-16,-14 0 16,27 0-16,13 53 125,40-27-110,26 14-15,-27-27 16,67 120 0,-66-107-16,39 14 15,-52-40-15,-14 13 16,14-13 46,-14 13-62,13 27 47,-26-27-47,13 0 16,1-13-1</inkml:trace>
  <inkml:trace contextRef="#ctx0" brushRef="#br0" timeOffset="51621.621">19936 14698 0,'0'13'47,"27"-13"-32,-1 0 1,1 0-16,52 0 16,-39 0-16,-27 0 15,-13 79 79,0-65-94,0 38 16,-40 15-16,1-1 15,12-13-15,27-27 16,80-26 78,-67-13-94,0 0 15,40 13-15,-13-66 16,-14 52-16,-26-12 16,40-40-16,-40 52 31,0-38-31</inkml:trace>
  <inkml:trace contextRef="#ctx0" brushRef="#br0" timeOffset="51968.693">20135 14565 0,'-66'27'46,"13"92"-30,53-66-16,39 66 16,28-79-16,-54-14 15</inkml:trace>
  <inkml:trace contextRef="#ctx0" brushRef="#br0" timeOffset="52707.332">21087 14671 0,'-53'-13'109,"40"13"-109,-40 0 16,27 0-16,-27 13 15,40-13 1,-40 0 0,53 53 46,53 0-46,-27-26-16,1-1 15,12-13-15,1 14 16</inkml:trace>
  <inkml:trace contextRef="#ctx0" brushRef="#br0" timeOffset="53089.016">20743 14923 0,'0'53'47,"0"-40"-47,66 93 15,-26-40 1,53 0-16,-27 0 15,-13-26-15,-40-27 0</inkml:trace>
  <inkml:trace contextRef="#ctx0" brushRef="#br0" timeOffset="53552.973">21775 14393 0,'0'67'16,"0"-15"-16,-26 15 16,13 12-16,-14 80 15,-26 0-15,27-1 16,-1 1-16,27-146 15,0 0-15,-13 1 32</inkml:trace>
  <inkml:trace contextRef="#ctx0" brushRef="#br0" timeOffset="54227.934">21709 14870 0,'13'-14'15,"14"14"1,-1 0 0,14 0-16,-27 0 15,0 0-15,27 40 16,-27-27 0,1 1-16,-14-1 46,0 40-30,0-40-16,-40 13 16,-13-12-16,13-14 15,27 0-15,0 0 32,-27 0-1,27 0-31,13 79 94,0-39-94,40 13 15,-1-14-15,-39-12 16,27-14-16,-14 13 15,-13 1-15</inkml:trace>
  <inkml:trace contextRef="#ctx0" brushRef="#br0" timeOffset="54618.734">22093 15147 0,'0'14'31,"0"52"-31,0-53 16,0 66-16,0-65 0,0-1 16,26-79 62,-13 53-78</inkml:trace>
  <inkml:trace contextRef="#ctx0" brushRef="#br0" timeOffset="54948.846">22225 14645 0</inkml:trace>
  <inkml:trace contextRef="#ctx0" brushRef="#br0" timeOffset="55428.562">22344 15174 0,'13'13'63,"40"-13"-48,13 0-15,-26 0 16,-14 0-16,14 0 16,-27 0-16</inkml:trace>
  <inkml:trace contextRef="#ctx0" brushRef="#br0" timeOffset="55733.268">22490 14962 0,'-14'0'0,"-12"80"15,13 12-15,-14-26 0,27-13 16,0 13-16</inkml:trace>
  <inkml:trace contextRef="#ctx0" brushRef="#br0" timeOffset="56084.832">22992 14949 0,'27'0'16,"-27"40"-16,0 26 15,0 13-15,0 27 16,0-66-16,0 26 16,0-53-16</inkml:trace>
  <inkml:trace contextRef="#ctx0" brushRef="#br0" timeOffset="69050.024">20651 9935 0</inkml:trace>
  <inkml:trace contextRef="#ctx0" brushRef="#br0" timeOffset="72540.252">20770 10041 0,'79'-53'157,"14"13"-142,26-12 1,-53 25-16,27-13 16,-41-26-16,-25 53 15,13 0 1,-14-14-16,-13 14 15,40-27-15,-40 14 16,80-27-16,-80 40 16,40-27-16,-26 27 15,-1 0-15,40-54 16,-26 67-16,0-13 16,39-40-16,-39 40 15,-1-27-15,67-65 16,-66 65-1,-40 27-15,40-40 16,13 26-16,-14-12 16,-12 39-16,-1-14 15,-13 14-15,27-39 16,-27 39 0,14-14-16,-14-25 31,-13 26-31</inkml:trace>
  <inkml:trace contextRef="#ctx0" brushRef="#br0" timeOffset="73203.277">22251 8943 0,'40'0'78,"0"0"-78,0 0 15,-14 0-15,0 0 16,1 0 0,13-26-16,-27 26 125,-13 52-110,0 1-15,0-13 16,0 26-16,-53-13 15,40-40 1,13 1 15,-27 25-31,14-39 16</inkml:trace>
  <inkml:trace contextRef="#ctx0" brushRef="#br0" timeOffset="94085.742">20174 14261 0</inkml:trace>
  <inkml:trace contextRef="#ctx0" brushRef="#br0" timeOffset="105022.543">25400 14486 0,'0'-26'63,"66"-1"-47,53 27-16,-66 0 15,13-26-15,40 26 16,53 0-16,26 0 15,40 0-15,-40 0 16,0 0-16,-39 0 16,13 0-1,39 0 1,-92 0-16,13 0 0,26 0 16,1 0-1,13 0-15,26 0 16,0 0-16,0 0 15,1 0-15,-28 0 16,-12 0-16,39 0 16,-26 0-16,-14 0 15,41 0-15,-41 0 16,54 0-16,-14 0 16,0 0-16,0 0 15,-39 0 1,-27 0-16,0 0 15,-106 0-15,0 0 16,27 0-16,-14 0 16,1 0-16,-14 0 15,14 0 1,39 0-16,-53 0 16,13 0-16,14 0 15,-27 0-15,14 0 16,-1 0-16,-13 0 15</inkml:trace>
  <inkml:trace contextRef="#ctx0" brushRef="#br0" timeOffset="105611.924">31274 14288 0,'39'0'93,"-12"13"-77,-1 40-16,1-40 16,-14 0-16,27 27 15,-27-27-15,0 0 16,27 27-16,-27-27 16,0 27-16,-13-27 15,0 0 32,-26 27-16,13-27-31,-14-13 16,14 40 0,13-27-16,-27-13 15,-25 0-15,-28 0 16,1 0-16</inkml:trace>
  <inkml:trace contextRef="#ctx0" brushRef="#br0" timeOffset="106929.177">25982 9750 0,'0'66'62,"0"53"-46,0-13-16,0-13 15,0-40-15,0 26 16,0 40-16,0-40 16,0 27-16,0 13 15,0 40-15,0-13 16,0-1-16,0 40 16,0 14-16,0-14 15,0 0-15,0 40 16,0-13-1,0 237-15,0-263 16,0-1-16,0 13 16,0-52-1,0-1-15,0 14 0,0 26 16,0 1 0,0 38-16,0 1 15,0 27-15,0 12 16,0 146-1,0-224-15,0-41 16,0-26-16,0 0 16,0-13-16,0 13 15,0-40-15,0 41 16,0-41-16,0 0 16,0-13-16,0-52 15</inkml:trace>
  <inkml:trace contextRef="#ctx0" brushRef="#br0" timeOffset="107921.563">25916 9803 0,'0'13'46,"0"0"-46,0 27 16,0 0-16,-27 39 16,27-39-1,0-1-15,0-25 0,-26 65 16,-14-66-16,40 1 16,0 12-1</inkml:trace>
  <inkml:trace contextRef="#ctx0" brushRef="#br0" timeOffset="108353.648">25903 9790 0,'13'0'62,"27"39"-46,-1 28-16,1 12 15,0 13-15,26-25 16,-40-67-16,-12 39 16,-14-25-16,13-1 15,0 0 1</inkml:trace>
  <inkml:trace contextRef="#ctx0" brushRef="#br0" timeOffset="117349.956">26154 14274 0,'40'-53'79,"-1"14"-79,-25 12 15,65-105-15,-39 106 16,-27-14-16,40-79 15,39 13-15,-65 66 16,13-39-16,-14 13 16,-13-14-16,14 41 15,-14-1-15,-13 27 16,26-27 0,14-53-1,0 41-15,-27 25 16,14 1-16,12-67 15,1 53-15,-40 27 16,40-66-16,-27 66 16,-13-1-16,13-25 15,14-1-15,-27 27 16,13-1-16,0-38 16,0 25-16,14 1 15,-14 12 1,-13-25-1,40-27-15,-1 13 16,-26 26-16,14 14 16,26-13-1,-40-41-15,27 28 16,-14 25-16,-13-25 16,-13 26-16,14-1 15,-1-25 1,13 25-1,1-65 1,-1 53-16,-12-14 0,12 0 16,-26 27-16,53-27 15,-40 27 1,0-13-16,27-27 16,-40 39-16,40-39 15,-27 40-15,0 0 16,0-66-16,14 65 31,-27 1-15,13-13-1,0 26 157,1-13-156,25-1-16,-26 14 15,27 0-15,0-39 16,13 39 0,13-40-16,0 13 15,-39 27 1,-1-13-16,40-13 31,-53 26-31,1 0 31,39-13-31,-40 13 16,13 0-16,-13-14 16,1-25-16,-1 39 15,27-14-15,-27 14 16,0-13 0,40 13-16,-13-40 15,-14 40-15,-13 0 16,14-26-16,-1 13 15,-13 0 860,1 13-828,-1 0 31,27-40-62,-27 27-16,0 13 594,40 0-579,-13 0-15,-27 0 16,0 26-16,14-26 16,-14 13-16,0 1 15,0-1-15,0-13 16,14 13 0,-1 13 15,-12-26-16,12 14 17,-26 25-32,13-12 15,-13-1-15,40-12 16,-27-14-16,27 13 16,-27-13-16,0 13 15,1 13-15,-14-12 16,13 12-1,13 1-15,-12-14 16,-1 0 0,26 27-1,-25-27-15,-1 0 16,0 0 0,14 27-16,-14 0 15,-13-27-15,13 0 16,0 0-1,14 14-15,26 26 329,-40-40-329,0 40 15,40 13-15,-13-13 16,-27 13-16,0-53 15,14 1 17,-14-14 1374,0 0-1406,27-80 16,-27 67-16,0 0 15,14 0 1,12-40-16,-39 39 15,27 1-15,-14-13 16,0-1 0,1 14-16,12-13 0,-13 12 15,14-25-15,-1 25 16,-13 1-16,1-26 16,-1 25-16,0 1 15,14 0 1,-14 0-16,13-14 15,14 14-15,-14 0 16,-12-27-16,-1 27 16,26-27-16,-25 27 15,39-27-15,-40 27 16,27-40-16,-27 40 16,40-27-1,-27 27-15,1-27 0,39-26 16,-53 53-16,27-27 15,-27 27 1,27 0-16,-27 0 16,0-27-16,80 0 15,-80 27-15,27-27 16,-27 27 0,13 13-1,1-26-15,-1-1 16,1 14-16,-1-14 15,-13 27 1,14-13 15,-1 0-15,-13 13-16,14 0 16,-1-40-1,-12 27-15,12-27 16,-26 27-16,13 0 31,1 0 0,-1 13-31,26-40 16,-25 27 0,25-14-16,1-12 0,26-14 15,-53 26-15,1 27 16,-1 0-16,27-26 15,-27 12-15,26 14 16,-25-26-16,39 13 16,-14 0-16,27-14 15,-26-13-15,-27 27 16,1 13 890,39 0-890,-40-992-16,106 1984 15,-66-992 1,26 0-16,-13 0 16,-52 0-16,-1 0 15,0 0-15,13 0 360,1 0-345,13 0 1,-1 40-16,27-14 16,-52-12-16,25-1 15,-12 26-15,26 28 16,-40-28-16,0-25 15,0-1-15,14 0 16,-27 13 15,13 1-15,0-14-16,1 27 16,52 0-16,-27-1 15,-12 27 1,-14-52-16,-13 25 15,13-25-15,0-14 94,1 13-94,12 0 16,-13 27 140,1-1-156,25 1 16,-39-27-16,40 27 15,-14-14-15,27 41 16,-26-1-16,13 0 16,-27-40-16,40 40 15,-40-26-15,13 26 16,-26-52-1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29T07:32:23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8427 11483 0,'0'-13'0,"0"-27"15,0 27-15,0 0 16,0-27-16,0 0 31,0 27-31,0 0 16,0 0-1,-26-1 1,12 28 62,14-1-78,-13 93 16,-13-40-16,26 40 15,-27-40-15,-39 13 16,66-52-16,0-1 16,0 14-1,0-27-15,0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29T07:49:14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22860 10702 0,'0'14'140,"0"-1"-124,13 13-1,27-26 79,-27 0-78,0 0-16,1 0 15,25-13 1,-25 13-16,-1-13 125,-13-14-109,0 1-16,0 13 15,13 0 48,-26 13 31,0 0-94,-14 26 15,27-13-15,-13-13 16,13-26 390,0 13-406,0-1 16,0 1-1,0 0 110,-13 13-125,-27 0 32,27 0-32,-1 0 15,-25 13 1,26 53-1,13-53-15,0 1 0,0-1 16,0 13 0,0-12-16,0-1 140,39-40-108,-26 14-17,1 0 32,-1 0-16,-13-27 47,0 27-78,0 0 16,0-1-16,0 67 359,0-40-359,40 27 16,-27-27 0,40 1-1,-40-1-15</inkml:trace>
  <inkml:trace contextRef="#ctx0" brushRef="#br0" timeOffset="1117.619">23297 10067 0,'39'-39'94,"-26"26"-94,1-1 15,-14 28 48,0 12-63,0 14 16,0-1-1,0 1-15,0 13 16,0 26-16,0-65 15,0 52-15,0-53 16,0 0-16,0 14 78,13-27-78,13 0 16,1 0-16,-14-14 15,14 1 1,-1 0 0,40-53-16,-39 26 15,-27 0-15,0 1 16,0-14-16,0 0 16,0 26-16,0-25 15,0 25-15,0-13 16,0 1-1,0 26-15,0-1 0,0 1 16</inkml:trace>
  <inkml:trace contextRef="#ctx0" brushRef="#br0" timeOffset="1516.651">23482 9419 0,'26'80'47,"-13"-41"-32,-13-25-15,0 12 16,14 0-16</inkml:trace>
  <inkml:trace contextRef="#ctx0" brushRef="#br0" timeOffset="3596.381">22926 10689 0,'0'13'109,"-106"80"-109,80-40 16,-14-13-16,40 26 16,-13 13-16,-27-13 15,1-26 1,-14 79-16,13-79 16,0-1-16,1 81 15,39-107-15,-27 40 16,-13-14-16,27 41 15,-26-41-15,-1 28 16,-13-1-16,-13 26 16,13-52-16,26 0 15,-12-1-15,-1 14 16,27-26-16,-27 26 16,0-14-16,1 14 15,12-13-15,-26 26 16,27 0-16,-14-26 15,40-27-15,-39 67 16,-1-41-16,27 1 16,-1-27-16,-25 40 15,25-40-15,-25 27 16,26-27 0,-67 80-16,80-67 15,-40 1-15,27-14 16,-26 66-16,25-65 15,1 12 1,0-13-16,-27 27 16,0 0-16,14 13 0,-14-27 15,1 14-15,25-27 16,1 0-16,0 40 16,-27-13-1,14-1-15,-14 28 0,-26 25 16,53-79-16,-40 14 15,13 13-15,14-1 16,12-12-16,1-14 16,0 0-16,13 0 15,-66 40 1,66 13-16,-53-26 16,13 26-16,-26 0 15,40-39-15,12-1 16,-25 27-16,26-39 15,-1 38-15,14-38 16,-13-1-16,-13 13 16,12-12-16,1-1 15,40-13 142,-14 0-157,13 13 15,14-13-15,39 0 16,-12 0-16,-28 26 15,-12-26-15,12 0 16,27 0-16,-13 0 16,14 40-16,-54-40 15,40 0-15,-40 0 16,27 0-16,13 0 16,13 0-16,-13 0 15,26 0-15,-13 0 16,-53 0-16,27 0 15,13 0-15,-40 0 16,40 0-16,-13 0 16,-1 0-16,41 0 15,-67 0-15,40 0 16,-13 0-16,-27 0 16,40 13-16,-40-13 15,27 0-15,-1 0 16,-25 14-16,-1-14 15,0 0 1,0 0-16,14 0 16,39 0-16,0 26 15,106 14 1,-159-40-16,40 0 172,-40 0-172</inkml:trace>
  <inkml:trace contextRef="#ctx0" brushRef="#br0" timeOffset="4898.345">22834 10742 0,'13'106'109,"0"-53"-109,13 66 16,-26-66-1,27 66-15,-27-79 0,13 13 16,-13 39-16,27-39 16,-27 13-16,0-13 15,0 40-15,13-40 16,13 13-16,-12 13 16,-14 1-16,0 39 15,0-40-15,0 0 16,0 14-16,26-14 15,-26-39-15,0 39 16,0 1-16,0-14 16,0-26-16,0 39 15,0-26-15,0 13 16,0 13-16,0-39 16,0 66-16,0-40 15,0-13 1,0 13-16,0-13 15,0-13-15,0 39 16,0-39-16,0-14 16,0 14-16,0 39 15,0-39-15,0 0 16,0 66-16,0-40 16,-13 40-16,0-67 15,-14 27-15,27 14 16,0-14-1,0 0-15,0-53 16,0 27-16,0-27 16,-26 27 109,-41-27-125</inkml:trace>
  <inkml:trace contextRef="#ctx0" brushRef="#br0" timeOffset="5601.465">22265 14288 0</inkml:trace>
  <inkml:trace contextRef="#ctx0" brushRef="#br0" timeOffset="6399.909">22185 14314 0,'14'26'15,"12"-26"1,0 0-16,-12 0 16,12 0-16,-13 0 15,1 0 1,-1 0 0,0 0-1,27 0 1,-1 40-1,-25-27-15,-1-13 16,0 0 0,14 0-16,-1 0 15,14 0-15,-27 0 16,0 0-16,27 0 16,-27 0-16,0 0 15,27 14 1,-27-14-16,0 0 15,27 0-15,-27 0 16,1 0 0,-1 0-1,27 0 1,-27 0-16,0 0 16,0 0 15,14 0-16,-14 0 1</inkml:trace>
  <inkml:trace contextRef="#ctx0" brushRef="#br0" timeOffset="8155.388">9803 12449 0,'53'0'63,"13"0"-48,13-13-15,133-40 16,-93 26 0,0 14-16,40-14 15,-53 27-15,13 0 16,-40 0-16,40 0 16,-92 0-16,39 0 15,-53 0 1,27 0-16,-27 0 15,0-13-15,27 13 16,66 0-16,-67 0 0,80-53 16,-39 53-16,26 0 15,-40 0-15,13 0 16,0 0-16,1 0 16,39 0-16,-40 0 15,1 0-15,-54 0 16,27 0-1,-27 0-15,14 0 0,0 0 16,-14 0-16,67 0 16,-67 0-1,14 0-15,0 0 16,-27 0 0,13 0-1,1 0 1,-14 0-1,0 0 17,1 0-32,-1-13 47,27 13-47,-1 0 15,-26 0-15,14 0 16,-1 0-16,-12 0 31,12 0-31</inkml:trace>
  <inkml:trace contextRef="#ctx0" brushRef="#br0" timeOffset="10230.527">12819 12607 0,'66'0'62,"14"93"-62,39-66 16,-40-27-16,14 26 16,-14-13-16,53 40 15,-79-26 1,66-14-16,0 13 15,40 1-15,0-1 16,26 27-16,13-26 16,27 12-16,0-12 15,13 26-15,-13-27 16,40 1-16,-53-27 16,12 0-16,1 39 15,-39-39-15,12 27 16,-13-1-1,53 1-15,-52-1 16,-1-26-16,0 0 16,-26 0-16,-14 0 15,-26 0-15,-13 0 16,13 0-16,-79 0 16,66 0-16,-67 0 15,41 0-15,-14 0 16,-13 0-16,13 0 15,-53 0-15,80 0 16,26 0-16,-66-26 16,66-1-16,0 27 15,-40 0-15,-65 0 16,25 0 62,-26 0-62,1 0-16,-1-13 15,27 13-15,-27 0 16,26 0-16,-25 0 16,-1 0-16,0 0 0,0-13 15,14-1 1,26 14 46,-40 0-46,13-26-16,1 26 16,-1-26-16,1-1 15,26 27 110,-27-13-125,14 0 16,-14-14-16</inkml:trace>
  <inkml:trace contextRef="#ctx0" brushRef="#br0" timeOffset="11168.909">19831 12899 0,'13'0'156,"13"0"-140,27 0-16,-26 0 15,39 0-15,-27 26 16,-25-26-16,12 0 31,1 13-31,-1-13 16,14 27-16,-27-27 16,13 53 187,-92 39-203,53-39 15,-66 66-15,-27 13 16,40 1-16,-53-1 16,105-119-1,1 14-15,0-1 16,13-13-1</inkml:trace>
  <inkml:trace contextRef="#ctx0" brushRef="#br0" timeOffset="14036.608">24183 11642 0,'0'26'78,"0"-13"-78,0 1 15,0 25 1,0-25-16,0-1 16,13-13-1,14 13 16,-14-13 1,0-13-32,-13-14 31,0 14-15,0-13-1,0 12-15,-13-12 141,-14 26-126,14 0-15,-13 26 16,-1-26-16,14 14 31,13 12-15,0 14 0,0-27-1,0 27 1,0-27-16,26-13 62,-12 0-62</inkml:trace>
  <inkml:trace contextRef="#ctx0" brushRef="#br0" timeOffset="14916.606">25546 11060 0,'-40'-80'62,"27"67"-46,-14 0-16,-39-14 0,53 27 16,-27 0-16,27 0 31,0 0-16,-14 0 1,14 0-16,-14 14 16,27-1-16,0 53 15,0-13 1,0-13-16,0 13 16,40 13-16,-27-53 15,14 0-15,-1 27 31,-26-1-31,27 1 16,12-27-16,-25 27 16,25 0-16,1-1 15,-27-25-15,1-1 16,-14 13 0,0-12-1,26-1-15,-26 0 31,0 40-15,0-40-16,-13 14 16,-14-27-1,1 13-15,-14-13 16,27 0-16,0 0 16,-14 0 15,14 0-16,0-27 1,13 14-16,0 0 16,0 0-16,0-27 15,13 27-15</inkml:trace>
  <inkml:trace contextRef="#ctx0" brushRef="#br0" timeOffset="15543.94">25691 11430 0,'0'27'62,"0"-14"-62,13 26 47,-13-25-31,14-14-16,-1 0 15,40 0 1,-27-14-16,-26-25 16,13-1-1,14-13-15,-27-13 16,0 40-16,0-14 16,0-26-16,0 39 31,0 1-31,-13 13 15,-14-1 1,14 14-16,-14 0 16,1-13-1,13 13-15,-27 0 16,-13 0-16,-13 0 16,26 0-16,-52 66 15,39-26-15,26-14 16,27 1 31,0-14-47,53 14 15,0-27-15</inkml:trace>
  <inkml:trace contextRef="#ctx0" brushRef="#br0" timeOffset="16392.872">25863 11179 0,'13'26'31,"-13"-13"-15,0 14-16,0-14 16,0 27-16,0-27 15,27 0 1,-14 27 0,-13-27-16,13 0 62,0-13-46,27-13-16,-27 0 15,1 0-15,25-14 16,-26 27-16,-13-13 16,0 0-16,0-40 15,40-13 1,-13 26-16,-27 27 0,0 0 15,0-1-15,13-25 16,-13 25-16,0 67 94,0-26-94,0 65 15,0-12-15,0-14 16,0 40-16,0-93 16,13 0-1,0 14-15,14-14 47</inkml:trace>
  <inkml:trace contextRef="#ctx0" brushRef="#br0" timeOffset="18008.107">23006 10835 0,'39'39'93,"54"14"-77,52 80 0,-26-80-16,-13 79 15,27-53-15,-94-66 16,27 27-16,-13 26 16,-26-52-16,-1 12 15,-13-13-15,27-13 16,-27 0-16,27 0 15,-27 0-15,0 0 16,1 13-16,-1 1 16,27-1-16,-1 53 15,-25-53-15,25 14 16,1-14-16,53 27 16,-80-14-16,0-26 31</inkml:trace>
  <inkml:trace contextRef="#ctx0" brushRef="#br0" timeOffset="19212.503">24209 11774 0,'-53'13'110,"-13"53"-110,66-26 15,-13 39-15,13-12 16,-40-28-16,40 41 16,-53 39-16,40-40 15,13-39-15,0 39 16,0-13-16,-53 27 16,53-40-16,-39 66 15,39-79-15,0 65 16,0-52-16,-40 13 15,40 14-15,-27-14 16,27 13-16,-13-39 16,-13 53-16,-1 26 15,27-40-15,-26 40 16,13-66-16,-14 40 16,14-14-16,13-66 15,0 14 1,0-14 140,53-13-140,39-13-1,14 13-15,13-27 16,-52 14-16,12 13 16,14 0-1,-14 0-15,0 0 16,-13 0-16,-52 0 15,39 0-15,-40 0 16,26 0 0,-12 0-16,66-26 15,-14 26-15,-26 0 16,39 0-16,-12 0 16,-1 0-16,-13 0 15,-13 0-15,-13 0 16,0 0-16,-14 0 15,1 0-15,25 0 16,-38 0-16</inkml:trace>
  <inkml:trace contextRef="#ctx0" brushRef="#br0" timeOffset="20349.992">24289 11787 0,'-13'-13'31,"79"66"32,0 66-48,0-53-15,-13 27 16,-27 26-16,14 13 15,26-66-15,14 27 16,12-1-16,-12 14 16,-14-13-16,13 0 15,-39-1-15,13 1 16,13 13-16,-66-80 16,66 67-1,-66-80-15,0 13 16,0 67-16,26-80 0,-12 40 15,-1-40 1,0 14-16,14 26 16,-14-27-16,0 1 15,27 26-15,-40-40 16,0 26-16,39 1 16,-39-13-16,0-14 15,14 13-15,-14-13 16,39 40-16,-39-39 15,14-1-15</inkml:trace>
  <inkml:trace contextRef="#ctx0" brushRef="#br0" timeOffset="31077.481">22463 10874 0,'-26'0'15,"12"93"1,-12-40-16,-14 66 16,-39 13-16,26-39 15,40-14-15,-40 14 16,13 0-16,-13-1 15,-13 1-15,-13 13 16,13 13-16,13 13 16,0-13-16,0 53 15,0-53-15,26 0 16,-25 40-16,-1-27 16,13-39-16,0-1 15,40-65-15,-53 65 16,14 1-16,12-53 15,14 13-15,-27 13 16,1-27-16,-1 1 16,-26 26-1,39 0-15,-12-26 0,39-27 16,-27 14 0,1-1-16,12 1 15,-25 12-15,-1 54 16,14-14-16,26-52 15,-53-1 1,39 14-16,14-27 0,-26 67 16,13-67-16,52-13 125,-25 0-125,78 0 15,27 0-15,-39 0 16,39 0-16,26 0 16,-26 0-16,-39 0 15,-41 0-15,14 0 16,-39 0-16,65 0 15,0 0-15,-65 0 16,52 26-16,-40-26 16,14 0-16,-27 0 31,0 0-31,40 0 16,-26 0-16,-14 0 15,0 0-15,0 0 16</inkml:trace>
  <inkml:trace contextRef="#ctx0" brushRef="#br0" timeOffset="66239.85">22635 10901 0,'-40'13'78,"27"-13"-78,13 13 16,-66 93-1,26-13-15,14-40 16,-14 13-16,1 26 16,-81 94-1,94-107-15,-14 14 0,-13-1 16,14 1-1,12-80-15,-26 53 16,14 27-16,-14-14 16,-27 54-16,41-67 15,-1 0-15,0-13 16,1-14-16,-28 80 16,15-52-16,-15 25 15,28 1-15,-1-80 16,0 53-16,-26 0 15,53-52-15,-40 25 16,27-26 0,-1 40-16,-39 14 15,-40 12-15,40 14 16,26-54-16,1 1 16,-28 53-16,28-54 15,-27-26-15,0 54 16,-1 25-16,28-52 15,-1 0-15,0-14 16,-26 40-16,13-26 16,14 0-16,-1-1 15,13 1-15,14-14 16,0 1-16,-14-14 16,27 0 62,14 1-78,-1-1 15,80 53 1,-41-66 0,41 13-16,-27 14 0,14-14 15,-41-13-15,67 0 16,-13 26-16,-14-26 15,0 40-15,-12-40 16,38 0-16,-38 0 16,38 0-16,14 0 15,27 0-15,-106 26 16,-1-26-16,1 14 16,-13-14-16,-1 0 15,0 0-15,-12 0 16,-1 0-16,53 0 15,-13 0 1,-40 0-16,27 26 16,0-13-16,-27 1 15,40-14-15,-40 0 16,27 0-16,-1 26 16,-12-13-16,39 27 15,0-40-15,-53 0 16,1 0-16,25 0 15,-26 0-15,1 0 16,-1 0-16,66 0 16,-52 0-16,12 0 15,1 26-15,0-26 16,-27 0-16,0 0 16,0 0 15,1 0 0,65 0 16,-66 0-47,27-13 16,0 0-16,-27 0 15,0-1-15,0-25 16,27-1-16,-13-26 15,-14 13-15,13-13 16,-26 13-16,13 13 16,-13-52-16,0 39 15,0-27-15,0-39 16,0 66-16,0-66 16,0 14-1,0-94-15,0 80 16,0 13-1,0-13-15,0 40 0,0-1 16,0 54-16,0-27 16,-13 40-1,-13-67-15,26 54 0,-13-40 16,-14 26 0,14-66-16,-14 40 0,27 13 15,0 14 1,-13-1-16,13 0 0,0-13 15,0 40-15,-26-40 16,12 13-16,14-52 16,0 65-16,0-39 15,-26 13-15,26-13 16,0 26-16,0 14 16,-40-40-1,40 13-15,0 26 16,0 14-16,0-53 15,0 26 1,-13 27-16,0-40 16,13 27-16,0-27 15,0 26-15,0 1 16,0 0-16,0 12 16,0-65-16,0 66 15,0-1-15,0-25 16,0-1-1,0-26 1,0 53-16,0-1 31</inkml:trace>
  <inkml:trace contextRef="#ctx0" brushRef="#br0" timeOffset="68740.477">24249 11562 0,'0'14'156,"0"-1"-140,0 40-16,0-14 15,0 1 1,0-13-16,0 65 16,-26-39-16,26-13 0,-14-27 15,14 40-15,-26-13 16,26-27-16,-13 27 15,-1-27 1,14 26-16,-39 1 16,-1 40-16,14-14 15,-1 0-15,14-53 16,0 14-16,-14 65 16,14-52-16,0-27 15,-14 13-15,14 1 16,13 39-16,0-26 15,-13-1-15,-14 14 16,14 14-16,13-54 16,-26 26-16,26 41 15,-40-41 1,27-25-16,13 39 16,0-14-16,0-25 15,-13 38-15,-27 81 16,13-54-1,27 40-15,-39-26 16,39 13-16,0-27 16,-27 14-16,27-54 15,0-25-15,-39 38 16,39 1-16,0-26 16,0 26-1,-14-14-15,14 1 16,0 0-16,-13-27 15,13 0-15,0 0 16,0 14 31,0-14 31,40-13-62,-14-13-1,93-27-15,0 40 16,-26-53-16,-27 14 16,-39 39-16,-14 0 15,27-14-15,26 14 16,-53-13-16,13 13 15,14 0-15,26-26 32,-13 26-32,13-13 15,-39 13-15,65 0 16,-52-27-16,-14 14 16,14 13-1,0 0-15,39 0 0,-39 0 16,66 0-16,-14-27 15,-39 27-15,40-26 16,-14 26-16,27 0 16,-66 0-1,66 0-15,-93 0 16,27-13-16,-27 13 16,0 0-1,27 0-15,-27 0 16,27 0-1,-27 0-15,0-14 141,-13-38-141,-26-68 16,-14 68-16,13-15 15,14-25-15,-13 39 16,13-40-16,-40 1 16,0-27-16,13 0 15,-13-14 1,-40 1-16,80 79 15,-40-13-15,40 26 16,13-39 0,-40 39-16,27 0 0,-27 1 15,-12-27-15,12-27 16,27 80-16,-27-40 16,27 40-16,0-40 15,-14 13-15,-13-26 16,27 53-1,0-1-15,-14-25 0,14-1 16,-13 14-16,-40-67 16,52 67-16,1-27 15,0 39-15,-14-25 16,27 25-16,-13 1 16,0 0 62</inkml:trace>
  <inkml:trace contextRef="#ctx0" brushRef="#br0" timeOffset="74849.456">22860 10597 0,'40'0'94,"13"0"-94,39 0 16,-12 0-16,-1 13 15,-13-13 1,13 0-16,1 0 16,12 0-16,14 26 15,13 1-15,40-27 16,145 26 0,-158-26-16,13 27 15,-40-27-15,39 26 0,-52-26 16,13 0-1,0 0-15,-13 0 16,-13 13-16,13-13 16,13 0-16,-40 0 15,40 27-15,-39-1 16,12-12-16,-12-14 16,-67 13-16,13-13 15,-13 0-15,14 0 16,-14 0-16,14 0 15,-14 0 1,0 0 0</inkml:trace>
  <inkml:trace contextRef="#ctx0" brushRef="#br0" timeOffset="75872.139">26207 10835 0,'13'106'110,"-13"-27"-110,0-13 15,0 40-15,0 13 16,0-40-16,0 1 15,0-14 1,0-13-16,0 13 16,0-13-1,0 39-15,0 14 0,-26-26 16,-1 12 0,27 27-16,0-39 15,0 26-15,0-14 16,0 14-16,0-27 15,0 1-15,0 12 16,0-65-16,0 39 16,0-13-16,0 13 15,0 13-15,0-39 16,0 0-16,0-27 16,0 0-1,0 53-15,0-52 16,0 12-1,0-13 110,66-13-109,-26 0-16,66 0 16,-40-13-16,-13 13 15,40-13-15,-14-14 16,40 1-16,40-1 16,0 1-16,-14 0 15,54-1-15,-14 1 16,-27-1-1,1 27-15,26 0 0,-39 0 16,-27 0-16,-13 0 16,-66 0-16,-1 0 15,-26 0-15,1 0 16,-1 0-16,27-53 16,-1 40-16,-25 13 15,12-40-15,-26 27 16,0-40-16,0-13 15,0 40-15</inkml:trace>
  <inkml:trace contextRef="#ctx0" brushRef="#br0" timeOffset="76854.328">26392 10941 0,'-26'-40'16,"26"27"-16,0-1 15,0-12-15,0 13 16,0-14-16,0 1 94,79 52-79,159 212 1,-172-171-16,67 65 16,-67-66-16,66 40 15,14 39-15,26-12 16,-40-14-16,0-13 16,-39-14-16,-54-52 15,28 0-15,-54-14 16,27 0-1,-27-12-15,26 12 16,-25-13-16,-1-13 16,27 14-16,13 12 15,-14-13-15,-26 1 16,27 52-16,-27-53 16,27 0-16,-27 0 15,27 27 1,-27-27-16,0-13 15,40 40-15,-26-27 16,-14 0-16,0-13 16,0 0-16,27 27 15,-27-27-15,1 0 16,25 13 15,-25-13-31</inkml:trace>
  <inkml:trace contextRef="#ctx0" brushRef="#br0" timeOffset="78744.268">22304 10292 0,'27'0'78,"-40"27"-62,-106 92-16,52-53 16,28-13-16,-14 66 15,13-53-15,0 0 16,1-13-16,-27 40 15,26-53-15,0-1 16,-13 80-16,14-79 16,-1 79-16,0-79 15,27-27-15,-53 40 16,53-27-16,-40 54 16,-13-14-16,39-13 15,-13 13-15,14 13 16,-14-39-1,1 79-15,-1-53 16,-13 27-16,0-40 0,27 13 16,-1 0-1,27-53-15,-13 80 16,-14 39-16,14-53 16,-106 54-16,119-67 15,0 13-15,0-26 16,-13 119-1,-14-79-15,27-14 16,0 1-16,0 25 16,0-12-16,0-14 15,0 27-15,0 13 16,0 0 0,0 27-16,14-27 15,12-27-15,-13-39 16,27 14-16,0-1 15,13 13-15,13-13 16,0 0-16,-13 1 16,13-1-16,0-27 15,27 1-15,-1 13 16,27 0-16,80 0 16,65-27-16,1 1 15,26 12-15,13-12 16,-13-27-16,-26 0 15,-53 0-15,13 0 16,-40 0-16,13 0 16,-13 0-16,1 0 15,-28-13-15,-131-14 16,39 14-16,0-14 16,13-12-16,-39 39 15,53-40-15,-27-26 16,27-13-1,-1-14-15,-26 27 16,-13-66-16,-26 92 0,-14-13 16,40-66-1,-40 26-15,-13 67 0,40-40 16,-14 0-16,1-14 16,-14-39-16,13-40 15,-26 14-15,0 26 16,0 0-16,0 13 15,0 13 1,-26 14-16,-14 39 0,-26-52 16,-13-41-16,-54 27 15,54-26-15,13 40 16,-80-41-16,93 80 16,-52-39-1,-14 12-15,-27-52 16,53 66-16,1-13 15,-14 12-15,13-12 16,-39 0-16,39 13 16,1-14-16,-14 14 15,66 26-15,-13 1 16,-13-1-16,0 13 16,-13 14-16,39-13 15,0 26-15,27 0 16,-13 0-1,-14 0-15,14 0 16,-14 0 0,-40 0-16,67 0 15,-40 0-15,14 0 16,-67 0-16,13 0 16,14 13-16,13 27 15,52-40-15,1 0 16,0 0-16</inkml:trace>
  <inkml:trace contextRef="#ctx0" brushRef="#br0" timeOffset="80248.815">25665 10517 0,'26'-53'0,"1"40"0,-1 13 32,-13 0-32,14 0 78,-27 27-78,0 39 15,0-13-15,0 66 16,0-66 0,0 39-16,0 14 0,0 13 15,0-13-15,0 53 16,0-53-16,0 13 16,0-40-16,0 0 15,0 14-15,0-14 16,0 27-16,0-13 15,0 13-15,13-14 16,-13-65-16,0 39 16,26 13-16,14 14 15,-14-54-15,-12 28 16,25-14-16,-12-14 16,13 27-16,26 1 15,0-1-15,0-13 16,13-1-1,54 15-15,-80-54 16,39 13 0,27 1-16,0-14 15,40 13-15,-80-26 0,27 0 16,13 0 0,0 0-16,27 0 0,-27 0 15,26 0-15,-25 0 16,-1 0-16,-14 0 15,-12 0 1,-66 0-16,39 0 16,-13 0-16,13 0 15,53-26-15,-40 0 16,-13-41-16,67-12 16,-41 39-16,1-39 15,-1 39-15,-78 27 16,39-27-16,-40 27 15,13-66 1,-13 26-16,27-13 0,-40-40 16,27 40-1,-27-40-15,0 13 16,0-13-16,0 40 16,0 13-16,0 40 15,0-66-15,-14-27 16,1 13-16,-66 1 15,13 26-15,-93-93 16,66 119 0,1-39-16,26 79 15,-27-66-15,53 52 16,-66-38-16,-26 25 16,0-79-16,79 93 15,-66-40-15,-13-26 16,65 65-16,-12-25 15,-14 12-15,1-26 16,79 53 0,-27-13-16,-13-27 0,13 40 15,-39 0-15,13-39 16,26 39-16,-13 0 16,40 0-16,-27 0 15,27 0-15,-40 0 16,40 0-16,-27 0 15,27 0-15,-80 0 16,54 0-16,-1 26 16,27-13-16,0-13 15,-14 14-15,1 12 16,-14-13-16,-26 14 16,13 13-16,13-1 15,0 1-15,-26-40 16,27 40-1,-14-27-15,-40-13 16</inkml:trace>
  <inkml:trace contextRef="#ctx0" brushRef="#br0" timeOffset="83461.44">22225 13190 0</inkml:trace>
  <inkml:trace contextRef="#ctx0" brushRef="#br0" timeOffset="83828.32">24527 12991 0</inkml:trace>
  <inkml:trace contextRef="#ctx0" brushRef="#br0" timeOffset="91033.038">22132 13216 0,'40'0'47</inkml:trace>
  <inkml:trace contextRef="#ctx0" brushRef="#br0" timeOffset="91709.139">24395 13031 0</inkml:trace>
  <inkml:trace contextRef="#ctx0" brushRef="#br0" timeOffset="94991.833">22860 10504 0,'13'13'46,"14"-13"-30,-14 0 78,0-13-79,-13 0-15</inkml:trace>
  <inkml:trace contextRef="#ctx0" brushRef="#br0" timeOffset="95600.205">23032 10557 0,'79'-27'62,"-65"14"-46,-1-40-16,40-66 15,39-132 1,1-14-16,26-39 16,0-13-16,40 12 15,-40 1-15,0 39 16,-26-12-16,-27 52 15,-13 66-15,-14 27 16,14 13-16,0-14 16,-53 120-1,13-66-15,14 66 0</inkml:trace>
  <inkml:trace contextRef="#ctx0" brushRef="#br0" timeOffset="96008.113">24408 7184 0</inkml:trace>
  <inkml:trace contextRef="#ctx0" brushRef="#br0" timeOffset="97148.858">22714 10954 0,'0'53'16,"0"330"-1,0-197-15,0-1 16,0 40-16,0-40 15,0-26 1,0-53-16,-26-67 16,26-12-16</inkml:trace>
  <inkml:trace contextRef="#ctx0" brushRef="#br0" timeOffset="102544.412">24580 9446 0,'0'39'62,"0"-25"-62,0 65 16,-40 40-16,40-40 16,-53 41-16,53-68 15,-13 15-15,13-28 16,0-26-16,0-39 47,0 13-47,0-53 15,26-53-15,54-14 16,-54 41-16,1 39 16,-14-13-16,0 52 15,-13-12 1,0-1-16,27 67 62,-27 26-62,13 14 16,13-14-16,-26-53 16,27 27-16,-1-1 15,-13-25 1,1-1-16,-1 0 15,13 0-15,-12 14 16,-1-14-16,0-13 31,93 0-31</inkml:trace>
  <inkml:trace contextRef="#ctx0" brushRef="#br0" timeOffset="103301.703">24924 8811 0,'13'0'109,"13"0"-93,1 13-16,-14 0 16,27 14-1,-40-1-15,0 1 16,0-1-16,0-13 15,0 53-15,-27-52 0,1 39 16,-1-40-16,14 0 16,93-13 124,-14 0-140,-40 0 16,14 0-16,-27 0 16,0 0-16,1 0 31,12 0-16,-13 0 1</inkml:trace>
  <inkml:trace contextRef="#ctx0" brushRef="#br0" timeOffset="115125.363">4114 12607 0,'66'0'94,"14"0"-94,-14 0 15,40 0-15,119 0 16,26 0-16,80 0 15,79 0-15,40 0 16,79 0-16,0 0 16,106 27-16,-66 52 15,0-13-15,-80 14 16,1-54-16,-120 40 16,-39 1-1,13-41 1,-53 0-16,119-26 15,-53 0-15,-53 0 16,-52 0-16,12 0 16,-39 0-16,-79 0 15,-1 0-15,-26 0 16,0 0-16,-39 0 16,26 0-1,13 0-15,0 0 0,26 0 16,14 0-16,53 0 15,-14 0-15,14 0 16,13 0-16,0 0 16,-1 0-16,1 0 15,0 0-15,-40 0 16,40 0-16,-39 0 16,-1 0-16,0 0 15,-145 0-15,-27 0 16,0 0-16,0 0 15,1 0 1,38 0 0,-25 0-1,-14 0 1,14 0-16,-1 0 0,-13 0 16,14 0-1,-1 0-15,-13 0 16,40 0-16,-26 0 15,92 0-15,-66 0 16,39 0-16,-12 0 16,65 0-16,41 0 15,-1 0-15,0 0 16,-145 0-16,-14 0 62,67 0-62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29T08:02:21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16867 0,'26'0'78,"-12"0"-62,65-39-16,0 39 15,-39 0-15,40 0 16,-14 0-1,-13 0-15,13 0 0,13 0 16,0 0 0,14 0-16,-40 13 15,-13-13-15,-1 13 16,-25-13 0,-1 26-16,0-26 46,13 0-46,41 0 16,-28 0-16,14 0 16,13 0-16,14 0 15,-1 0-15,40 0 16,27 0-16,39 0 16,0 0-16,40 0 15,40 27-15,-1-1 16,27 1-16,14 13 15,-41-14-15,1 0 16,-40 1-16,-67-1 16,-52-26-16,-13 0 15,-80 0 1,80 0 0,-40 0-16,13 0 15,-13 0-15,39 0 16,-12 0-16,-1 0 15,0 0-15,-13 0 16,-13 0-16,66 0 16,-13 0-16,-13 0 15,-40 0-15,66 0 16,-13 0-16,-27 0 16,40 0-16,27 0 15,12 0-15,-12 0 16,-27 0-16,-40 0 15,1 0 1,12 0-16,-12 0 16,-54 0-16,67 0 0,13 0 15,-27 0 1,14-13-16,-41 13 16,41 0-16,-14 0 15,1 0-15,65 0 16,41 0-16,-1 0 15,40 0-15,0 0 16,26 0-16,-26 0 16,0 0-16,0 0 15,-40 0-15,0 0 16,-26 0-16,-14 0 16,1 0-16,92 0 15,-132 0 1,13 0-16,0 0 15,26 0-15,1 0 16,52 0-16,-12 0 16,39 0-16,-1-26 15,1 26-15,-13 0 16,-14 0-16,-12 0 16,-41 0-16,-26 0 15,27 0 1,-27 0-16,26 0 0,14 0 15,26 0-15,27 0 16,13 0-16,39 0 16,27 0-16,14 0 15,-14 0-15,-40 0 16,14 0-16,-1 0 16,27 0-16,-39 0 15,52 0-15,-13 0 16,-26 0-16,-80 0 15,-40 0-15,14 0 16,-53 0-16,13 0 16,0 0-1,-13 0-15,13 0 16,0 0-16,-13 0 16,13-27-16,0 27 15,0-13-15,-26-13 16,52 12-1,-132 14-15,14 0 16,-14 0 0,66-26-1,-65 26 1,-1 0-16,13 0 16</inkml:trace>
  <inkml:trace contextRef="#ctx0" brushRef="#br0" timeOffset="173628.987">20055 16709 0,'27'0'78,"-14"0"-63,40 0 1,0 0-16,40 0 16,12 0-16,-25 0 15,-1 0-15,-13-27 16,0 27-16,-39 0 16,39 0-16,-53 0 15,27 0-15,-27 0 16,14 0-16,-14 0 15,66 0-15,-66 0 16,27 0 0,13 0-16,13 0 15,-39 0-15,92 0 16,-93 0-16,40 0 16,14 0-16,-14 0 15,13-13-15,-13 13 16,-39 0-16,39 0 15,-40 0-15,14 0 16,26 0-16,-13 0 16,-40 0-16,27 0 15,-27 0-15,1 0 16</inkml:trace>
  <inkml:trace contextRef="#ctx0" brushRef="#br0" timeOffset="174746.324">19632 15888 0,'-26'0'47,"26"80"-31,0-54-16,0 54 15,0-14-15,0 13 16,0 14-16,0 12 16,0 15-16,0-15 15,0-12-15,0-14 16,0-52-16,0 12 16,0-78 77</inkml:trace>
  <inkml:trace contextRef="#ctx0" brushRef="#br0" timeOffset="175755.453">19791 15875 0,'26'0'47,"1"0"-47,26 0 16,66-53-1,-66 40-15,66 13 0,-13 0 16,-27 0-16,14 0 16,12 0-16,14 0 15,-13 0 1,-13 0-16,-14 0 16,1 0-16,-54 0 15,27 0-15,-27 0 16,-12 0-16,25 0 15,41 0-15,-67 0 16,13 0-16,1 0 16,-14 0-16,14 0 15,-14 0-15,13-27 16,14 27-16,-27 0 16,0 0-1,14 0-15,-1 0 0,14 0 16,0 0-16,-14 0 15,14 0-15,-27 0 16,0 0 0,14 0-16,-14 0 15,0 0 1,0 0 31,1 0-47,12 27 156,-26-14-156,0 67 16,0-28-1,0 41-15,0-40 16,0 26-16,0 14 16,0-40-16,0 26 15,0-39-15,0-27 16,0 0-16,0 14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29T07:55:04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9750 3016 0,'26'0'31,"-12"40"-16,-14-27-15,39 27 16,-26-27-16,1 80 16,12-54-16,-26-12 15,13 26-15,27 0 16,-27-27-16,14-13 16,-14 1-1,13-14 16,14-14-31,0-38 16,52-15-16,-52 28 16,0-27-1,-14 52-15,-12-25 0,-14 25 16,0 1-16,0-27 16,0 1-1,0 26 1,0-1-16,0 1 15,0 0 1,-14-14-16,-12 14 16,13 0-16,-40 13 15,39 0-15,1-40 16,13 27-16,-26 13 16,13 0-1,-14 0 1,14 0-1</inkml:trace>
  <inkml:trace contextRef="#ctx0" brushRef="#br0" timeOffset="1119.328">9882 3374 0,'-66'66'125,"26"26"-110,40-39-15,-53 66 16,14 0-16,12-53 15,14 1-15,-40 12 16,40 14-16,-40 26 16,0-27-16,13 41 15,14-94-15,-14 67 16,14-13-16,-40 26 16,26-27-1,-13 27-15,13-26 16,-39 13-16,0 26 15,39-53-15,-13 54 16,-26-1-16,26-13 16,13-53-16,0 0 15,1 14 1,-54 79-16,67-40 16,-14-53-16,0 0 15,-26 0-15,26-13 16,27-13-16,-40 52 15,53-79-15,-39 67 16,25-40-16</inkml:trace>
  <inkml:trace contextRef="#ctx0" brushRef="#br0" timeOffset="2002.528">8215 6840 0,'-66'66'62,"53"-40"-62,-27 40 16,14 27-16,-40-40 16,39 39-16,27-12 15,0-67-15,0 14 16,0-14-16,0 0 15,0 0 32,27-13-31,-14 0 0,0 0-16,14 0 15,-1 0 1,14 0-1,-1-26-15,28-67 16,-28 53-16,-26 27 16,14-79-16,13 65 15,-27-26-15,-13 14 16,0-1-16,0 0 16,0 27-16,0 0 15,0-14 1,-27-12-16,-12-28 15,25 54-15,1-13 16,-26 26 0,25-14-16,-39 28 93,40-14-77</inkml:trace>
  <inkml:trace contextRef="#ctx0" brushRef="#br0" timeOffset="2989.449">7885 7647 0,'-27'66'94,"14"-53"-94,-27 40 15,1 13-15,-1 13 16,-13 14 0,0 66-16,0-27 0,-13 0 15,-13 1-15,-14 25 16,14 1-16,-1-27 15,1 1-15,13-1 16,-40 0-16,26 1 16,1-14-16,0 13 15,-1 0 1,-25-26-16,25 26 0,40-92 16,1 13-16,26-13 15,13-27-15,-14 0 16,-12 27-16,26-27 109,92-13-93,14 0-16,-40 26 15,-13-26-15,66 0 16,146 0 0,-106 27-16,-14-1 15,54-26-15,-54 0 16,1 0 0,-27 0-16,13-39 0,-53-14 15,14 40 1,26-14-16,-26 1 15,-14 26-15,-66 0 16,1 0-16,25 0 16,-26 0-16,14 0 15,13 0-15,-27 0 16,27-14 0,-27 14-16,26-39 15,1 25-15,0-25 16,-27-1-16,-13 0 31</inkml:trace>
  <inkml:trace contextRef="#ctx0" brushRef="#br0" timeOffset="3772.392">8414 7594 0,'0'-14'32,"26"81"61,1-15-93,-14 15 16,27-1-16,12-13 16,-12 66-16,66 172 15,-53-93 1,0-13-16,-13 40 15,12 13-15,1-13 16,-26 0-16,39-26 16,-13-1-16,0-39 15,-27-40-15,-26-106 16,0 27-16,14 13 16,-14-27-1,26 27-15,-26-40 0</inkml:trace>
  <inkml:trace contextRef="#ctx0" brushRef="#br0" timeOffset="5040.379">10372 3440 0,'53'53'78,"79"92"-78,-26-13 16,-67-65-16,14-15 15,40 81-15,26 65 16,26 1-16,-39-1 15,13 40-15,0-26 16,-39-14 0,65 159-16,-65-198 15,-1-26-15,-26 25 16,-40-118-16,14 39 16,12-39-16,-25-27 15</inkml:trace>
  <inkml:trace contextRef="#ctx0" brushRef="#br0" timeOffset="5967.083">11959 6244 0,'-13'0'47,"-27"27"-32,1-14 1,-1 53-16,-13-13 15,53-40 1,-26 27-16,12 39 16,-12-13-16,26-52 15,0 25-15,0 14 16,0-13-16,0 0 16,0-27-16,0 13 15,0 14-15,0-27 16,0 14-16,0-14 15,0 0 1,0 0-16,26 1 16,27-14 15,0 0-31,-13 0 16,-27 0-16,0 0 15,40 0 1,-40 0-16,27 0 15,-27-14 1,67-65-16,-67 39 16,-13 27-16,66-27 15,-66 27-15,0-66 16,0 66-16,27-27 16,-27 27-1,0-1-15,13 1 16,-13 0-16,0-13 15,0-27-15,0 39 16,0 1 0,0-27-16,-13 1 15,-27-14-15,13 13 16,27 27-16,-13-27 16,13 27-16,-13 0 78,-66 13-63,-1 0 1,14 0-16,-53 53 16,26 39-16,-12 14 15,91-40-15,-12-52 16</inkml:trace>
  <inkml:trace contextRef="#ctx0" brushRef="#br0" timeOffset="7199.097">11867 6707 0,'0'13'78,"0"54"-63,-27 25-15,27-39 16,-26 13 0,12 14-16,-38 52 15,25-13-15,1 0 16,12 0-16,-12 0 15,-27 53 1,40-53-16,-14 14 16,1-14-16,-1 0 15,1 0-15,13 0 16,-14 0-16,1 0 16,-1-26-16,14-80 15,0 40-15,13 0 16,-27 39-16,14-52 15,-13 66 1,-27 26-16,53-92 0,0 13 16,-13-14-16,13 14 15,-40 13 1,13 1-16,14-28 16,13-26-16,0 14 15,-26-1-15,12 27 16,14-39-16,0-1 15,-13 0-15,26-13 188,1 0-172,25-40-1,-25 27-15,25 0 0,-25 0 16,25-14-16,1-13 15,13 1 1,13-1-16,80 14 0,118-1 16,67 27-16,66 0 15,53 0-15,13 0 16,-53 0-16,-80 0 16,-78 0-16,-186-13 125,-53 13-110</inkml:trace>
  <inkml:trace contextRef="#ctx0" brushRef="#br0" timeOffset="8179.732">12382 6535 0,'14'40'47,"-14"-27"-31,26 0-16,27 54 15,26 118 1,-12-132-16,-28 13 16,27 0-1,14 27-15,26 39 0,0 40 16,13 0-1,-40-13-15,0-27 16,1 27-16,-1 13 16,0-14-16,1 1 15,12 13-15,14-13 16,-26 13 0,-1-40-16,0-13 0,27 13 15,-66-92-15,-27-13 16,0-14-16,14 0 15,-14 0-15,-13 1 16,27 25 156,39 27-172</inkml:trace>
  <inkml:trace contextRef="#ctx0" brushRef="#br0" timeOffset="12207.639">11417 8414 0,'39'0'110,"1"53"-95,-27-40-15,1 0 16,12 14-16,-26-14 16,27 13-1,-1 1-15,-13-1 16,0 14 0,1-27-16,12 27 15,14 0-15,-27-1 16,14 14-1,-14-13-15,0-27 16,0 0-16,14 40 16,-14-40-16,-13 1 15,13 12-15,27-13 16,-27 1-16,-13-1 16,13 0-16,0 53 15,14-53 1,-27 14-16,13 39 15,40 27-15,-40-80 16,-13 13-16,14 1 16,-1-14-16,-13 13 15,0-12-15,0 12 16,13-13 0,-13 1 15,0-1-16,0 27 1,0 12-16,0 15 16,0-14-16,0 13 15,0 40-15,-40-67 16,-13 80-16,40-106 16,-27 27-16,-26 26 15,53-52-15,-13-1 16,-14 13-16,-26 14 15,53-27-15,-27 14 16,27-27-16,-40 13 16,-40 13-16,40-26 15,40 0-15,-27 0 16,-13 0 0,-92 0-1,79 0-15,39 0 16,14 0-16,-13 0 15,12 0-15,1-13 0,-27 0 16,27-27-16,-26-52 16,-41-28-16,27-12 15,0 13-15,40 53 16,-13-53-16,26 66 16,0-26-1,0-40-15,0 92 16,0-39-16,0 26 15,0-13-15,0 14 16,0 12-16,0-12 16,39-28-16,-12 54 15,26-40-15,26 53 16,14-106-16,-1 67 16,-26 12-16,-26 14 15,53-53 1,-54 26-16,-25 27 15,-1 13 1,13 0 93,1 0-109,-14 0 16</inkml:trace>
  <inkml:trace contextRef="#ctx0" brushRef="#br0" timeOffset="14308.746">8229 6231 0,'-40'0'16,"13"0"-16,-12 13 16,-67 106-16,53-119 15,-13 0-15,-14 14 16,41 12-16,-14-13 15,13 14-15,-26 39 16,26-26 0,-92 105-16,66-92 15,0 66-15,39-79 16,14 13-16,-27 13 16,-13 53-16,14-27 15,12 28-15,1-41 16,-1 13-16,14-12 15,-13 39-15,-1-26 16,-12 26 0,-14-27-16,0 40 0,13-39 15,-13 26-15,27-26 16,-14 26-16,-13 13 16,0-39-16,40 26 15,-14-40-15,1 40 16,26 0-16,-13-39 15,13 39-15,-27 0 16,27 0 0,0 0-16,0 26 0,0 1 15,0-27 1,0 0-16,0-13 16,0 13-16,0 0 15,0-40-15,0 27 16,0 13-16,0-39 15,27 52-15,-1-106 16,14 41-16,-27-1 16,67 13-1,-67-79-15,26 0 32,-25 0-32,65 0 0,-26 0 15,26 0 1,-13 0-16,40 0 15,-40 0-15,14 0 16,-41 0-16,14 0 16,40 0-16,-14-13 15,14-27-15,-27-26 16,27-13-16,39-1 16,-13 41-16,13-14 15,-13 0-15,14-27 16,-41 41-16,41-41 15,-1 1-15,0 0 16,-13-1-16,14-26 16,12 1-16,-92 65 15,40-26-15,39-40 16,-26 0-16,0-26 16,-1 26-16,1-26 15,-40 39-15,14-39 16,-27 13-16,0-14 15,-40-25-15,13 12 16,-26-13-16,0 14 16,0 26-16,0-27 15,0-13 1,0-105 0,-79-14-1,26 146-15,0 13 16,0-40-16,-26-13 15,-1-26-15,-12 39 0,12-13 16,41 132-16,-54-52 16,53 52-16,1 27 15,-27-27 1,-1 0 0,54 27-16,0 13 15,-27-26-15,27 26 16,-27 0-1,27-27-15,0 27 16,-27 0-16,14 0 16,-1 0-16,-26 0 15,40 0-15,-13 0 16,-1 0-16,14 0 16,0 0-1,0 0-15,-27 0 0,27 0 31,-1 0-15,1 0-16,-26 0 16,-41 0-16,40 27 15,-26-14-15,13 26 16,-13-39-16,27 0 16,-14 27-16,39-14 109,-12-13-93,13 0 77</inkml:trace>
  <inkml:trace contextRef="#ctx0" brushRef="#br0" timeOffset="35426.797">7871 7686 0,'14'424'16,"39"-305"-16,26 13 15,-13-39-15,40 12 16,26-25 0,27-1-16,0-26 15,39-27-15,-13-26 16</inkml:trace>
  <inkml:trace contextRef="#ctx0" brushRef="#br0" timeOffset="41865.281">9935 2884 0</inkml:trace>
  <inkml:trace contextRef="#ctx0" brushRef="#br0" timeOffset="42988.055">10081 2897 0,'-14'0'219,"-39"0"-219,40 0 16,-13 40 109,26-27-125,-13 0 62,-27 54 32,27-54-78,-27 40-16,27 0 15,-14-14-15,27-12 16,0-14-1,-13 0-15</inkml:trace>
  <inkml:trace contextRef="#ctx0" brushRef="#br0" timeOffset="43885.378">10888 2249 0,'-67'79'79,"-38"67"-79,38-93 15,1 13-15,-26 13 16,-1-12-16,27-1 15,0-27-15,26 1 16,27-27-16,13 14 16,-13-14-16,26-53 109</inkml:trace>
  <inkml:trace contextRef="#ctx0" brushRef="#br0" timeOffset="44410.469">10306 2540 0,'0'40'62,"0"66"-46,-27-67-16,27 1 15,0 13 1,-26 13-16,26-53 0,-14 27 16,14-27-1,0 14 1,0-14-16,0 13 62,14-26-62,12 0 16,27 14 0,-40-14-16,14 0 15,-1 0-15,27 0 16,-26 0-16,12 0 16,27 0-16,-39 0 15,-14 0-15</inkml:trace>
  <inkml:trace contextRef="#ctx0" brushRef="#br0" timeOffset="46695.882">7342 7580 0,'-92'239'0,"-1"25"16,-79 239-1,79-199-15,27 40 0,13 26 16,-13 1-16,0-1 16,13-26-1,13-13-15,14-66 0,26-239 16,53 27-16,26-40 16,-13-13-16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29T07:58:59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21431 7342 0,'0'-13'109,"13"13"-93,40-40-1,-39 40-15,25 0 16,14-26-16,-13 26 16,0 0-16,-27 0 15,27 0-15,-27 0 16,13 0-16,-13 0 16,14 0-16,-14 0 15,0 0-15,27 0 16,-27 0-16,1 0 15,12 0-15,0 0 16,1 0 0,-14 0-16,14 0 15,25 0 1,-38 0-16,-1 0 16,27 0-16,-27 0 15,13 0-15,1 0 16,-1 0-1,-13 0-15,1 0 0,12 0 16,1 0-16,-14 0 16,40 0-1,-27 0-15,-13 0 16,1 0 0,-1 0-1,0 0-15,14 0 16,-14 0-16,0 0 15,0 0-15,0 0 16,14 0 15</inkml:trace>
  <inkml:trace contextRef="#ctx0" brushRef="#br0" timeOffset="2192.037">21484 6588 0,'0'-13'78,"27"39"-47,39 14-31,13-27 16,53 67-16,-39-27 15,198 105 1,-119-78-16,-13-1 16,39 40-16,-158-119 15,-27 13-15,0-13 16</inkml:trace>
  <inkml:trace contextRef="#ctx0" brushRef="#br0" timeOffset="3492.694">21577 5358 0,'13'-13'32,"0"-1"-17,40-25-15,13 39 16,-26-40-16,-14 27 15,1 13-15,-14 0 16,0-40-16,27 27 16,-27 13-16,1-27 15</inkml:trace>
  <inkml:trace contextRef="#ctx0" brushRef="#br0" timeOffset="4052.449">21841 4749 0,'-13'0'47,"13"14"-31,-26 78-1,-1-39-15,27 40 16,0 13-16,0-27 15,0-13-15,0 40 16,0-27-16,0 14 16,0-14-16,0-13 15,0-13-15,0-39 16,0 25-16,0-26 16,0 1-16</inkml:trace>
  <inkml:trace contextRef="#ctx0" brushRef="#br0" timeOffset="4502.247">21669 5305 0,'-26'0'62,"26"40"-62,-13 26 16,13-53 0,0 0-16,0 27 0,0-14 15,0 14 1,-40 13-1,27-40-15,0 67 16,-14-67-16</inkml:trace>
  <inkml:trace contextRef="#ctx0" brushRef="#br0" timeOffset="4932.425">21828 5305 0,'13'0'47,"27"40"-47,-13-1 16,-14-25 0,0 12-16,0-13 31,40-13 16,-40 0-47</inkml:trace>
  <inkml:trace contextRef="#ctx0" brushRef="#br0" timeOffset="5605.905">22225 5239 0,'40'-53'94,"52"13"-94,-65 40 15,-1-13-15,-13 13 141,-13 40-141,-52 13 16,12 39-16,-13 1 15,26 26-15,-12-79 16,26-1-16,-27 27 16,40-26-16,-27-27 15,14 1-15</inkml:trace>
  <inkml:trace contextRef="#ctx0" brushRef="#br0" timeOffset="6152.207">22119 5398 0,'27'-14'79,"-1"41"-64,1 39-15,12-26 16,1-27-16,13 27 15,-27-1-15,-12 27 16,12-52-16,-13-1 16,14 0-16,-1 14 15,-13-14 1,1 0-16,25 27 0,-26-27 31</inkml:trace>
  <inkml:trace contextRef="#ctx0" brushRef="#br0" timeOffset="6759.617">22966 4802 0,'-80'0'78,"67"0"-78,-40 66 16,-53 40-16,27 27 15,-53-1-15,105-79 16,-12 13-16,25-53 16,14 27-1,0-27-15</inkml:trace>
  <inkml:trace contextRef="#ctx0" brushRef="#br0" timeOffset="7181.727">22754 5173 0,'13'0'78,"-13"66"-78,0 13 0,0-13 15,0 14 1,0-27-16,0 39 16,0 14-16,0-27 15,0-52-15,40-14 63,-27-13-63</inkml:trace>
  <inkml:trace contextRef="#ctx0" brushRef="#br0" timeOffset="7753.199">23085 5014 0,'26'-40'32,"-26"27"-17,14 13-15,39-26 16,-40-1-16,0 14 16,40 13-16,-40 0 15,14-13 1,-14 13-1,0-14 1,27-12-16,-27 26 16</inkml:trace>
  <inkml:trace contextRef="#ctx0" brushRef="#br0" timeOffset="8152.743">23349 4763 0,'-13'-14'16,"0"14"-16,-40 40 15,13 0-15,40 26 16,-26-13-16,13-14 16,-14 41-16,27-40 15,0-27 1,0 26-16,0-25 16,-13-1 15</inkml:trace>
  <inkml:trace contextRef="#ctx0" brushRef="#br0" timeOffset="8472.901">23151 5173 0,'0'53'47,"0"0"-47,0 39 16,0-13-1,0 27-15,0-13 16,0-40-16,0 13 0,-26-26 15,39-40 64,0-66-79,14-14 15</inkml:trace>
  <inkml:trace contextRef="#ctx0" brushRef="#br0" timeOffset="9196.957">23323 5093 0,'13'-13'93,"0"13"-77,1-13 0,12 13 171,-13 0-171,-13 13-16,0 53 15,0 40-15,0-53 16,0 13-16,0-13 16,0 13-16,0-13 15,0 13-15,0-26 16,0-14-16,0-12 16,0 12-16,0-13 15,-26 1 1</inkml:trace>
  <inkml:trace contextRef="#ctx0" brushRef="#br0" timeOffset="9788.376">23230 5358 0,'0'-13'47,"27"-1"-16,-14 14-31,27 0 47,-27 0-47,40 0 15,-40 0-15</inkml:trace>
  <inkml:trace contextRef="#ctx0" brushRef="#br0" timeOffset="10204.265">23297 5411 0,'0'53'16,"0"-40"31,13-13-32,0 0 1,0 0-16,27 0 31,-27 0-15</inkml:trace>
  <inkml:trace contextRef="#ctx0" brushRef="#br0" timeOffset="10610.005">23164 5622 0,'0'14'47,"27"-14"-31,-14 0-16,0 0 15,14-14 1,-1 14-1,-13 0-15,1 0 16,12 0 47</inkml:trace>
  <inkml:trace contextRef="#ctx0" brushRef="#br0" timeOffset="11413.377">23085 5874 0,'0'0'0,"26"-27"63,-12 27-63,12 0 16,1 0-16,-1 0 15,-13 0-15,14 0 16,-14 0-16,0 0 15,14 0-15,-1 0 16,27 0-16,-40 0 16,0 0-16,1 0 62,-1 0-46,13 0-1,-12 0-15,-1 0 16,0 0 62,27 0-62,-27 0-1,0 0 1</inkml:trace>
  <inkml:trace contextRef="#ctx0" brushRef="#br0" timeOffset="96580.434">7938 12277 0</inkml:trace>
  <inkml:trace contextRef="#ctx0" brushRef="#br0" timeOffset="103979.93">14288 8295 0,'-14'0'125,"1"53"-109,13-40-16,-13 66 16,-14-26-16,27-26 15,0-1-15,0-13 16,0 27 0,0-27-16,0 1 31,0 12-16,0-13 17,0 0-32,0 1 31,40-1-15,-27-13-1,1 53 1,25-53-16,-26 0 0,1 0 15,12 0 1,1 0 0,-14 0-16,0 0 15,13 0 1,1 0 0,-14 0-1,27-40-15,-27 27 16,-13 0-16,27-27 15,-27 27-15,0-27 16,0 14-16,0 12 16,0-12-16,0-1 15,0 14 1,0-13 0,0-27 15,0 40-31,0-1 15,-14 14 32,1-13-31,0 13 109,0 0-125,-1 0 16,1 0-1,-13 0 1,12 0-1,1 0 48,0-13-47,0-14-1,-27 14 32,27 13-47</inkml:trace>
  <inkml:trace contextRef="#ctx0" brushRef="#br0" timeOffset="104716.298">14235 8692 0,'-40'66'94,"-13"26"-94,13-12 16,14-14-16,-106 212 31,52-106-31,1-14 0,-1 1 16,27-26-16,1-14 15,-1 13-15,13-13 16,-13-26-16,40-1 16,-14-52-16,14-1 15,13-25-15</inkml:trace>
  <inkml:trace contextRef="#ctx0" brushRef="#br0" timeOffset="105265.547">13229 10173 0,'-13'40'62,"13"-14"-62,0 27 16,-27 27-16,27-14 15,0 13-15,0 1 16,0-41-16,0-25 16,0 25 46,0-26-62,40-13 16,-27 0-16,27 0 15,0-13-15,-1-26 16,-12 25 0,39 14-16,-13-26 0,13-14 15,-53 27 1,14 13-16,-14 0 16,27-53 30</inkml:trace>
  <inkml:trace contextRef="#ctx0" brushRef="#br0" timeOffset="106097.15">13269 10769 0,'-13'13'47,"-40"13"-47,13 27 16,-26 13-16,53-52 15,-1 12-15,-25 40 16,39-26-16,0 26 15,0-39-15,0 39 16,0-13 0,0-27-16,0 0 0,0 41 15,0-54-15,0 0 16,0 14 0,0-1-1,13-13 1,0-13-1,27 0 1,13 0-16,13-13 16,0 0-1,-39-14-15,-1-12 0,14 25 16,-1-25-16,-25-1 16,-14 27-16,0-80 15,39 27 1,-39 53-16,0-67 15,0 67-15,0 0 16,0 0-16,0-27 63,0 27-48,-13 13 1,-27 0-1,27 0-15,0 0 32</inkml:trace>
  <inkml:trace contextRef="#ctx0" brushRef="#br0" timeOffset="107055.843">14526 8678 0,'39'14'78,"-25"-14"-78,-1 53 16,40 26-16,-27 40 15,-13-26-15,14 26 16,26 39-16,53 160 16,-54-159-1,1-27-15,0-13 16,-53-79-16,14-1 15,-1-25-15,13 25 16,-26 14-16,13 13 16,27 1-16,-40-15 15,66 15-15,-52-54 16,12 0 31</inkml:trace>
  <inkml:trace contextRef="#ctx0" brushRef="#br0" timeOffset="107839.745">14989 10491 0,'53'53'109,"-53"0"-109,26 13 16,-13-27-16,0-25 15,14-14-15,-14 13 32,0-13 14,27 0-14,-13 0-32,12-40 15,-12 1-15,-14-28 16,-13 54 0,26 0-16,-12-27 15,-1-26-15,-13 40 0,26-14 16,-26 27-1</inkml:trace>
  <inkml:trace contextRef="#ctx0" brushRef="#br0" timeOffset="108572.297">15200 11020 0,'-26'26'31,"26"27"-31,-13-13 16,13-27-16,0 1 15,0 12-15,0 0 16,0-12 47,13-14-63,13 0 15,27 0-15,-40 0 16,1 0-1,25-40 1,-25 14-16,25-27 16,1 13-16,-14-66 15,14 40-15,-40 26 16,13-13-16,-13 14 16,0 25-1,0-25-15,0 25 0,0 1 63,-13 13-48,-13 0 1,12 0-16,-38 27 16,-15-14-16,41 27 15,-1-27-15,14 13 16,-26 27-1,25-40-15,1 1 0,-66 25 16,65-25 0,-25 12-1,-1 14-15</inkml:trace>
  <inkml:trace contextRef="#ctx0" brushRef="#br0" timeOffset="109396.927">13110 11602 0,'-40'40'62,"1"26"-46,-41 53 0,67-53-16,-40 13 15,-26 93-15,-1-13 16,1 13-16,0-13 15,-14 39-15,40-39 16,-26 40-16,-14-1 16,14-26-16,-53 145 15,132-303 1,-14-1-16</inkml:trace>
  <inkml:trace contextRef="#ctx0" brushRef="#br0" timeOffset="109909.556">11827 13295 0,'-40'67'46,"27"-54"-30,13 66-16,-53 40 0,53-66 16,0 13-16,0-13 15,0 13 1,0-13-16,0 13 16,0-13-16,0-39 15,0 12-15,0-13 47,40-13-31,26 0-1,-13-13-15,39 0 16,-12-14-16,12 1 16,1-14-16,0-13 15,-80 40 1,0 13-16,0-13 31</inkml:trace>
  <inkml:trace contextRef="#ctx0" brushRef="#br0" timeOffset="110565.63">11589 14340 0,'0'0'0,"-40"27"0,0-1 16,14 93 0,13-105-16,-1-1 0,14 0 15,-13 0 1,13 14-16,0 39 0,0-26 16,0-27-1,0 53-15,0-26 16,0 26-16,80 53 0,-41-79 15,1-1 1,-27-25-16,40-14 31,-40 0-31,67 0 16,-41-40-16,28-53 16,-1 27-16,-13-66 15,-14 92-15,-25-13 16,12 14-1,-26-41-15,0 40 16,0 1-16,0-14 16,0 40 46,-26 13-46,12 0-1,-12 0-15,-67 0 16,54-27 0,12 14-1,14 13 1</inkml:trace>
  <inkml:trace contextRef="#ctx0" brushRef="#br0" timeOffset="111624.753">13361 11602 0,'0'79'78,"0"-65"-78,14 39 16,12 66-1,1 66-15,26 79 16,-1 266 0,-12-306-16,-13-25 0,-1-54 15,-13-12 1,14-120-16,-27 40 15,0-40-15,0 14 0,0-1 16,0 1 0,13-14-16,-13 40 0,13-27 15</inkml:trace>
  <inkml:trace contextRef="#ctx0" brushRef="#br0" timeOffset="112185.085">13361 13586 0,'0'14'47,"0"-1"-47,0 40 15,27 39-15,13 1 16,-40-80-16,79 53 16,-66-52-16,27 65 15,-40-66-15,26 0 16,-26 1-16,14-1 15,38-26 32,68-120-47,12 28 16,-53 12-16,-66 27 16,54 0-16,-67 52 15,0-38-15,13 38 16,13 1-16,-26 0 15</inkml:trace>
  <inkml:trace contextRef="#ctx0" brushRef="#br0" timeOffset="112791.788">13560 14407 0,'0'145'16,"0"-92"-16,-13 40 0,13-14 15,0-13-15,0-53 16,0 1 46,13-14-62,79-14 16,1-25-16,-27-54 16,67-52-16,-94 105 15,-12-39-15,12 12 16,-39 54-16,0-40 16,0-13-16,0 53 15,0-14-15,0 14 16,0-53-16,0 26 15,0 27 1,-13-13-16,-13 12 16,12 14-16,1-26 15,-53 26-15,53 0 16,0 0 0,-1 0-1</inkml:trace>
  <inkml:trace contextRef="#ctx0" brushRef="#br0" timeOffset="113847.697">15306 11232 0,'0'39'63,"0"-25"-48,0 65-15,-13 0 16,-14 40-16,1 40 15,0 40-15,-1-14 16,1 13-16,-1-13 16,1-26-16,26-13 15,-27 12-15,27-39 16,-26 1 0,26-15-16,0-12 15,0-67-15,0 41 16,0-14-16,0-14 15,0 1-15,0-27 16</inkml:trace>
  <inkml:trace contextRef="#ctx0" brushRef="#br0" timeOffset="114365.311">14936 13335 0,'0'79'47,"0"-52"-47,0 26 15,0 0 1,0 13-16,0-13 15,0-40-15,0 27 16,0-27-16,0 0 94,66-13-94,66-53 15,-92-13-15,13 66 16,-14-13-16,-25 0 16,-1-14 15</inkml:trace>
  <inkml:trace contextRef="#ctx0" brushRef="#br0" timeOffset="114891.542">14817 14208 0,'-40'225'16,"40"-212"-16,0 27 15,0-27-15,0 40 16,0-40-16,40-13 47,65-13-32,-65-27-15,0 27 16,79-53 0,-79 0-16,26 39 15,53-39-15,-79 0 0,-27 27 16,13-1 0,-13 27-16,-13-1 78,-39 1-63,-54-40-15,40 40 16,-39-13-16,12 12 16,14-12-16,53 26 15</inkml:trace>
  <inkml:trace contextRef="#ctx0" brushRef="#br0" timeOffset="117183.736">15584 11258 0,'26'40'93,"-12"-27"-93,25 53 16,27 53-16,80 80 16,13 39-16,13 0 15,13 40-15,0-40 16,-13 13-16,-13-52 15,-53-27-15,0-40 16,-93-119-16,0 0 16,13 1-1,1 25 17,-14-25-32,14 25 15,12-26-15,-25 1 16</inkml:trace>
  <inkml:trace contextRef="#ctx0" brushRef="#br0" timeOffset="118065.376">16986 13520 0,'27'80'110,"39"-14"-95,-26-53-15,-27 0 16,0 1 0,27 25-16,-27-39 31,0 0-31,0 13 31,1-13 0,52-39-15,-27-1 0,1 0-16,53-52 15,-54 52-15,-25 27 16,-1 0 109</inkml:trace>
  <inkml:trace contextRef="#ctx0" brushRef="#br0" timeOffset="118840.439">17145 14155 0,'-66'27'16,"53"12"-1,13-25-15,0 25 16,-27 14-16,27-26 16,-13 26-16,13-27 15,0-13-15,0 27 16,0-27-16,0 0 15,0 14-15,0-14 32,0 0-17,26-13 1,1 0 0,-14 0-16,27 0 15,26-26-15,13-14 16,-13-13-16,-52 40 15,25 0-15,27-27 0,-66 27 32,0-14-17,0-25 1,0 25 0,0-13-16,0 27 15,0-40-15,-13 40 16,13-13-16,-13 12 15,0 1 1,0 13 125,-40 0-141,-40 93 15,67-67-15,-41-13 16,1 27-16</inkml:trace>
  <inkml:trace contextRef="#ctx0" brushRef="#br0" timeOffset="119520.12">17238 14711 0,'-27'13'62,"1"14"-46,12 26-16,-52 39 15,13 27-15,0 40 16,1-66-16,12 39 16,-13-13-16,0 40 15,0-1-15,0-25 16,0-14-1,53-80-15,-39 54 16,25-80-16,14 1 16</inkml:trace>
  <inkml:trace contextRef="#ctx0" brushRef="#br0" timeOffset="119974.946">16510 16021 0,'-40'66'63,"27"0"-63,-40 53 15,13-66-15,40-40 16,0 27-1,-13-27-15,13 40 0,40-27 79,-14-26-79,1-26 15,39 13 1,-53 13-16,27-40 0,-27 40 15,0-13 1,27 13-16,-27-27 16,27 14-16,-27 13 15,0-13-15</inkml:trace>
  <inkml:trace contextRef="#ctx0" brushRef="#br0" timeOffset="120773.747">16166 16801 0,'-40'66'0,"80"-132"0,-93 159 16,27-1-1,-40-26-15,66-52 0,0-1 16,0 0 0,0 14-1,0-1-15,0-13 0,0 27 16,26-27-1,-13 0-15,40-13 32,-40 0-32,27 0 15,39 0-15,-26 0 16,40-52-16,-27 12 16,-53 27-16,27-27 15,-27 27 1,0-14-16,1 1 15,-14-40 64,-14 52-64,1-12-15,-13 13 94,13-1-94,-1 1 31,-39-13-31,40 26 16,-13-27-1,12 14-15,1-13 16,0 26 93</inkml:trace>
  <inkml:trace contextRef="#ctx0" brushRef="#br0" timeOffset="121668.031">17489 14618 0,'0'53'94,"0"13"-94,26 14 16,1 52-16,-27 14 15,13 12-15,14-12 16,-1 13-16,0-1 15,1 1-15,-1-40 16,27 0-16,-13-79 16,-40 26-16,40-26 15,-27-27-15,-13 0 16,13 0-16,14 14 16</inkml:trace>
  <inkml:trace contextRef="#ctx0" brushRef="#br0" timeOffset="122220.407">17608 16113 0,'26'27'47,"-12"-14"-47,52 66 16,-53-65-1,0 25-15,1-26 16,-14 1-16,26 25 0,-13-25 31,40-14 1,-40 0-17,40 0-15,13-27 16,-52 14-16,39-27 15,-40 1-15,40-14 16,0 0-16,-27 26 16,-13 1-1</inkml:trace>
  <inkml:trace contextRef="#ctx0" brushRef="#br0" timeOffset="123165.035">17687 16841 0,'0'13'16,"-26"40"-1,-14-13-15,40-1 0,0 1 16,0 13-16,0-40 16,0 14 62,53-27-63,-26-27-15,12 1 16,-25 26-16,-1 0 16,26-14-1,-25 1-15,-1 0 16,40-27-16,-40 27 16,14-53-16,-14 13 15,-13 13-15,26-39 16,-13 66-16,-13-14 15,0 14-15,0 0 16,0 0 78,-13 13 0,-26 0-79,25 0-15,-39 0 16,-39 53-16,52-40 15,27 26-15</inkml:trace>
  <inkml:trace contextRef="#ctx0" brushRef="#br0" timeOffset="131336.699">7474 11668 0,'40'27'125,"-13"-14"-125,-14 27 16,-13-27-1,0 0-15,13-13 141,0 0-141,27-13 0,0-14 15,-27 1 32,-13-1-47,0 14 94,0 0-63,-27 13 32,1 0-63,0 0 94,-14 26-94,0 14 15,14 0-15,12-27 16,14 27-16,-13 13 15,13-40-15,0 13 94,0-52-78,0 13 78,13-27 77,-13 27-171,14-1 16,25-38 0,-25 25-16,-14 40 156,0 40-156,0 53 16</inkml:trace>
  <inkml:trace contextRef="#ctx0" brushRef="#br0" timeOffset="132206.305">7898 12832 0,'0'-26'62,"0"13"-62,0-1 0,-13 1 16,-1 13-16,-25 0 31,-14 0-31,13 0 16,27 0-16,-27 0 15,14 0-15,-14 0 16,0 27-16,27-14 15,-13 0-15,12 0 16,1 40-16,13-39 16,-13 25-16,13 27 15,0-52-15,0 38 16,0-38-16,0 52 16,13 0-1,40 0-15,0-13 16,0 13-16,-13-26 15,-1 0-15,-25-27 16,-1 27 0,13 26-16,14-27 15,-40-25-15,0-1 16,0 0 0,0 0-16,13 40 15,-13-26-15,0-14 16,0 13-16,0 1 0,0-14 15,0 40 17,0-40-32,0 0 31,-106-13-15,27 0-16,0 0 15,-1 0-15,-12 0 16,-14-13-16,66 0 15,-26 13-15,53-13 16,-1-1 0</inkml:trace>
  <inkml:trace contextRef="#ctx0" brushRef="#br0" timeOffset="134013.432">21021 11549 0,'13'-26'141,"-13"-1"-126,14 40 1,25 1 31,-25-14-31,38-27 62,-38 14-78,12 0 15,-13 0-15,1-14 16,-14 40 156,-27 14-172,-13 12 15,27-25-15,-13 12 16,26-13-16,0 1 63,13-14-48</inkml:trace>
  <inkml:trace contextRef="#ctx0" brushRef="#br0" timeOffset="134651.729">20942 12793 0,'66'0'47,"13"0"-47,-13 0 15,-13 0-15,-13 0 16,-27 0-16,27 0 16,-27 0-16,0 0 15,1 0-15,39 0 16,-40 0-16,13 0 16,1-40-16,12 0 15,-25 27-15</inkml:trace>
  <inkml:trace contextRef="#ctx0" brushRef="#br0" timeOffset="135135.806">21246 12806 0,'-40'93'63,"40"-27"-63,-26 39 15,26-38-15,-13 52 16,-27 66-16,-13-26 16,27-1-16,12 1 15,14-146-15,-26 67 16,26-67-16</inkml:trace>
  <inkml:trace contextRef="#ctx0" brushRef="#br0" timeOffset="139228.285">7422 11774 0</inkml:trace>
  <inkml:trace contextRef="#ctx0" brushRef="#br0" timeOffset="140804.833">7554 11681 0,'13'40'78,"-13"-27"-78,106 27 16,-27-40-16,40 40 16,-39-14-16,78 27 15,41 0-15,39 40 16,27-40-16,-1 13 16,1-13-1,158 39-15,-264-65 16,-53-27-16,-67 13 15,1-13-15,0 40 16,13-40 0,13 0-16,-13 26 0,66-13 15,-53-13-15,-13 0 16,53 0-16,52 0 16,1 27-16,26-1 15,-39-26-15,13 27 16,-120-27-16,1 0 15,-27 13-15,14-13 47,-1 0-47,1 0 16,12 0-16,14 0 16,-13 0-1,0 0-15,-14 0 0,14 0 16,-27 26-1,106-12 1,0-14-16,-66 0 16,40 0-16,12 0 15,15 26-15,-1-26 16,-93 0-16,1 13 16,25 14 30,-38-27-30,12 0 0,1 0-16,26 26 15,-40 1-15,0-27 47,27 0-47,39 0 16,-26 53-1,-40-53 1,0 13-16</inkml:trace>
  <inkml:trace contextRef="#ctx0" brushRef="#br0" timeOffset="142023.186">13044 12502 0,'-26'0'109,"26"13"-93,13 27-1,26 26-15,1 0 16,-27-53-16,-13 0 0,40 27 16,-27-27-1,0 0 17,1 1 93,-14 39 15,-40-27-140,-26-13 16,39-13-16,-39 27 15,0-14-15,53-13 16,-66 40-16,65-40 16</inkml:trace>
  <inkml:trace contextRef="#ctx0" brushRef="#br0" timeOffset="155971.425">13150 12793 0,'92'-14'94,"-39"-12"-78,66-14-16,-79 1 15,79-14-15,-53 13 16,27-26-16,-67 39 16,1 14-16,-1 0 15</inkml:trace>
  <inkml:trace contextRef="#ctx0" brushRef="#br0" timeOffset="156707.424">13944 12303 0,'39'-26'141,"-26"26"-141,40-13 15,-39 13 1,25 0-16,-12 0 15,12 0 1,-25 0-16,-14 39 188,-53 54-188,13-53 15,27 12 1,-27 15-16,14-54 15,12 13 1</inkml:trace>
  <inkml:trace contextRef="#ctx0" brushRef="#br0" timeOffset="157765.304">13838 12303 0,'0'-53'109,"0"-26"-109,0 13 16,26-27-16,1 14 16,-14-1-16,13-52 15,1 53-15,-14-14 16,13 67-16,14-14 15,-27-53-15,-13 80 16,40-66-16,-40 66 16,0-27-1,0-39-15,0 65 16,0-25-16,27-41 16,-14 41-16,13-1 15,-26-13-15,40-13 16,-27 53-16,-13-1 78,53-52-62,26-26-16,-26 52 15,40 13-15,-53-65 16,-14 65-1,14-12-15,-27 12 16,-13 14-16,13 0 16,-13 0-1</inkml:trace>
  <inkml:trace contextRef="#ctx0" brushRef="#br0" timeOffset="158905.285">13996 12224 0,'0'-27'78,"106"-92"-62,-79 53-1,12-13-15,-12-40 16,-1 26-16,-12 14 15,12-14-15,1 14 16,-14-14-16,13 40 16,-13 27-16,-13-27 15,0 26-15,40-39 16,-13 27-16,12-1 16,1-79-16,-27 106 15,27-1-15,-27-25 16,27-27-16,-40 52 15,0 1 1,39-40 0,-39 27-16,27-27 15,-14 0-15,0 26 16,14-39-16,-14 0 16,27 13-16,-14-13 15,-26 0 1,40 26-16,-27 14 15,40-40-15,-40 52 0,27-65 16,0 13-16,-1 0 16,27 13-16,27-27 15,0 14-15,52-79 16,-79 79-16,27-1 16,39-12-16,-13 0 15,14-1-15,-28 14 16,-65 27-16,39-28 15,-12 28-15,-28-1 16,80-92-16,-52 92 16,-1 0-16,-53 27 15,0 0-15</inkml:trace>
  <inkml:trace contextRef="#ctx0" brushRef="#br0" timeOffset="159920.673">16378 8348 0,'13'0'125,"13"0"-125,1 0 16,13 0-16,39 0 15,-66 0-15,27 0 16,-27 0 0,0 0-16,1 0 31,25-14-15,-26 14-1,27-39 1,-27 26-1,1 13 110,-14 79-109,0 93-16,-14 53 16,-12 0-16,26 0 15,-27-40-15,27-66 16,0-79-16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29T08:07:23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3572 4855 0,'79'-13'94,"-52"13"-94,92 0 16,-40 0-1,27 0-15,-40 0 0,-13 0 16,40 0-16,12 0 16,81 0-1,39 0-15,-1-26 16,41-1-16,0 27 15,-14 0-15,14 0 16,-41 0-16,-38 0 16,-1 0-16,-40 0 15,14 0-15,-53 0 16,13 0-16,40 13 16,0 14-16,26-1 15,-26 27 1,-1-26-16,1 25 15,-40-25-15,0-14 16,40-13-16,-53 0 16,52 0-16,-52 0 15,13 0-15,-39 0 16,-67 0-16</inkml:trace>
  <inkml:trace contextRef="#ctx0" brushRef="#br0" timeOffset="817.38">2818 2977 0,'13'0'46,"-13"39"-30,0 14-16,0 66 16,0 67-16,0 38 15,0 28-15,-13-27 16,13-40-16,0 13 16,-27-79-16,27-13 15,0-66-15,27-119 78</inkml:trace>
  <inkml:trace contextRef="#ctx0" brushRef="#br0" timeOffset="2275.333">3029 2672 0,'0'-26'94,"67"26"-94,52 0 16,-13 0-16,-14 0 15,14 0-15,-53 0 16,66 0-16,26 0 15,266 0 1,-187 0-16,1 0 16,0 0-1,0 0-15,27 0 0,-28 0 16,1 0-16,-40 0 16,-39 0-16,13 0 15,-53 0-15,26 13 16,-13 14-16,0-1 15,0 1-15,0-1 16,80 0-16,-14 1 16,0-27-16,40 0 15,0 0-15,-40 0 16,40 0 0,0 26-16,0-26 15,-40 27-15,13-1 16,-52 1-16,13-1 15,118 1 1,-158-1-16,-39-26 16,-67 0-16,40 13 15,-53 1 126,0-1-94,-13 26 78,-14 1-125,14 0 15,-40 79-15,40-106 16,13 14-16,-93 52 16,93 0-16,0-39 15,0 13-15,-39 40 16,12-41-16,27 15 16,0 38-16,0-38 15,0 12-15,0 0 16,0 14-16,0 13 15,0 13-15,-13-40 16,13 1 0,0 12-16,0-79 0,0 14 15,0-1-15</inkml:trace>
  <inkml:trace contextRef="#ctx0" brushRef="#br0" timeOffset="3396.107">8969 5054 0,'14'13'0,"12"-13"62,1 0-62,-14 0 16,13 0-16,-13 0 15,67 0-15,-1 0 16,-13 0-16,-13 0 16,40 0-16,13 0 15,13 0-15,-40 0 16,0 0-16,41 0 16,-41 0-16,0 0 15,1 0-15,12 0 16,-65 0-16,65 0 15,-78 0-15,12 0 16,1 0-16</inkml:trace>
  <inkml:trace contextRef="#ctx0" brushRef="#br0" timeOffset="4117.246">9922 4683 0,'-13'13'47,"13"1"-47,13 12 15,13-26-15,-12 27 16,-14 12-16,0 1 16,0 13-16,0-13 15,0 65-15,0-38 16,0-15-16,0 15 15,0-54-15,0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29T08:11:18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8427 9274 0,'26'39'78,"-26"-25"-62,14 39-16,12 13 15,-26-13-15,13 13 16,14-13-16,-27-14 15,13 41-15,-13-41 16,0-25 0</inkml:trace>
  <inkml:trace contextRef="#ctx0" brushRef="#br0" timeOffset="13012.365">4180 7408 0,'14'0'94,"12"0"-94,27 0 16,-40 0-16,40 0 15,-26 0-15,39 0 16,-13 0-16,13 0 16,40 0-16,-14 0 15,14 0 1,-27 0-16,-65 0 0,25 0 16,1 0-1,-13 0 1,12 0-16,-26 0 15,14 0-15,-14 0 16,14 0-16,26 0 16,-1 0-16,28 0 15,39 0-15,-66 0 16,39 0-16,-12 0 16,118 0-1,-118 0 1,-1 0-16,-13 0 15,-53 0-15,67 40 16,-54-40-16,14 0 16,0 0-16,-1 27 15,14-27-15,13 0 16,-52 0 0,91 0-1,-12 0-15,13 13 16,-27-13-16,14 0 15,-40 0-15,-14 0 16,28 26-16,-41-26 16,14 0-16,-27 0 15,0 0-15,14 0 16,-27 13 46</inkml:trace>
  <inkml:trace contextRef="#ctx0" brushRef="#br0" timeOffset="13955.885">3519 6456 0,'0'0'0,"0"13"0,0 40 16,0 66-16,0-79 16,0-14-16,0 93 15,13-92-15,-13 12 16,0 67-16,0-79 16,0-1-16,0-13 15,0 14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29T08:18:13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7474 15108 0,'-13'39'297,"13"-25"-281,-39-1-16,25-13 15,1 40-15,13-27 16,0 0-16,0 27 16,0-27-1,-53 40-15,27-27 16,26 1-16,0-14 15,-14 14 1,14-14 0,0 0-16,0 0 15,0 0 17,0 27-17,0-27-15,0 1 16,0-1-1,0 13 1,0-13 0,0 1-16,0-1 15,0 0 17,0 40-17,0-13-15,0-27 0,0 13 16,27-12-1,-14-14 1,0 13 0,-13 0-16,14 27 15,-14-27-15,26 0 16,-13 1-16,1 12 62,-1-13-46,0 0 0,27 1 140,-27-14-156,13 39 16,-26-25-16,27-1 31,-14-13-31,14 0 47,-14 0-47,0 0 15,27 0 1,-27 0-16,0 0 16,0 0 15,1 0 0,12 0-31,-13 0 16,14 0-16,-14 0 31,13 0-15,-12 0-1,-1 0 1,27 0 15,-27 0-31,13 0 16,1-13-16,-1-1 15,-13 14 1,14 0-16,-1-26 0,-12 13 16,12-1-16,27-25 15,-40 26 1,0-27-16,1 27 0,25-27 15,-25 27 1,25-1-16,-26-25 16,-13-14-16,27 13 15,-14-13 1,14-26-16,-14 39 16,-13 1-16,0 25 15,0-12-15,0-67 16,0 67-16,0 13 15,0-14-15,0 14 16,0-14-16,0 1 16,0 13-16,0-1 15,0-12 17,0 0-32,0-1 46,0 14-46,-40-27 16,27 27-16,-27-13 31,27 26-31,0-14 16,-27 14 0,27 0-16,0 0 15,-1 0 1,-25 0-1,25 0-15,-12 0 32,-14-13-32,14 13 47,13 0-32,-1 0 1,1 0 15,-26 0-15,25 0-16,1 0 31,0 0-31,0 0 16,-27 0 15,27 0-31,-1 0 15,-25 0-15,26 0 32,-1 0-1,-12 0 0,-1 0-15,14 0-1,-13 40 48,26-27-47,-14 0-16,-12 0 46,0-13-46,-1 40 16,1-27-16,12 1 31,1 12 157,0-13-173</inkml:trace>
  <inkml:trace contextRef="#ctx0" brushRef="#br0" timeOffset="2261.538">7752 15425 0,'14'0'266,"-14"27"-266,0-14 16,13 0-1,-13 0 1,26 27 0,-26-27-16,0 1 31,13-1-31,1 13 47,-1-13-16,27 1-15,-27-14-1,0 0 141,0 0-124,-13-14-17,0 1-15,0-26 16,0 25-16,0 1 16,0-13-16,0 12 15,0 1-15,0-26 16,0 25-16,0-12 31,0 13-31,0-14 31,0 14-15,0 0 0,-13-1-1,0 14 1,-14-26-16,14 13 203,0 13 94,0 0-282,-1 0 17,-12 26 46,13-13-47,13 1 32,0 25-48,0-25 1,0-1-16,0 0 15,0 27 32,0-27-31,-13 0 31</inkml:trace>
  <inkml:trace contextRef="#ctx0" brushRef="#br0" timeOffset="3819.645">8348 14936 0,'-14'0'0,"1"-13"140,13-27-124,27 0 0,-14 27-16,13 0 15,14-27-15,-14 27 16,-12-27-16,-1 27 16,27 13-16,-27-13 15,0-1 16,0-12-15,0 26 0,14 0-16,-14 0 15,0 0 1,1-13 0,-1 13-1,13 0 1,-12-13-16,-1 13 31,0 0-15,0 0-16,14 0 15,-1 0 1,-13 0-16,1-14 16,12 14-1,-13 0 1,40 0-1,-13 0 1,-27 0-16,0 0 16,27 0 15,-27 0-31,1 0 16,-1 0-16,26 0 15,-25 0-15,-1 0 16,0 0 15,27 0-31,0 0 31,-27 0-31,0 0 16,0 0-16,0 0 16,27 14-16,-27-14 15,1 0 1,12 0-1,-13 26 1,40-13 0,-40-13-16,14 13 15,-1-13-15,1 0 16,-1 40-16,1-13 16,-1-14-1,-13-13 1,14 13-1,-1 0 1,-12 1-16,38 25 16,-38 1-1,25-14-15,1 1 16</inkml:trace>
  <inkml:trace contextRef="#ctx0" brushRef="#br0" timeOffset="5168.135">9869 14751 0,'26'0'172,"-12"26"-172,-1-13 16,0 1 15,14-1-16,-14 26 17,-13-25-32,13-1 47,-13 0 156,0 14-188,-13-14 1,-27 0-16,27-13 16,-40 13-16,40-13 15,-14 0-15,14 0 16,0 27-1,-27-27 48,27 0-63,0 0 16,-1 26-1,1-26-15,-13 13 16,-1-13-16,-39 53 47,53-39-47,-27-1 15,27-13-15</inkml:trace>
  <inkml:trace contextRef="#ctx0" brushRef="#br0" timeOffset="6671.912">9102 14089 0,'13'-13'0,"-13"-14"16,0 1-16,0 13 15,0-14-15,0 1 16,-13-1 47,-14 14-63,-26-13 15,40 26 1,0 0 78,-27 26-79,27 27-15,13-13 16,-40-1-16,14 1 15,26-27-15,0 27 16,-13 0-16,-14-14 16,27 1-16,0 26 15,-13-1-15,13-12 16,0 0 0,0 26-16,0-53 109,13-13-78,40-39-31,13-1 16,-53 27-16,14-27 15,-27 27 1,53-40-16,-53 26 16,39 1-16,-25-40 15,25 26-15,-25 27 16,12 0 0,-26 66 218,0-14-218,0-12-16,0-1 46,0-13-14</inkml:trace>
  <inkml:trace contextRef="#ctx0" brushRef="#br0" timeOffset="8939.945">10663 15095 0,'-27'0'219,"1"0"-219,13 0 16,-14 39-1,1-26 1,-1 40-16,1-39 0,-27 25 15,40-25-15,-1 25 16,-12 1-16,13 39 16,13-52-16,0-14 15,0 40 1,0-40-16,0 27 16,0-27-16,0 13 15,0-12-15,0 12 16,0 27-16,0-40 15,0 1-15,0-1 16,0 26 0,0-25-16,0 39 15,0-40-15,39 13 16,-39-12 0,14-1-16,-1 0 15,0 0 1,27 27-1,-27 0-15,-13-27 16,26 0-16,-12-13 47,-1 27-31,13-27 30,1 0-46,-1 0 32,14 0-32,0 0 15,-27 0-15,0-27 16,0 27-16,14 0 16,-1 0-1,-13-13-15,1 0 16,52-14-1,-53 14-15,14 0 16,-1 13-16,-13-27 16,14 14-16,-1-27 15,-26 27-15,13 0 16,27 0-16,-40-14 16,13 1-16,0 12 15,-13-52-15,14 53 16,-14-13-16,0 12 15,0-25 1,0-14-16,0 26 16,0-26-1,0 40-15,0-13 16,0-1 0,0-12-1,0 12-15,0 14 16,0 0-16,-14-1 15,1 1 1,-93-13 0,93 26-16,-40-13 0,27-27 15,13 27-15,-1 13 16,-25-27 0,25 27-1,1-13 16,0 13 1,0 0-17,-14 0 17,-26 0-17,40 0 16,0 0-15,0 0 15,-1 0 1,-25 0 14,26 0-46</inkml:trace>
  <inkml:trace contextRef="#ctx0" brushRef="#br0" timeOffset="9618.854">10729 15465 0,'40'13'109,"-27"-13"-109,0 80 16,-13-1-1,0-26-15,0 0 16,26-40-16,-26 13 15</inkml:trace>
  <inkml:trace contextRef="#ctx0" brushRef="#br0" timeOffset="12135.801">7898 14923 0,'13'-40'78,"80"-26"-78,-93 39 15,0 1-15,26-40 16,-26 52-16,27-25 16,-27 26-16,0-40 15,0 26 1,0-39-16,26 0 15,-26 13-15,0 40 16,0-27-16,0 14 16,13-14-16,14-53 15,-27 80-15,0-27 16,0 14-16,0-14 16,0 1-1,0 12-15,0 14 16,0-14-16,0 14 0,0-13 31,0-1-31,0 1 16,0 13-16,0-14 15,0 14 1,-14 0 0,-12-1-1,13 14 1,0 0-1,-27-13 1,27 13-16,-1 0 31,-25 0 16,26 0-47,-1 0 63,1 0-16,0 0-47,-14 0 15,14 0-15,-40 13 16,40 14-16,0-14 15,0 0 1,-14 1-16,14 25 16,13-26-16,-40 1 15,27-1-15,0 13 32,-1-12-17,1-1 1,-26 53-1,25-40-15,14-12 16,0-1-16,0 13 16,0 67-1,-13-80-15,-27 27 16,40-14-16,0 1 16,0-14-16,0 40 15,0-27-15,0 1 16,0-14-16,0 0 15,0 1-15,0 25 16,0-26 15,0 14-15,0-1-16,0-12 16,0-1-16,0 40 15,0-40-15,0 0 16,0 14-1,14-14 1</inkml:trace>
  <inkml:trace contextRef="#ctx0" brushRef="#br0" timeOffset="13179.227">7342 14605 0,'40'0'109,"-27"0"-93,14 40 0,-14-27-16,0 0 46,0 0-14,14 14-32,-14-27 78,0 13-63,0 0 95,1-13-48,52-39-46,-53 25-16,27-65 16,-40 53-1,0 12-15,26 1 16,-13 13-1</inkml:trace>
  <inkml:trace contextRef="#ctx0" brushRef="#br0" timeOffset="14251.453">7951 12753 0,'0'79'47,"0"14"-47,0-14 16,0 1-16,0-1 15,0 14-15,0-14 16,0-39-16,0-27 31</inkml:trace>
  <inkml:trace contextRef="#ctx0" brushRef="#br0" timeOffset="15198.792">7951 13203 0,'0'-13'109,"0"-14"-93,39 27-16,-12 0 16,-1 0-16,-12 0 15,-1 0-15,26 0 31,-25 0-31,-1 0 32,0 0-1,0 13-15,1 1-1,-14 12 16,0 0-31,0-12 16,0 12 15,0-13-31,0 27 16,0-27-16,0 1 16,-14 12-1,-25-13 32,25-13-47,1 13 16,0-13-1,0 14-15,-14-14 16,14 39 15,13-25-15,-13-14-16,0 13 31,-1-13 0,-12 0-15,13 0 0,0 0-16</inkml:trace>
  <inkml:trace contextRef="#ctx0" brushRef="#br0" timeOffset="19765.13">10848 15200 0,'0'-79'63,"106"-53"-63,-53 79 15,0-13 1,-14 26-16,1 14 16,-27 12-16,14 1 15,-14 0-15,0 0 16,27-27-16,52-26 16,-39 26-16,66-13 15,-13-13-15,13 13 16,-105 53-16,-1 0 15,13 0-15,-13-13 16,1 13 0,-1 0 15,0 0-15,27 0-16,13 0 15,66 0-15,-40 0 16,-13 66-16,27-40 15,-40 14-15,-27-40 16,27 13-16,-13 27 16,-27-27-16,40 14 15,-40-27-15,27 53 16,-27-53-16,27 26 16,13 54-1,13-28-15,-53-25 16,14-1-16,-14-12 15</inkml:trace>
  <inkml:trace contextRef="#ctx0" brushRef="#br0" timeOffset="20628.627">12726 14645 0,'0'-13'109,"40"13"-109,0 52 16,0-38-16,-1 25 15,-26-25-15,1 12 16,-1-13-16,0-13 16,14 27 15,-27-1-31,0-13 62,0 1-30,0-1 15,0 0-47,0 14 15,-27-27 48,14 13-48,-27 0 1,27-13 0,0 40-16,13-27 15,-13 0-15,-1-13 31,-12 0-15,13 0-16</inkml:trace>
  <inkml:trace contextRef="#ctx0" brushRef="#br0" timeOffset="21237.405">12091 13335 0,'0'53'47,"0"0"-31,0 26-16,0 14 16,0-14-16,0 1 15,0 12-15,0-65 16,0-14-16,0 13 31</inkml:trace>
  <inkml:trace contextRef="#ctx0" brushRef="#br0" timeOffset="21892.654">12131 13732 0,'13'-13'110,"14"13"-95,-1 0-15,1 0 16,-14 0-16,13 0 15,27 0-15,0 0 16,-13 26-16,0 1 16,-27-27-16,0 0 15,0 0 17,14 13-17,-27 0 16,0 14-15,0 12-16,-13-26 16,-14 14-16,14-27 15,-14 13 1,14 0-16,-13 1 16,-1-14-16,14 39 31,0-39-31,0 14 31,-1-14-15,-12 0-16,13 0 47</inkml:trace>
  <inkml:trace contextRef="#ctx0" brushRef="#br0" timeOffset="23304.72">13309 15042 0,'0'-27'63,"0"-39"-48,26 0 1,14 0-16,26-27 16,-53 80-1,27-14-15,-1-12 16,1-27-16,66-14 15,-66 41 1,13-1-16,13 13 16,-27 27-16,-25 0 15,25-13-15,-25 0 16,38-14-16,-12 27 16,-27-13-16,1 0 15,12 13-15,14 0 16,-1-26-1,-25-967-15,12 1959 16,1-979-16,-14 13 16,0 0-16,27 0 15,39 0 1,-66 0-16,80 0 16,-53 0-16,26 26 15,79 40 1,-39 27-16,-53-66 15,40 39-15,-1 0 16,-12 40-16,-14-67 16,13 1-16,1 92 0,-41-92 15,54 26 1,-67-26-16,-26-27 16,27 27-16,-14-27 15,13 0-15,-26 14 16,0-14-1,14 0 1,-14 14 0,13-1-1,0-13-15,14 14 16,-27-1 0</inkml:trace>
  <inkml:trace contextRef="#ctx0" brushRef="#br0" timeOffset="24042.746">15293 15187 0,'13'0'47,"14"0"-47,-1 0 16,-13 0-16,1 0 16,38 0-1,-25 13-15,-14 14 16,27-1-16,-27-26 15,0 14-15,1-14 16,65 0 47,-66 0-48,27-27-15,52-13 16,-78 40-16,-1 0 15,0-13 1,0-13-16,14 12 94,-1-12-94,40-67 15,-39 67-15</inkml:trace>
  <inkml:trace contextRef="#ctx0" brushRef="#br0" timeOffset="25726.756">15200 13877 0,'0'-26'0,"0"52"0,-13-65 15,0-1 1,13 27-16,-13-14 16,-14 14-1,1-13-15,-14-14 16,14 40-16,-41-26 15,41 12 1,-1 14-16,14 0 78,-13 0-62,-27 53-16,13 0 15,1 13-15,39 0 16,-40-13-16,27 14 16,13-28-16,0-12 15,0 12-15,0-25 16,0 25 0,0-12-16,0-1 15,0-13-15,13-13 110,13 0-110,14-26 15,0-14-15,52-92 16,-52 92-1,-27 27-15,-13 0 16,13 0 0,-13-27 31,40-13-47,-40 27 15,0 12 16,13 14 110,27 0-125,0 66-16,-14-26 15,-13 0-15,27 0 16,-40 12-16,40-12 16,-27 0-16,13-27 31,-26 14-16,27 25-15,13-38 32,-27-14-32,53 0 31</inkml:trace>
  <inkml:trace contextRef="#ctx0" brushRef="#br0" timeOffset="27092.814">15915 15293 0,'-14'-13'62,"14"-27"-30,27-13-32,13-13 15,-1 0-15,27 13 16,1-13-16,-54 0 16,66-27-16,-39 53 15,0-26-15,-27 53 16,26-13-16,-25-1 15,-1 14-15,27-27 16,-27 27-16,27-14 16,-27 1-16,0 26 15,0 0 1,40-13-16,-40 0 16,27-14-1,-27 27-15,40 0 16,-26 0-16,-1 0 15,40-13-15,-39 13 16,12-13-16,54 13 16,-80 0-16,40 0 15,0 0-15,-40 0 16,40 0 0,-13 0-16,-27 0 0,27 0 15,39 0-15,-13 0 16,-13 26-1,-26-26-15,26 53 0,-40-53 16,27 40-16,-27-40 16,40 13-16,13 0 15,-53 14-15,0-14 16,40 40-16,-40-40 16,27 27-16,-27-27 15,27 27-15,26 26 16,-26-27-16,-27-25 31,0-1-31,27 27 16,0 13-16,-27-27 15,13 0 1,-26-12-16,14 12 16,-1-13-1,0 1 1</inkml:trace>
  <inkml:trace contextRef="#ctx0" brushRef="#br0" timeOffset="27813.468">17978 15042 0,'40'0'79,"-27"0"-79,1 26 15,12-13-15,-13 1 16,1-1-16,-1 26 15,0-25-15,27 25 16,-27-25-16,40-14 78,-27 0-78,67-53 16,-67 39-16,1-25 15,-1 26-15,1-27 16,12-13-16,-39 13 16,0 27-1,27 0-15,-14-14 0,0-26 16,-13 40-16,14 0 31,-14 0 16</inkml:trace>
  <inkml:trace contextRef="#ctx0" brushRef="#br0" timeOffset="29063.676">17820 13785 0,'-27'-13'31,"14"-1"-15,-40-12-1,40 26-15,0-13 16,-27 0 0,27 13-16,-1 0 15,-12 0 48,0 0-48,-14 0-15,0 39 16,0 27-16,27-52 16,13 25-1,-26-12-15,26-1 0,0 40 16,0-52 0,0 65-1,0-26-15,0-27 16,0 14-16,0-27 15,13 27-15,-13-27 0,13 0 16,0-13 0,54 0 46,-41 0-46,27-39-16,-13-1 15,52-26-15,-78 53 16,-1-14-16,0 14 16,-13-14 31,26-52-32,-12 79-15,-1-13 16,-13 0-1,26 79 126,-26-53-141,0 53 16,40 66-1,-27-65 1,14 12-16,-14-66 0,-13 0 16,13 14-16,14-14 31</inkml:trace>
  <inkml:trace contextRef="#ctx0" brushRef="#br0" timeOffset="30263.435">18574 15042 0,'-13'0'47,"-1"-27"-31,14-12-16,0-1 15,0-40-15,27 14 16,65-53-16,1 80 15,-27-14-15,-26 39 16,39-12-16,-66 13 16,27-27-1,-27 27 1,93 0-16,-93-1 16,27-12-16,-27 26 15,40-27-15,-13 1 16,0 26-16,-14-13 15,1-27-15,-27 27 16,52-14-16,-38 27 16,-1 0-16,27 0 15,-27 0-15,66-13 16,1 13-16,25 0 16,-78 0-16,-1 0 15,-12 0 16,25 0-15,1 0 0,39 0-16,27 0 15,0 53-15,-27-27 16,-39 14-16,39-13 16,-12 12-16,-41 1 15,27 0-15,-13-1 16,-1 1-16,54 26 15,-27-26-15,13-40 16,-12 66-16,-1 27 16,-27-54-16,14 28 15,-39-54-15,38 79 16,1-52 0,-13 0-16,-27-1 15,-13-25-15,27 12 16,-14 1-16,0-14 15</inkml:trace>
  <inkml:trace contextRef="#ctx0" brushRef="#br0" timeOffset="31016.812">21021 15161 0,'40'39'78,"-27"-25"-78,0-1 16,14 27 0,-14-27-16,0-13 31,0 0-15,27 26-16,-27-26 46,1 0-14,25 0-17,-12 0-15,52-79 16,-39 13-16,-1 0 16,1 13-16,26-40 15,-13 0-15,-40 54 16,-13 26-16,14-14 31,-28 27 63</inkml:trace>
  <inkml:trace contextRef="#ctx0" brushRef="#br0" timeOffset="31612.013">19711 13242 0,'0'14'47,"-13"105"-47,13-53 16,0-13-16,0 26 15,0 14-15,0-67 16,0 1-16,0-1 15,0-13-15</inkml:trace>
  <inkml:trace contextRef="#ctx0" brushRef="#br0" timeOffset="32268.865">19791 13613 0,'13'-27'15,"-13"14"-15,13 0 0,40 0 47,-40 13-31,27 0 62,-27 0-78,40 13 16,-26 27-16,12-14 15,-12 1 1,-14-14-16,-13 27 16,0-27-16,0 0 15,0 40-15,0-40 16,0 14-1,0-14-15,0 0 16,0 0-16,-53 40 16,40-53 15,-14 0-31,-25 0 47,25 27-47,-13-27 15,1 0-15,-1 0 16,27 0-16</inkml:trace>
  <inkml:trace contextRef="#ctx0" brushRef="#br0" timeOffset="33808.657">13031 15650 0,'0'-26'78,"0"12"-78,53 1 16,-40 13-16,27 0 15,-27 0-15,0 0 16,27-13-1,-27 13-15,0 0 16,27 0 0,-27 0-16,0 0 15,1 0 32,-14 13-31,0 0-16,0 40 15,0-26-15,0-1 32,0-12-32,-14 12 15,1-26 1,-13 0-16,12 13 16,1 0-16,0-13 15,-27 14 1,27-14-16,-13 0 15,-1 0-15,14 39 32,13-25-17,-13-14 1,52 0 140,-25 0-140,-1 0-1,26 0-15,14 26 0,14-13 16,-28 14-16,14-14 16,40-13-16,-80 0 15,0 0-15,0 0 16,67 0 62,-1 0-78</inkml:trace>
  <inkml:trace contextRef="#ctx0" brushRef="#br0" timeOffset="35233.259">15558 15624 0,'13'0'47,"26"-14"-16,-25 14-31,-1-13 0,27 13 16,-1 0-1,1-39-15,0 12 16,-14 27-16,14 0 16,-27 0-16,40 0 15,-40 0-15,14 0 16,-14 0-16,0 0 15,0 0-15,1 0 32,12 0-32,-26 13 47,0 27-47,0 13 15,0-27-15,-13-12 16,-40 25-16,0-25 15,-13 12-15,53-26 16,-1 0 0,-12 13-1,26 0 157,26 27-156,-12-40-16,65 13 15,-66 1 1,0 12-16,1-13 16,12 1-1,-26-1 1,0 0 0,0 27-16,0-27 15,0 0 16,0 27-31,0-27 16,-13 27-16,0-27 16,-40 40-16,13-27 15,27-26-15,0 0 32,-27 14-1,27-14-31,-27 13 15,27-13-15,-1 0 16,1 0 0,-13 0-1,-1 0-15</inkml:trace>
  <inkml:trace contextRef="#ctx0" brushRef="#br0" timeOffset="36703.753">18587 15769 0,'-79'0'78,"26"53"-78,13 0 15,-26 13-15,-14 67 16,80-120-16,0 0 16,-13 13-16,13 1 15,0-14-15,0 0 94,13-13-78,54 0-16,-14 0 15,-40 0-15,13 0 16,-13 0 62,40 0-62,-39 0-16,25 0 62,-25 0-62,-1 0 16,0 0-16,27-13 47,-27 13-47,13 0 15,1 0-15,-14-13 16,0 13-16,0-13 31,14-27 94,-27 27-125</inkml:trace>
  <inkml:trace contextRef="#ctx0" brushRef="#br0" timeOffset="37119.862">18732 15822 0,'0'40'78,"0"-14"-78,0 27 16,-26 27-16,26-1 16,-26 14-16,26-14 15,0-13-15,0 13 16,0-39-16,0-27 15</inkml:trace>
  <inkml:trace contextRef="#ctx0" brushRef="#br0" timeOffset="38342.573">21087 15809 0,'0'13'78,"0"0"-78,0 27 0,0 26 15,0-13 1,-13 27-16,0-41 16,0 1-16,-14 53 15,27-41-15,0-12 16,0-27-16,0 40 16,0-40-16,0 1 15,0 12-15,0-13 16,27 14-1,-14-1 1,40 27-16,-40-53 16,0 13-16,0 1 15,27-1-15,-27 0 63,-13 14-16,-13-14-32,-13-13 1,-1 0-16,-12 0 16,25 0-16,1 0 15,-27 0 1,27 0-16,-27 0 15,27 0-15,0 0 16,-40 0-16,13 0 16,27 0-16,0 0 31,0 0 63,13-13-79,-27-67-15</inkml:trace>
  <inkml:trace contextRef="#ctx0" brushRef="#br0" timeOffset="38932.715">21008 16206 0,'53'-53'62,"-40"26"-46,0 27-16,27 0 16,-27 0-1,0 0-15,27 0 16,13 0-16,-27 0 15,1 0-15,-14 0 16,27 0-16,-27 0 16,0 0-1,1-13-15</inkml:trace>
  <inkml:trace contextRef="#ctx0" brushRef="#br0" timeOffset="55792.285">10530 16060 0,'0'93'109,"0"-27"-93,0-26-16,-26 39 16,0 0-16,26-52 15,-14 26-15,14-27 16,0 14-16,0 39 15,0-12-15,0-28 16,0 41 0,0-41-16,0-12 15,0-14-15,0 13 16,0 27-16,0-26 16,0-1-16,0-13 15,0 40-15,0-39 16,27 39-16,12 13 15,1-53-15,-40 27 16,40 26-16,-27-13 16,-13-40-1,26 0 1,-12 0-16,-1 14 16,0-1-1,-13-12-15,40 12 16,-27-26-1,27 0 1,-27 0-16,0 0 16,27-13-16,39-27 15,-39 27-15,0-27 16,26-13-16,-27 0 16,-25 40-16,-14-13 15,13 12 1,-13 1-16,0 0 15,0 0 1,26-67-16,-26 41 0,0-14 16,0-40-16,0 40 15,0 0-15,0-39 16,0 65-16,0-12 16,0 25-16,0-39 15,0 27-15,0 13 16,0-14-1,0 1-15,0-1 16,0 14 0,0-40-16,0 40 15,0-14-15,0 14 16,-26 0 0,13 0-1,-1 0 16,1 13-15,0-27-16,-13 1 47,26 12-47,-14 14 16,-12 0-1,-1 0-15,1 0 16,13 0-16</inkml:trace>
  <inkml:trace contextRef="#ctx0" brushRef="#br0" timeOffset="56276.989">10954 16298 0,'-27'0'31,"1"53"-31,-1 66 16,1-66-1,-14-13-15,27-27 16,13 14-16,13-54 156,-13 14-156,13-27 0,-13-13 16,14-13-1,-14 53-15,0 0 16,39-93 0,-39 93-16,40 0 15,-27 13-15</inkml:trace>
  <inkml:trace contextRef="#ctx0" brushRef="#br0" timeOffset="56772.347">10980 16193 0,'13'-14'15,"27"-12"-15,-27 26 0,1 0 47,-1 0-31,40 0-1,-27 0 1,1 0-16,12 0 16,27 40-16,-52-27 15,-1-13-15,0 13 16,27 0-1,-27-13-15,0 40 16,1-40 0,12 0-1</inkml:trace>
  <inkml:trace contextRef="#ctx0" brushRef="#br0" timeOffset="58404.175">11417 17317 0,'0'-13'16,"0"0"-1,0-1 1,0 1-16,-40 93 141,0 12-126,14-52-15,26-14 16,-40 40-16,27-52 15,0 39-15,13-40 16,0 26 0,-27 28-16,27-54 15,0 0-15,0 0 16,0 1 0,0 12 15,0-13 16,40-13-16,13 0-31,106-79 16,-146 39-1,0 27-15,14 0 16,-27-1-1,13-25 1,-13 26 0,0-40-16,0 39 0,0-25 15,0 26-15,0-1 16,0 1 0,0 0-1,0-67-15,0 67 16,0-26-16,0 25 15,13 1 17,27 13 171,-27 0-188,-13 40 1,0-27 0,0 13-16,0 14 15,0 0-15,0-14 16,13 1 0,-13 26-16,13-40 15,-13 0-15,27 27 16,-27-27-16,0 0 15,13 40-15,0-40 16,1 14 0,-1-14-1,13 0 1,-12 1-16,-1 25 16,-13-26-16,39 27 15,-25-27-15,-1 1 31,0-14-15</inkml:trace>
  <inkml:trace contextRef="#ctx0" brushRef="#br0" timeOffset="61161.192">13269 16100 0,'-13'0'78,"-14"53"-46,-13 13-32,-39 80 15,13-80 1,13 26-16,40-78 15,-40-1-15,40 13 16,-27-13-16,27-13 31,-27 14-31,27 25 16,-27-39-16,14 0 16,-14 0-16,0 14 15,-13-14-15,27 0 16,13 0-16,-14 0 15,-12 0-15,25 0 16,1 0 0,-27 0-16,27 0 15,0 0 1,-27 0-16,-13 0 16,14-14-16,-1-12 15,-26 13 1,-27-53-16,67 52 15,13 14-15,-40-53 16,13 53 0,27-13-16,-14 13 15,1-26-15,-1 12 16,-65-12-16,79 13 0,-40 0 16,13-54-16,27 54 15,-27 0-15</inkml:trace>
  <inkml:trace contextRef="#ctx0" brushRef="#br0" timeOffset="61770.274">11708 16087 0,'-40'0'47,"0"39"-31,27-39-16,-13 14 15,-14 25-15,0-39 16,27 0-16,-27 40 16,27-27-16,0-13 15,-13 14 17,-1 12-32,1 14 15,26-27-15,-14 40 31,14-40-31,0 0 63,40 53-63,-13-39 16,12 39-16,14-26 15,-26-27-15,26 27 16,-14 26-1,1-27-15,26 1 0,-66-27 16,27 14 0,-1-1-16,-26 1 15,13-14-15</inkml:trace>
  <inkml:trace contextRef="#ctx0" brushRef="#br0" timeOffset="63083.688">13057 17264 0,'0'-26'15,"0"12"-15,0-12 16,0 0 0,0 12-16,0-39 0,-39 14 15,39 25 1,0 1-16,0-26 16,-14 25-16,-12 14 15,13-26 1,13-1-1,-14 27 1,1 0 0,0 0-16,-27 0 15,1 14 1,25-14-16,-25 13 16,-1 27-1,27-27-15,-40 66 0,-13-13 16,13 27-16,39 0 15,14-67 1,0 14-16,0 13 0,0-27 16,0-13-1,0 1-15,0-1 16,0 26 0,0-25-16,14-1 15,-1-13-15,27 40 16,-27-27-16,27-13 15,-27 0-15,40 0 16,-40 0 0,0 0-16,40 0 15,-13 0-15,-27-27 16,0 14-16,27-13 16,0-14-16,-1-26 15,1 0-15,-40 26 16,53-39-16,-53 39 15,13-26-15,-13 13 16,0 40 0,0-1-1,0-12 1,0 13 0,0-1 62,0 1-78,0 93 93,0-67-77,0 66-16,0-26 16,0 13-16,0-13 15,40 13-15,-27-52 16,13 25-16,-12-25 16,-1-14 62</inkml:trace>
  <inkml:trace contextRef="#ctx0" brushRef="#br0" timeOffset="69796.439">15690 16563 0,'-13'0'266,"-67"0"-266,41 26 15,12-26 1,-39 27-16,53 13 15,-67-14 1,67-26-16,-13 0 16,12 13-1,-12-13 32,-1 0-47,1 0 16,13 0-1,0 0-15,-27 0 0,27 0 16,-27 0-16,13 0 16,1 0-16,-27 0 15,0 0-15,40 0 16,-27 0 0,27 0-1,0 0-15,-27 0 16,27 0-1,0 0-15,-1 0 16,-25-26 0,26 26-16,-40-27 15,39 27 1,-25 0-16,25-13 16,-25 0-16,26 13 15,-1 0 1,1-13-1,-27-14 1,27 14-16,-27 13 16,27-13-16,-66-53 15,66 52-15,-27 1 16,0-13-16,27-1 16,0 1-16,-40-1 15,13-12-15,14 12 16,13 14-1,-14 0-15,1 13 0,12 0 16,1-13 0,0-1-1,0-25-15,-14 39 16,14-14 0,-13-12 15,-1 26-31,14-13 62</inkml:trace>
  <inkml:trace contextRef="#ctx0" brushRef="#br0" timeOffset="70292.113">13904 16140 0,'13'39'172,"0"28"-172,-13-28 15,0-26-15,14 1 16</inkml:trace>
  <inkml:trace contextRef="#ctx0" brushRef="#br0" timeOffset="70724.962">13957 16047 0,'26'-13'94,"54"53"-94,-67-40 15,53 13-15,0 40 16,0-53-16,0 92 16,-13-92-1,-26 0-15,-1 14 16</inkml:trace>
  <inkml:trace contextRef="#ctx0" brushRef="#br0" timeOffset="71369.97">14896 16722 0,'0'53'78,"0"26"-78,0 40 16,-13 0-16,-14 0 16,27-39-1,0-41-15,-13 14 16</inkml:trace>
  <inkml:trace contextRef="#ctx0" brushRef="#br0" timeOffset="72135.942">14909 17224 0,'13'-39'63,"54"-1"-63,-54 40 15,13-13 1,-12 13 0,12 0-1,-13 0-15,14 0 16,-14 0-1,0 0-15,0 0 47,27 0-31,-27 0-16,1 40 16,25-1-1,-39-26-15,0 1 16,0 12-16,40-13 15,-40 40-15,0-26 16,0-1-16,0-13 16,0 14-16,0-1 15,0-12 1,-27 12-16,14 1 16,13-14-1,-13 13-15,-27-13 16,27-13-1,0 14-15,0-1 16,-27 13-16,27-26 16,-27 0-1,27 0-15,0 0 16,-27 14 15,27-14-31,-1 0 78,1 0-62</inkml:trace>
  <inkml:trace contextRef="#ctx0" brushRef="#br0" timeOffset="75117.16">18362 16576 0,'0'-13'0,"27"-13"15,-67 39 157,13 0-156,1 0 0,-14 27-1,14 0-15,-27-14 0,-13 14 16,53-40-16,-40 13 15,26 0-15,-26 14 16,40-27-16,0 0 16,0 0-16,-1 13 15,-12-13-15,-1 40 16,14-27-16,-27 0 16,27-13-16,-26 0 15,25 0-15,-39 26 16,-52-26-16,65 14 15,-53-14-15,54 13 16,12-13-16,14 0 16,-40 0-16,13 0 15,1 0-15,12 0 16,1 0-16,-27 0 16,-53 0-1,-13 0-15,40 0 16,12 0-16,14 0 15,-13 0 1,53 0-16,0 0 16,0 0-1,-14 0 1,1 0-16,-40 0 16,39 0-1,-66 0-15,80 0 16,-40 0-16,40 0 15,-27 0-15,27 0 16,0-13-16,0 13 16,-27-40-1,27 40 1,-27-13-16,27 13 16,-14-13-16,1 13 15,0 0-15,-14-27 16,27 27-16,-27-13 15,-26-14 1,53 27-16,-40 0 16,39-13-16,1 13 15,0 0-15,-14-13 16,1 13-16,13 0 16,-40-40-16,0 40 15,-26-13 1,12-13-16,41 26 15,13 0-15,-14-14 16,1 14-16,13 0 16,-14 0-16,14 0 15,-14 0 1,14 0-16,-53-13 16,53 13-16,-40 0 15,40 0-15,-1-13 16,-25-14-16,26 27 15,-1 0 1,-39-13 0,40 13-16,-66-39 15,52 39-15,14 0 16,-13-14-16,-1 14 16,14 0-16,0 0 15,0-26-15,-1 26 16,-25-13-16,-1-1 15,27 14-15,-27 0 16,27 0-16,-40 0 16,40 0-16,-1 0 15,1 0 1,-13 0-16,-1-26 31,14 26-15,-13 0-1,-1-13 1,14 13 0,-14 0-16,14 0 15,0-1006 1,0 1998-16,-27-992 16,27 0-1,-27-39 48,27 26-48,0-27 17,13 27-32,0-1 15</inkml:trace>
  <inkml:trace contextRef="#ctx0" brushRef="#br0" timeOffset="76382.276">14618 16206 0,'0'13'47,"0"0"-47,-53 14 15,-13 12-15,13-25 16,14 25-1,-28-12-15,54-27 0,0 13 16,-13-13-16,-1 13 16,1-13-16,12 13 31,41 27 141,13 26-172,-1-26 15,1 26 1,0-26-16,-1 13 16,-12-14-16,-14 1 15,0-27-15,40-13 172</inkml:trace>
  <inkml:trace contextRef="#ctx0" brushRef="#br0" timeOffset="77857.204">17185 17013 0,'-27'39'125,"27"-12"-109,0-14-16,0 53 15,0-39-15,0 39 16,0 13-16,0-65 16,0 25-16,0-26 15,-26 27-15,26-27 16,0 1 0,0 39-1,0-40-15,0 26 16,0-25-16,0-1 31,0 0-31,-13 0 16,13 27 15,0-27-31</inkml:trace>
  <inkml:trace contextRef="#ctx0" brushRef="#br0" timeOffset="79689.114">17277 17476 0,'14'-40'125,"-14"27"-109,13 0 0,0 13 62,40 0-63,-40 0 1,14 0-16,-14 0 16,0 0-1,0 0-15,0 0 31,14 0-15,-27 13-16,0 0 16,0 27-16,0-27 15,0 0-15,0 27 16,0-27-16,0 14 16,0-1-16,0 27 15,0-40-15,-27 27 16,14-27-16,-13 0 15,13 1 1,-1-14 15,-25 13-31,12-13 16,-39 26-16,53-26 16,-27 40-1,27-40-15,0 0 16,-1 0-1,-12 0 1,13 0-16,0 0 16,-14 0-1,1 0-15,12 0 32,-12 0-1,-1 0-31,-25-13 15,38-27 1,14 27-16,-13-14 16,13-39-16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29T05:52:32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10848 17172 0,'26'-53'188,"-12"39"-188,-1 14 16,27 0-16,-27 0 15,13 0-15,1 0 16,-1-39-16,-13 25 15,14 14-15,-1 0 16,27 0 0,-40 0-1,40 0-15,-13 0 16,-27 0-16,27-26 16,-27 26-16,0 0 15,40 0-15,-13 0 16,0 0-16,-27 0 15,13 0 1,14 0 0,-27 0-16,1 0 15,38 0 1,-38 0-16,39 0 16,-14 0-16,-25 0 15,25 0-15,-12 0 16,-14 0-16,13 0 15,14 0 1,-14 0-16,-12 0 16,12 0-1,14 0-15,-27 0 0,27 0 16,-27 0 0,13 0-16,1 0 15,-1 0-15,-12 0 16,39 0-1,-1 0-15,-38 0 16,39 0 0,-27 0-16,0 0 15,-12 0-15,25 0 16,-25 0-16,-1 0 16,27 0-16,12 0 15,-38 0-15,25 0 16,1 0-16,-27 0 15,14 0-15,-1 0 16,27 0-16,-40 0 16,40 0-16,-13 0 15,-27 0-15,0 0 16,40 0-16,-13 0 16,13 0-16,-40 0 15,27 0 1,26 0-16,-53 0 15,27 0 1,-27 0-16,0 0 16,14 0-1,-14 0-15,14 0 16,-14 0 0,13 0-16,-13 0 15,1 0 1</inkml:trace>
  <inkml:trace contextRef="#ctx0" brushRef="#br0" timeOffset="3604.044">14975 17820 0,'40'-13'16,"-27"13"-16,14 0 16,-1 0-1,-13 0-15,14 0 16,-14 0 0,27-14-1,-27 1 32,0 0-31,-13 26 77,0 40-93,-26 13 16,26-53 0,0 40-16,-13-13 15,-40 39-15,53-13 16,0 40-16,0-13 16,0-14-16,0 1 15,-14-1006-15,-12 1971 16,26-1019-16,-13-13 15,0 14-15,-1-1 16,-12-12 0,-1-14 31,14 0-47,-27 0 15,1-14-15,-27-25 16,26-1-1,-39-79 1,79 106-16,-14-67 0</inkml:trace>
  <inkml:trace contextRef="#ctx0" brushRef="#br0" timeOffset="4233.381">15174 17158 0,'13'0'47,"0"27"-31,14 12-1,12-12-15,-25-14 0</inkml:trace>
  <inkml:trace contextRef="#ctx0" brushRef="#br0" timeOffset="5512.297">9697 14420 0,'26'0'62,"-26"66"-62,14 13 16,-14-12-16,0 12 15,26 27-15,-26 13 16,0-53-16,27 13 16,-27 40-16,0 27 15,0-27-15,0-13 16,0 13-16,0 0 15,0 26 1,0-25-16,0-15 0,0-12 16,0 13-16,0-93 15,0 40-15,0-13 16,0 39-16,0-13 16,13-53-16,-13 67 15,0-27-15,0-40 16,0 0-16,0 14 15</inkml:trace>
  <inkml:trace contextRef="#ctx0" brushRef="#br0" timeOffset="6337.027">9604 14460 0,'-26'0'31,"13"0"-15,13 66-16,0 0 15,0-26 1,0 39-16,0-26 15,0-13-15,-14 79 16,14-80 0,0-25-16,0-1 15,0 0-15</inkml:trace>
  <inkml:trace contextRef="#ctx0" brushRef="#br0" timeOffset="6745.932">9723 14367 0,'40'13'31,"-27"-13"-15,14 53-16,39 66 15,27 27 1,-41-14-16,28-92 16,-80-14-16,40 27 15,-27-40-15</inkml:trace>
  <inkml:trace contextRef="#ctx0" brushRef="#br0" timeOffset="7432.11">7250 14169 0,'39'-14'63,"-12"14"-47,39 0-16,-40 0 15,1 0-15,26-26 16,-40 26-16,13 0 31,41 0-31,-28 0 16,1-13-16,-27 13 15,40-40-15,-40 40 32,1 0-32,-1-13 15,26-1 1</inkml:trace>
  <inkml:trace contextRef="#ctx0" brushRef="#br0" timeOffset="8069.012">7660 13785 0,'-66'26'32,"66"14"-32,-27 13 15,1 40-15,26-54 16,0 41-16,-14-1 15,14-53 1,0 107 0,0-107-16,0 40 15,0-13-15,0-40 16,0 27-16,0-27 16,0 67-16,0-67 15,0 40-15,0-40 16,0 40-16,0-40 15,0 27-15,0-27 16,0 40 0,-13-40-16,-13 1 15,12 25 32,14-25-47</inkml:trace>
  <inkml:trace contextRef="#ctx0" brushRef="#br0" timeOffset="8986.053">7858 14645 0,'13'-40'78,"-13"27"-78,27 0 16,-1 13-1,-12 0 1,25 0-1,-26 0 1,1 0 62,-14 53-47,0 13-15,0-40-16,0 93 16,0-79-16,0 66 15,0-80 79,53-26-78,-40 0-1,13-26-15,-13 13 0,1 13 16,-1-14 0,-13-12-1,0 13 1,0-14-16,0-39 15,0 13-15,0 13 16,0-39-16</inkml:trace>
  <inkml:trace contextRef="#ctx0" brushRef="#br0" timeOffset="9492.211">8096 14301 0,'0'13'31,"0"13"-31,0 1 16,0-14-16,0 67 15,0-54 1,0-13-16,0 14 15,-13-14 1</inkml:trace>
  <inkml:trace contextRef="#ctx0" brushRef="#br0" timeOffset="9929.043">8453 14777 0,'0'53'0,"0"-40"16,-13 27 0,-13 0-16,-14-1 15,27-25-15,-40 38 16,40-38-16</inkml:trace>
  <inkml:trace contextRef="#ctx0" brushRef="#br0" timeOffset="10697.599">8586 14751 0,'39'-53'31,"-25"39"-31,39-12 16,-14 13-1,1 0-15,-27 13 32,0 0-17,1 0 1,25-27-16,-25 27 125,-14 27-109,0 25-1,0 41-15,0-66 16,0 39-16,0-13 15,0-14-15,0 27 16,0-39-16,0 13 16,-14-1-16,14-26 15,0 67 1,0-67-16,0 0 16,-13 27-16,13 13 31,-13-40-31,0 0 15,-1 14 17,-12-14-32,-1 0 15,14-13-15,-26 0 16,25 0-16,1 0 16,-13 0-16,-27 0 15,13-26-15,27 13 16,13-40-16</inkml:trace>
  <inkml:trace contextRef="#ctx0" brushRef="#br0" timeOffset="11257.917">8797 14301 0,'14'-13'31,"25"13"-15,-25 0-16,38 39 15,-38-12-15,12-1 16,-13-13-1</inkml:trace>
  <inkml:trace contextRef="#ctx0" brushRef="#br0" timeOffset="18688.41">10451 16470 0,'13'0'94,"1"0"-79,12 0-15,-13 0 16,0 0-16,40 0 16,-39 0-16,-1 0 15,13 0 1,-13 0-1,1 0-15,12 0 0,1 0 16,-14 0 0,0 0-1,0 0-15,1 0 16,12 0 0,-13 0-1,0 0 1,1 0-1,25 0 32,-25 0-47,-1 0 32,0 0-17,14 0 1,-1 0-1,-13 0 1,0 0-16,14 0 16,-14 0-1,0 0 1,27 0 0,-27 0-1,0 0 1,1 0-1,-1 0 1,13 0 47,1 0-63,-14 0 15,14 0 1,-14 0 15,0 0-31,0 0 16,0 0-1,1 0 1,12 0 0,-13 0-1,1 0 1,-1 0-1,0 0 1,14 0-16,-14 0 47</inkml:trace>
  <inkml:trace contextRef="#ctx0" brushRef="#br0" timeOffset="20963.034">11443 16166 0,'53'0'140,"-40"0"-124,40 0-16,-13-26 15,-27 26-15,27 0 32,-27 0-32,0 0 15,27 0-15,-27 0 16,40 0-16,-40-14 16,1 14-1,-1 0-15,27 0 16,-27 0-16,0 0 15,40 0-15,-27 0 16,1 0-16,-1-39 16,1 39-16,39 0 15,-26-13-15,-27 13 16,0 0 0,40 0-1,-40 0-15,0 0 0,40 0 16,-13 0-16,39 0 15,-65 0-15,25 0 16,14 0-16,-13 0 16,-27 0-16,0 0 15,14 0-15,-1 0 16,-12 0-16,38 0 16,-25 0-1,-14 0-15,0 0 16,1 0-1,25 0 1,-25 0-16,-1 0 16</inkml:trace>
  <inkml:trace contextRef="#ctx0" brushRef="#br0" timeOffset="22322.728">12991 15703 0,'53'0'79,"66"0"-79,-66 0 15,13 0-15,-13 0 16,13 0-16,-53 0 15,67 0-15,-67 0 16,0 0 0,0 0-1,27 0-15,-27 0 0,14 0 16,-1 0-16,1 0 16,-14 0-1,27 0-15,-1 0 0,-25 0 16,12 0-16,-13 0 15,14 0-15,-1 0 16,-13 0-16,14 0 16,-14 0-16,0 0 15,27 0 1,-14 0-16,14 0 16,0 0-16,-14 0 15,14 13-15,-27-13 16,27 0-16,-27 0 15,0 0-15,27 0 16,-27 0-16,40 0 16,-40 0-1,1 0-15,25 0 16,-25 0 0,25 0 15,-26 0-31,14 0 15,-1 0-15</inkml:trace>
  <inkml:trace contextRef="#ctx0" brushRef="#br0" timeOffset="23448.793">14751 15319 0,'13'0'47,"40"-39"-31,0 39-16,39 0 15,-12 0 1,12 0-16,-26 0 16,-39 0-16,12 0 15,-25 0-15,39 0 16,-14 0-1,-25 0-15,25 0 0,-26 0 16,14 0-16,13 0 16,-1 0-16,-25 0 15,52 0-15,26 0 16,-12 0 0,-27 0-16,13 0 0,13 0 15,-39 0-15,-1 0 16,-12 0-16,-14 0 15,27 0-15,-1 0 16,-12 0-16,39 0 16,-13 0-16,-27 0 15,1 0 1,26 0-16,-40 0 16,0 0-16,1 0 15,12 0-15,-13 0 16,14 0-16,12 26 15,-25-26 1,12 0-16</inkml:trace>
  <inkml:trace contextRef="#ctx0" brushRef="#br0" timeOffset="25300.708">16867 14976 0,'27'0'47,"39"0"-32,-13 0 1,0 0 0,-27 0-16,-13 0 15,40 0-15,-40 0 16,1 0-16,25 0 15,14 0 1,-39 0-16,25 0 16,-26 0-1,40 0 1,-39 0-16,25 0 0,-26 0 16,14 0-16,-14 0 15,27 0-15,26 0 16,-40 0-16,-12 0 15,25 0 1,-25 0-16,25 0 16,-25 0-16,-1 0 15,0 0-15,0 0 16,14 0-16,-14 0 16,13 0-1,14 0-15,0 0 16,-27 0-16,0 0 15,0 0-15,27 0 16,-27 0-16,1 0 31,-1 0 1,13 0-17,-12 0-15,-1 0 16,0 0-1,0 0 17,27 0-17,-27 0 1,0 0-16</inkml:trace>
  <inkml:trace contextRef="#ctx0" brushRef="#br0" timeOffset="68860.259">6628 10491 0,'13'-27'157,"53"27"-142,0 0 1,-13 0-16,13 0 15,-13 0-15,0 0 16,13 0 0,-26 0-16,-13 0 15,12 0-15,-26 0 16,1 0-16,12 0 125,1 0-125,12 0 16,1 0-16,-14 0 15,41 0-15,-41 0 16,0 0-16,1 0 47,-14 0-47,27 0 15,0 0-15,-27 0 16,40 0-16,-40 0 16,27 0-16,-27 0 15,13 0 32,-12 0-47,12 0 16,-13 0-1</inkml:trace>
  <inkml:trace contextRef="#ctx0" brushRef="#br0" timeOffset="110979.027">13613 14433 0,'0'13'125,"0"53"-110,0 1-15,0-14 16,0 26-16,0-13 15,0-13-15,0 13 16,0 14-16,0-14 16,0 13-16,0 0 15,0 1-15,0-54 16,0 40-16,0 1 16,13-28-1,-13 54 1,0-40-16,0-40 15,0 40-15,0 13 16,0-26-16,0 13 16,0 13-16,0-40 15,0 93-15,0-92 16,0 39-16,0 40 16,0 39-1,0-65-15,0-14 16,0 13-16,0 1 15,0 12 1,0-13-16,0 1 16,0-14-16,0-13 15,0-40-15,0 0 16</inkml:trace>
  <inkml:trace contextRef="#ctx0" brushRef="#br0" timeOffset="112277.149">13163 13467 0,'-13'27'78,"-14"65"-78,-12-39 15,39 14-15,-66 25 16,66-13-16,0 1 16,0-40-1,0 12-15,0 15 0,0-54 16,0 0 0,0 0 124,39 14-140,-26-27 16,1 0-16,25 0 15,-25 0 48,38 0-47,-38 0-16,25 0 15,-25 0-15,-1 0 16</inkml:trace>
  <inkml:trace contextRef="#ctx0" brushRef="#br0" timeOffset="112773.823">13454 14155 0,'13'27'94,"-13"-14"-78,0 27-16,0-27 15,0 13 1,0 1-16</inkml:trace>
  <inkml:trace contextRef="#ctx0" brushRef="#br0" timeOffset="113301.084">13520 13838 0,'0'13'78,"0"13"-78,0-12 16</inkml:trace>
  <inkml:trace contextRef="#ctx0" brushRef="#br0" timeOffset="114820.047">15928 14102 0,'0'27'78,"0"39"-78,0 13 16,-13-13-16,13-13 15,0 40 1,-14-14-16,14 1 15,-26-14-15,13 13 16,-40 93 0,26-66-16,14-40 15,13-39-15,0 65 16,0-39-16,-26 66 16,26-66-16,-27 13 15,14 53-15,-13 0 16,26-39-16,-27 39 15,27-13-15,-13-67 16,13 81-16,-27-68 16,27 15-16,0 12 15,0-66-15,0 27 16,0 39-16,0-26 16,0-13-16,0-27 15,0 66 1,0-26-16,0-13 15,0 39-15,0-65 16,0 52-16</inkml:trace>
  <inkml:trace contextRef="#ctx0" brushRef="#br0" timeOffset="115418.649">16034 13414 0,'0'40'32,"0"-27"-32,0 93 15,0-53-15,0 66 16,0-92-16,0 39 15,0 13-15,0-39 16,0-27-16</inkml:trace>
  <inkml:trace contextRef="#ctx0" brushRef="#br0" timeOffset="116544.668">16126 13467 0,'14'-26'172,"38"26"-141,-38 0-31,25 13 16,-25-13-16,-14 13 15,0 1-15,0 25 16,13 1 0,-13-27-16,0 0 15,0 1 16,-40 12-15,27-26 0,-40 13-16,40-13 15,0 14-15,-14-14 16,27 53 296,53 13-312,-13-53 16,-1 13-16,-39-12 16,14-1-16,12 26 15,-26-25-15,13-1 63</inkml:trace>
  <inkml:trace contextRef="#ctx0" brushRef="#br0" timeOffset="117056.298">16484 13851 0,'0'40'94,"0"-1"-94,0-25 16,0-1 15</inkml:trace>
  <inkml:trace contextRef="#ctx0" brushRef="#br0" timeOffset="117524.679">16470 13481 0</inkml:trace>
  <inkml:trace contextRef="#ctx0" brushRef="#br0" timeOffset="160061.848">11430 15650 0,'0'53'94,"0"13"-79,0 40-15,0 79 16,0 40-16,0 40 15,0-14-15,0-52 16,0-14-16,0-159 16,0 1-16</inkml:trace>
  <inkml:trace contextRef="#ctx0" brushRef="#br0" timeOffset="160877.242">12806 15372 0,'0'27'78,"0"26"-78,0 0 16,26 39-16,1-12 16,-27-1-16,0 67 15,0-1-15,0 40 16,0 14-16,0-14 16,0 0-16,0-158 15,-13-1-15</inkml:trace>
  <inkml:trace contextRef="#ctx0" brushRef="#br0" timeOffset="161714.009">14830 14896 0,'-13'13'78,"13"54"-63,0-15-15,0 67 16,0 67-16,0 39 16,0-1-16,0-38 15,0-1-15,0-172 16,0 27-1,0-27-15</inkml:trace>
  <inkml:trace contextRef="#ctx0" brushRef="#br0" timeOffset="162496.074">16841 14804 0,'0'66'47,"0"-53"-47,0 66 16,0 54-16,0 52 16,0-26-16,0-14 15,0-26-15</inkml:trace>
  <inkml:trace contextRef="#ctx0" brushRef="#br0" timeOffset="-151618.746">8215 10478 0,'80'0'219,"-14"0"-219,-13 0 16,53 0-16,-67 0 15,27 0-15,-39 0 16,-1 0-16,-12 0 16,12 0-16,14 0 15,-27 0-15,0 0 16,27 0-1,-27 0-15,40 0 16,-27 0 0,14 0-16,26 0 15,-39 0-15,12 0 16,1 0-16,13 0 16,-40 0-1,27 0-15,-27 0 16,27 0-16,-27 0 15,40 0-15,-40 0 16,80 0 0,-14 0-16,-66 0 15,27 0-15,-27 0 0,1 0 16</inkml:trace>
  <inkml:trace contextRef="#ctx0" brushRef="#br0" timeOffset="42996.773">14856 15055 0,'53'0'187,"-13"0"-171,-27 0-16,0 0 16,27 0-16,-27 0 15,1 0-15,-1 0 32,13 0-17</inkml:trace>
  <inkml:trace contextRef="#ctx0" brushRef="#br0" timeOffset="45151.644">15055 14976 0,'13'39'266,"0"-26"-250,0 27-16,1-27 46,-14 1 220,-14-1-250,1-13-1,-13 0 1,-1 26-16,14-26 16</inkml:trace>
  <inkml:trace contextRef="#ctx0" brushRef="#br0" timeOffset="55396.142">14830 15306 0</inkml:trace>
  <inkml:trace contextRef="#ctx0" brushRef="#br0" timeOffset="55541.752">14830 15306 0</inkml:trace>
  <inkml:trace contextRef="#ctx0" brushRef="#br0" timeOffset="55685.958">14830 15306 0</inkml:trace>
  <inkml:trace contextRef="#ctx0" brushRef="#br0" timeOffset="56661.057">14856 15372 0</inkml:trace>
  <inkml:trace contextRef="#ctx0" brushRef="#br0" timeOffset="57120.367">14830 15306 0</inkml:trace>
  <inkml:trace contextRef="#ctx0" brushRef="#br0" timeOffset="57898.652">14830 15306 0</inkml:trace>
  <inkml:trace contextRef="#ctx0" brushRef="#br0" timeOffset="59707.545">14843 15306 0</inkml:trace>
  <inkml:trace contextRef="#ctx0" brushRef="#br0" timeOffset="59867.375">14843 15306 0</inkml:trace>
  <inkml:trace contextRef="#ctx0" brushRef="#br0" timeOffset="60555.821">14843 15306 0</inkml:trace>
  <inkml:trace contextRef="#ctx0" brushRef="#br0" timeOffset="61436.04">14473 15796 0</inkml:trace>
  <inkml:trace contextRef="#ctx0" brushRef="#br0" timeOffset="62837.595">14592 15333 0,'13'0'188,"13"0"-173,-12 0 1,-1 0 0,0 0 77,27 0-30,-27 0-63,0 0 31,1 0-15</inkml:trace>
  <inkml:trace contextRef="#ctx0" brushRef="#br0" timeOffset="63408.07">15002 15267 0</inkml:trace>
  <inkml:trace contextRef="#ctx0" brushRef="#br0" timeOffset="63551.719">15002 15267 0</inkml:trace>
  <inkml:trace contextRef="#ctx0" brushRef="#br0" timeOffset="64431.676">14975 14632 0,'0'26'172,"27"27"-157,13-13-15,-27-14 16</inkml:trace>
  <inkml:trace contextRef="#ctx0" brushRef="#br0" timeOffset="65207.06">15055 14777 0,'0'-13'15,"0"26"95,0 80-95,0-40-15,-27 13 16,14-13 0,13-40-16,0 13 15,0-12 1,0-1-1,0 40 1,0-40-16,0 0 16,0 27-1,0-27-15,0 0 16,0 1 78,0 25-79,0-26 1</inkml:trace>
  <inkml:trace contextRef="#ctx0" brushRef="#br0" timeOffset="66091.668">15068 14777 0,'13'0'125,"93"-66"-109,-93 53-16,1 13 15,-1 0-15,0 0 16,27 0-16,-27 0 15,40 0-15,-40 0 16,14 0-16,65-14 16,-26 14-1,14 0-15,-27 0 16,39-26-16,-39 26 16,-26 0-16,-1-13 15,-13 13-15</inkml:trace>
  <inkml:trace contextRef="#ctx0" brushRef="#br0" timeOffset="74657.167">13586 15716 0</inkml:trace>
  <inkml:trace contextRef="#ctx0" brushRef="#br0" timeOffset="75327.938">13507 15187 0</inkml:trace>
  <inkml:trace contextRef="#ctx0" brushRef="#br0" timeOffset="76272.864">13560 15147 0,'13'0'141</inkml:trace>
  <inkml:trace contextRef="#ctx0" brushRef="#br0" timeOffset="77585.576">13600 14340 0,'0'40'78,"0"26"-78,0 14 16,0 12-16,0-65 16,0 65-16,13-12 15,-13-41-15,0 41 16,0-27-16,0-14 15,0 28-15,0-41 16,0 14-16,0-1 16,0 41-16,0-41 15,0-25-15,0 12 16,0 40-16,0-26 16,0-27-16,0 0 15,0 40-15,0 0 16,0 13-1,0 53 1,0-105-16,0 25 16,0-12-16,13 13 15,-13-1-15,0-26 16,0 1-16,26 25 16,-26-25-16,0-1 15,0 66 1,0-66-16,14 27 15,-14-27-15,0 14 16,0-1 0,0 1-16,0-14 15,0 0-15,0 53 16,0-13-16,0-13 16,0 13-16,0 13 15,0-13-15,0 13 16,0-53-16,0 14 15,0-1 1,0 1-16,0 12 16,39 1-16,-39-14 0,27 67 15,-27-40 1,0 13-16,13-13 16,-13-13-16,0-1 15,0-25-15,0 65 16,0-66-16,0 1 47,0-54 15,0 27-62,0-40 16,0-13-16</inkml:trace>
  <inkml:trace contextRef="#ctx0" brushRef="#br0" timeOffset="78204.74">13639 14949 0,'0'873'16,"0"-344"-16,0 80 0,0-80 16,0-119-1,0-39-15,0-120 0,-26-238 16,13 27-16</inkml:trace>
  <inkml:trace contextRef="#ctx0" brushRef="#br0" timeOffset="79611.327">15822 15372 0</inkml:trace>
  <inkml:trace contextRef="#ctx0" brushRef="#br0" timeOffset="86513.424">16206 15095 0,'-27'0'79,"14"0"-79,-40 0 15,13 39-15,27-39 16,-26 13-16,25-13 15,1 27 48,-13-1-47,-14 1-16,27-14 15,-1 0 1,14 1-1,-13 38-15,13 15 16,0-41-16,0 40 16,0-13-16,0-13 15,0-1 1,0-12-16,0-14 16,0 27-16,0-27 31,27-13-16,-1 0 1,-13 0-16,1 13 16,12-13-16,1 0 15,12 0 1,1 0-16,-27 0 16,27 0-16,13 0 15,-14 0-15,-25-26 16,52 13-16,-53 13 15,0-14-15,27-12 32,-27 26-32,40-13 15,0-27 1,-40 27-16,14 13 16,-1 0-16,-13-13 15,14-27-15,-14 27 31,27-27-15,-27 27-16,13-14 16,1 1-16,-14 13 15,0-14 1,-13 1-16,14 12 16,-14-12 30,0-14-46,0-39 16,0 52-16,0-25 16,0 38-16,-14 1 15,-25-27 1,25 27-16,-38-40 16,25 40-16,14 13 15,-14-26-15,1 26 31,13 0-15,-40 0 0,40 0-1,-14 0-15,-13 0 16,1 0-16,25 0 16,1 0-16,0 0 15,-13 0 1,-1 0-1,14 13 1,-14-13-16,-26 26 16,40-26-16,-13 0 15,-1 14 1,14 12-16,-93 80 16,93-93-1,-27 27-15,27-27 16,-27 27-16,40-27 15,0 13-15,0 1 16,0-1 0,0-13-16,0 40 15,0-13 1,0 13-16,27-13 16,-27-27-16,26 27 15,-26-27-15,14 0 16</inkml:trace>
  <inkml:trace contextRef="#ctx0" brushRef="#br0" timeOffset="93079.072">16629 14936 0,'-53'66'32,"13"0"-32,1-13 15,-54 40-15,27 12 16,-40-12-16,14-14 15,-14 14-15,93-80 16,-54 67-16</inkml:trace>
  <inkml:trace contextRef="#ctx0" brushRef="#br0" timeOffset="93399.217">16272 15108 0,'26'0'16,"1"39"-1,52 54 1,-13 26-16,14 13 16,-1-26-16,-13-13 15,-13-1-15,-40-78 16,40 39-16,-39-40 15,-14 13 17</inkml:trace>
  <inkml:trace contextRef="#ctx0" brushRef="#br0" timeOffset="97429.349">16933 14684 0,'14'0'93,"-1"0"-77,0-13-16,93 13 16,-53 0-16,26 0 15,14-26-15,-14 26 16,0-13-16,-26 13 15,-26 0 1,-1 0-16,-12 0 16,-1 0-1,13 0-15,1 0 16,-14 0 0,27 0-16,-27 0 0,0 0 15,27 0 1,-27 0-1,27 0 1,-27 0-16,0 0 16,27 0-16,-14 0 15,-12 0-15,38 0 16,-25 0-16,-14 0 16,0 0-16,1 0 15,25 0 1,-25 0-16,-1 0 15,0 0-15,27 0 16,-1 0-16,-25 0 16,-1 0-16,40 0 15,-40 0-15,0 0 78,27 0-62,-27 0 0,0 0-16</inkml:trace>
  <inkml:trace contextRef="#ctx0" brushRef="#br0" timeOffset="98486.996">17145 14632 0,'13'0'16,"0"0"93,93-67-109,-53 67 16,13-13-16,53-40 15,-66 53-15,40 0 16,-14 0-16,1 0 16,-67 0-16,40 0 15,-27 0-15,1 0 16,-14 0 0,40 0-1,-13 0-15,-1 13 0,-12-13 16,12 0-1,1 0-15,-13 0 16,-1 0-16,-13 0 0,0 0 16,1 0-16,-1 0 15,13 0-15,-12 0 16,39 0 0,-40 0-16,0 0 15,27 0-15</inkml:trace>
  <inkml:trace contextRef="#ctx0" brushRef="#br0" timeOffset="99518.7">17013 14698 0,'53'-14'140,"-27"14"-140,27 0 16,26 0-16,27 0 15,13 0-15,40 0 16,-66 0 0,-14 0-16,-39 0 15,-27 0-15,0 0 16,27 0 0,-27 0-16,0 0 15,27 0 1,-27 0-1,0 0-15,40 0 16,-39 0-16,39 0 0,-40 0 16,26 0-16,-25 0 15,-1 0 1,13 0-16,-12 0 16,12-13-1,0 13-15,-12 0 31</inkml:trace>
  <inkml:trace contextRef="#ctx0" brushRef="#br0" timeOffset="101139.655">15888 14698 0,'40'0'125,"26"0"-125,13 0 15,-26 0-15,66 0 16,-13 0-1,-13 0-15,-14 0 0,-39 0 16,-27 0-16,14 0 16,-1 0-16,-13 0 15,1 0 142,25 0-142,-26 0 1,1 0-16,12 0 31,1 0-31,-1 0 16,14 0-16,-27 0 0,0 0 15,0-14 1,27 14 156,-27 0-172,1-13 15</inkml:trace>
  <inkml:trace contextRef="#ctx0" brushRef="#br0" timeOffset="102500.528">15888 14684 0,'27'-13'125,"-14"13"-109,13 0-16,41 0 0,-28 0 15,41-26-15,-28 26 16,41 0 0,-40 0-16,13 0 15,14 0-15,-28 0 16,-12 0-16,79 0 15,-26 0 1,-80 0-16,0 0 16,1 0-1,25 0 17,-26 0-17,14 0 1,26 0-16,-27 0 15,-13 0 1,1 0-16,-1 0 94</inkml:trace>
  <inkml:trace contextRef="#ctx0" brushRef="#br0" timeOffset="105663.544">18468 14076 0,'13'0'109,"40"0"-93,53 0-16,-53 0 16,39 0-16,-12 0 15,-1 0-15,14 0 16,-14 0-16,1 0 16,-1 0-16,-53 0 15,-12 26 1,-14-12-16,26-14 15,1 0-15,-14 13 16,0-13 0,0 0-1,0 0-15,14 0 16,26 26-16,-40-26 0,0 0 16,0 0-1,27 0 1,-27 0-16,1 0 15,-1 0-15,13 0 16</inkml:trace>
  <inkml:trace contextRef="#ctx0" brushRef="#br0" timeOffset="106883.278">20413 13851 0,'0'-13'156,"13"-27"-156,53 40 16,-40 0 0,54 0-16,-14 0 0,13-13 15,-39 13-15,53-27 16,-40 27-16,13 0 16,13 0-1,-66 0-15,27 0 0,-27 0 16,0 0-16,14 0 15,39 0 1,-26 0-16,-14 0 16,1-13-16,26 13 15,-27 0-15,40 0 16,14 0 0,-67 0-16,93 0 0,-80-13 15,40 13-15,-13 0 16,13 0-16,-52 0 15,-1 0-15,0 0 16,13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29T08:46:37.9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24196 6601 0,'-66'27'16,"40"-14"-16,26 66 15,0-26-15,0 14 16,0-15-16,0-38 16,0 39-16,26-27 15,14 40-15,-14-53 16,1 1-16,12 12 15,1-26 1,-27 0-16,27 0 0,-27 0 16,14 0-16,39-13 15,-53 13 1,0-40-16,14 27 16,-14 13-16,0-13 15,0 0-15,1-27 16,-14 27-16,0-67 15,0 27 1,0-13-16,0 40 0,0 12 16,0-12-16,0 13 15,0 0 1,-14-1 15,1 14-31,0-13 16,-27 13-16,1 0 15,25 0-15,-12 0 16,13 0-16,-14-26 16</inkml:trace>
  <inkml:trace contextRef="#ctx0" brushRef="#br0" timeOffset="493.888">24302 7210 0,'0'-13'32,"-66"66"-17,-40 39 1,40-26-16,26 1 16,-26 52-16,-80 53 15,1 66-15,-1 0 16,-12-40-16,52-26 15,27-39-15,65-94 16,-12-12-16,26-1 16</inkml:trace>
  <inkml:trace contextRef="#ctx0" brushRef="#br0" timeOffset="1056.391">22953 9141 0,'0'93'15,"-40"-53"-15,40 26 16,0 13-16,0-26 16,0-26-1,0-14-15,0 0 16,13 27-16,14-40 15,39-13 1,-27-1-16,54-12 16,-14-14-16,14-13 15,-67 14-15,41-14 16,-54 26-16,0 14 16,-13 0-1,0-1-15,0-38 0,0 12 16,0 0-16,0 14 15,0-40-15,0 13 16,-40 13-16,14 14 31,13 26-15,-1 0 0,-65 0-1,26 13-15,-13 13 16,40-26-16,-14 40 15,0-27-15,40 27 16,-26 13-16</inkml:trace>
  <inkml:trace contextRef="#ctx0" brushRef="#br0" timeOffset="1486.442">23058 9631 0,'0'13'31,"-26"40"-15,-14 13-16,-52 27 15,-54 39-15,-26 80 16,-39 66-16,-54 39 16,53-39-16,1 0 15,65-67-15,27-52 16,106-146-16</inkml:trace>
  <inkml:trace contextRef="#ctx0" brushRef="#br0" timeOffset="1934.869">21405 11734 0,'0'-13'0,"0"53"16,0-27-16,-13 93 16,-14-53-16,27 39 15,-26-12-15,26-67 16,0 13-16,0 1 15,0-14-15,26-13 16,-13 0-16,1 0 16,25 0-16,14 0 15,-13 0 1,26 0-16,-13-40 16,40-39-16,-27 26 15,0-13-15,0 0 16,-26-27-16,-40 54 15,0-1-15,0 27 16,0-14 0,0 1-1,-14 26 1,-65-13-16,53 13 0,-67 0 16,40 0-1,-66 0-15,13 0 16,-13 0-16,79 0 15,27 0-15,0 26 16</inkml:trace>
  <inkml:trace contextRef="#ctx0" brushRef="#br0" timeOffset="2383.177">21431 12422 0,'-13'0'31,"-80"53"-15,27-13-16,0 0 16,-26 52-16,-80 54 15,0 26-15,-40 0 16,13 13-16,27-13 15,67-40 1,-1-26-16,40-13 16,39-80-16,27 0 15,-13 0 17</inkml:trace>
  <inkml:trace contextRef="#ctx0" brushRef="#br0" timeOffset="2865.886">19831 13904 0,'-14'53'16,"-39"39"-16,0 28 16,40-54-16,-26-27 15,39 41-15,0-41 16,0-25-16,0 12 31,26-26-31,0 0 16,14 0-16,13 0 15,-26 0-15,25 0 16,-12-40-16,26-52 16,-66 52-16,13-39 15,40-14-15,-39 27 16,-14 40 0,0 12-16,0-12 46,0 13-30,-14 13 0,-12 0-1,-40 0 1,-53 0 0</inkml:trace>
  <inkml:trace contextRef="#ctx0" brushRef="#br0" timeOffset="3555.165">21868 12052 0,'13'40'63,"-13"52"-63,27-39 15,12 66-15,-12-53 16,12 40-16,14 26 16,0-39-16,-40-80 15,27 40-15,-40-40 78</inkml:trace>
  <inkml:trace contextRef="#ctx0" brushRef="#br0" timeOffset="3973.048">22159 13070 0,'0'0'0,"-27"67"0,14-14 0,-13 66 16,26-80-1,0-12-15,0 12 16,0-25-16,0-1 16,53-13-16,13 0 15,-53 0-15,80 0 16,-67 0-16,-13-13 15,14-27-15,39-26 16,-13-53-16,-53 106 16,13-67-16,13-39 15,-26 53-15,0 53 16,0-14-16,0 1 16,0 13-16,0-1 31,0 1-16,-13 13-15,-26 0 16,-14 0-16,-13 0 16,13 0-16,-14 0 15,15 0-15</inkml:trace>
  <inkml:trace contextRef="#ctx0" brushRef="#br0" timeOffset="4723.378">23641 9353 0,'0'79'78,"13"-12"-78,26-14 16,-25 13-16,12 13 16,27 53-16,0-13 15,-13 14-15,13-41 16,-53-78-16,13-1 15</inkml:trace>
  <inkml:trace contextRef="#ctx0" brushRef="#br0" timeOffset="5176.227">23945 10200 0,'0'159'16,"0"-54"-16,0-39 15,0 14-15,0 26 16,0-14-16,39-78 15,14 12-15,-13-26 16,26 0-16,-39 0 16,39 0-16,-26-26 15,-1-1-15,27-66 16,1 27-16,-28 13 16,-39-13-16,27-40 15,-27-13-15,0 40 16,0 39-1,0 27-15,0 0 16,0-14 0,-27 27-1,-52 0-15,-1 0 16,-39 0-16,80 0 16,12-13-16,-65 13 15,78 0-15,1 0 16,0 0-1,0 0-15</inkml:trace>
  <inkml:trace contextRef="#ctx0" brushRef="#br0" timeOffset="5990.284">24805 6945 0,'39'0'62,"67"106"-62,-66-40 16,-27 1-16,14 38 16,52 28-16,-39-67 15,-1 13-15,41 27 16,-14-13-16,-13-1 15,-40-79-15,0 1 16,-13 12 0,13-13-16</inkml:trace>
  <inkml:trace contextRef="#ctx0" brushRef="#br0" timeOffset="6496.894">25360 8030 0,'-13'13'15,"-93"120"1,80-80-16,26 26 15,0 14-15,0-80 16,0 53-16,26-26 16,14-14-1,0-26-15,-1 0 16,14 0-16,-13 0 16,-14 0-16,93-13 15,-52 0-15,-1-80 16,-27 53-16,28-26 15,-54 0-15,13 26 16,-26 27-16,0 0 16,0-27-16,0 14 15,0 13-15,-26-54 16,13 54-16,-27-13 16,-26-93-16,0 66 15,-1 40-15,28-27 16,-14 13-16,-13 27 15,52 0-15,1 0 16,0 0 15,-13 0-31,12 0 16,-12 0 0</inkml:trace>
  <inkml:trace contextRef="#ctx0" brushRef="#br0" timeOffset="9227.892">24395 6641 0,'0'40'47,"0"-27"-31,0 0-16,0 14 16,0 26-16,0 0 15,-27 13-15,1 40 16,-14-14-16,14-26 15,-14 0-15,27 14 16,-14-14-16,14-13 16,-27-13-1,14 26-15,13-27 16,-40 28-16,53-54 16,-14 53-16,-12 27 15,13-54-15,13-26 16,-40 40-16,0 40 15,14-40-15,13-27 16,-1-12-16,1 12 16,-13 14-16,-14-1 15,0 1-15,27 26 16,-13-53-16,-1 40 16,-39-13-16,0 26 15,26 0-15,14 1 16,-27-15-16,0 15 15,40-54-15,-27 66 16,0-39-16,-26 26 16,13-13-1,40-40-15,-66 93 16,26 26-16,-27-39 16,14 13-16,-13 13 15,66-27 1,13-78-16,-40 39 15,13 39-15,-12-52 16,26-14-16,-27 40 16,-13 27-16,-13-27 15,0 27-15,-14-1 0,41-52 16,25 26-16,-25-26 16,-1 0-16,27-27 15,-14 26-15,-12 14 16,25-26-16,-25-1 15,25 14-15,-38 79 16,38-106-16,1 1 31,-27 25-31,27-26 16,-26 54 0,25-54-16,-25 13 15,12 1-15,-13 12 16,14-25-16,-53 52 15,65-53-15,1 0 16,-27 1-16,1 25 16,-1 27-16,-13-26 15,-13 26-15,26-53 16,1 54-16,-54-28 16,27 14-16,-27 13 15,1 0-15,26 1 16,-1-1-16,28-27 15,-80 28-15,79-28 16,27 1-16,-27 26 16,0-53-16,14 27 15,-1-14 1,-118 107-16,132-120 16,-1 13-16,-25 27 15,26-39-15,-14-1 16,1 66-16,-1-66 15,1 27 1,-14 0-16,0 26 16,-26-26-16,53-27 15,-14 27-15,-12 12 0,26-38 16,-27 52 0,27-53-16,-27 14 0,0 39 15,27-53-15,53-26 78,52-53-62,27 13-16</inkml:trace>
  <inkml:trace contextRef="#ctx0" brushRef="#br0" timeOffset="9723.451">21736 11192 0,'0'-26'140</inkml:trace>
  <inkml:trace contextRef="#ctx0" brushRef="#br0" timeOffset="10314.913">21736 11099 0,'-106'14'47,"13"52"-32,27 40-15,-27-67 16,27 27-16,-40 40 16,14-13-16,-14 39 15,40-66-15,0 0 16,-40 40-16,40-13 16,-14-1-16,14 41 15,-53-1 1,53-39-16,0 12 15,13 15-15,-27-28 16,41 1-16,12-54 16,-26 1-16,27 26 15,-14 27-15,14-53 16,13 12-16,-14 15 16,-13-1-16,27-53 15,-13 53-15</inkml:trace>
  <inkml:trace contextRef="#ctx0" brushRef="#br1" timeOffset="16291.93">20095 12753 0,'13'0'31,"1"13"0,25-13 63,27-39-94,27-28 16,-53 28-16,13-1 15,13-26-15,40-27 16,-67 54-16,54-54 15,13-39-15,-40 26 16,79-26-16,-105 39 16,39 0-16,-39-39 15,39 39-15,-12 1 16,-41 52-16,-13 27 16,27-27-16,-40 27 15,26-13-15,1-14 16,13 0-16,-1 14 15,1-14-15,53-66 16,-27 53-16,-13-13 16,0 0-16,-14 26 15,1-26-15,-40 53 16,79-66-16,-65 12 16,25 28-1,-12-14-15,12 13 16,1 0-16,0 1 0,-27 39 15,27-40 1,52 0-16,-78 14 16,12-1-16,14 1 15,-14 13-15,1-40 16,12 13-16,-26 27 0,54-27 16,-14-26-1,-14 53-15,27-53 16,-26 53-16,0-27 15,-1 0-15,1 0 16,0-26-16,0 40 16,-1-27-16,-26 40 15,27-27-15,-27 27 16,1-14-16,52-65 16,-53 65-1,27-26-15,13-66 0,13 27 16,-27 26-1,-39-14-15,53-12 16,-39 78-16,25-65 16,-26 39-16,14 14 15,-14-40-15,14 26 16,12-53-16,54 27 16,-67 27-16,14-54 15,26 0-15,-26 67 16,-27-1-1,0-26-15,14 40 16,-14-13-16,27-1 16,-27 27-16,-13-13 15,40-40 1,-1 13 0,-25 27-16,-1-40 0,0 27 15,13-1 1,41-39-16,-54 53 0,0-27 15,0 27 1,14-40-16,39-39 16,0 52-16,-53-26 15,14 0-15,-27 52 16,13 1-16,0 0 16,0-66 15,-13 65-16,0 1 157,-26 26-156,-40 14 0,53-14-16,-27 14 15,13 12 1,1 1-16,-14 0 15,27-27-15,-40 40 16,40-27-16,-27 27 16,-26 13-16,26-26 15,27-27-15,0 53 16,-14-39 0,14 12-16,13-12 15,-39 39-15,25-26 16,-12-1-16,-14 54 15,40-53-15,-40-1 16,14-12-16,-40 105 16,53-119-16,-1 14 15,-12 13-15,13 26 16,-40 0-16,40-53 16,-14 80-1,1-80-15,-27 40 16,53-40-16,-53 40 15,40-27-15,-27 27 16,27-39-16,-14 25 16,-12 14-16,25-13 15,-12 0-15,13 39 16,-27-39-16,0-1 16,-52 41-1,12 12 1,14-26-16,26 27 15,-39 0-15,66-54 16,-93 80-16,40-13 16,-14 26-16,14-79 15,13 80-15,-13-41 16,-13 14-16,13-53 16,26 13-16,-26 27 15,-40 66 1,14-93-16,52-27 15,13-25 1,14 12-16,-27 27 0,1 0 16,-1-13-1,0 26-15,-52 0 16,79-26-16,-27-1 16,0 27-16,40-52 15,-40 25-15,1 1 16,-41 66-1,-12-66-15,26-1 16,26 27-16,0-26 16,1 0-16,-1-1 15,-26 28-15,-14-28 16,41 1-16,12 0 16,-12-27-16,-1 53 15,0-53-15,-13 40 16,-39-13-16,-14 66 15,66-80 1,0 14-16,-52 52 16,52-78-16,-26 25 15,13 1-15,27-14 16,-1-12-16,1 52 16,-67-26-1,53-1-15,-39 1 16,39 26-16,-26-26 15,-26 26-15,52 0 16,0-53-16,27 14 16,-27-14-16,1 27 15,25-27-15,1 0 0,-26 53 16,25-66-16,-25 27 16,25-14-16,1 13 15,-27 1-15,1 39 16,26-53-16,-27 14 15,27-27 1,-1 0-16,1 13 16</inkml:trace>
  <inkml:trace contextRef="#ctx0" brushRef="#br1" timeOffset="22754.101">22132 13692 0,'0'14'78,"14"-14"-78,78-40 15,-39 40-15,13-13 16,0-14-16,-13 27 16,27 0-16,-54 0 15,1 0-15,12 0 16,-25 0-16,-1 0 15,26 0-15,-25 0 16,-1 0-16,27-26 16,-27-1-16</inkml:trace>
  <inkml:trace contextRef="#ctx0" brushRef="#br1" timeOffset="23377.933">23998 11232 0,'0'-14'63,"39"14"-63,80 0 15,-13 0 1,-13-26-16,-80 26 0,14 0 16,-1 0-16</inkml:trace>
  <inkml:trace contextRef="#ctx0" brushRef="#br1" timeOffset="24166.074">25202 8811 0,'39'-14'78,"67"14"-62,26 67-16,-79-67 16,40 0-16,-14 0 15,1 13-15,12-13 16,-52 26-16,-14-12 16</inkml:trace>
  <inkml:trace contextRef="#ctx0" brushRef="#br1" timeOffset="29155.167">20042 14182 0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29T08:49:51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24725 8533 0,'0'40'31,"0"-27"-15,40 40-16,-27-40 15,14 40-15,-27-40 16,13 14-16,0-14 15,27-13 1,-27 0 0,53 0-1,14-80-15,-41 41 16,-26 39-16,27-40 16,-27 27-16,1 0 15,-14-27-15,13-13 16,13 13-16,-12 1 15,-14-28-15,0 54 16,0-13-16,0 13 16,0-27-16,0 0 15,0 27-15,0 0 16,0-1-16,0 1 16,-14-13-16,-25 26 46,12 0-46,-13 13 16,-26 27 0,13 13-16,1-14 15,38-25-15,-12-1 16,13-13 0,-1 13-1</inkml:trace>
  <inkml:trace contextRef="#ctx0" brushRef="#br0" timeOffset="462.805">24963 8771 0,'-132'172'31,"-13"0"-15,39-40-16,93-79 15,-27 40 1,-13-1-16,40-52 0,-53 26 16,66 14-1,-14-67-15,-52 66 16,66-66-16,-13 67 15,13-67-15,-40 66 16,40-52 0,-13-14-16</inkml:trace>
  <inkml:trace contextRef="#ctx0" brushRef="#br0" timeOffset="1007.349">24117 10107 0,'0'0'0,"-66"119"0,-27 66 16,53-118-1,40-28 1,0 1-16,0-27 16,27 0-1,-14-13-15,0 14 16,0-1 0,1-13-1,25 0 1,-25 0-1,65-53 1,-39 13-16,-27 40 16,40-53-16,-13 27 0,-40 13 15,52-27-15,-25 27 16,-14-27 0,-13 27-1,0-14 16,0 1-15,0 13-16,-26-14 16,12 1-16,-38-1 15,38 1 1,1 26-16,-13-13 16,-1-1-16,14 14 15</inkml:trace>
  <inkml:trace contextRef="#ctx0" brushRef="#br0" timeOffset="1535.041">23707 10848 0,'26'13'47,"-13"0"-47,-13 1 16,0 39-16,-13 66 16,-13-66-16,-40 66 15,26-27-15,13-26 16,-39 27-16,13 0 15,14-1-15,-14 1 16,-13 26-16,-14-13 16,14-14-16,13 1 15,13-27-15,1-26 16,39-27-16,-13 40 16,13-40-1,-27 0-15,14 14 16,0-14-1</inkml:trace>
  <inkml:trace contextRef="#ctx0" brushRef="#br0" timeOffset="2148.485">22847 12555 0,'-40'66'0,"0"53"16,40-93-16,0 14 0,0-27 16,0 40-16,0-40 93,40-26-93,0-13 16,-1-14-16,-25 27 16,39-1-16,-14-52 15,-25 53-15,12-13 16,-13 12-16,0-12 15,27-1-15,-27 14 16,1-26-16,-14 25 16,0 1-1,0 0-15,0 0 16,-14-14 0,1 27-1,-13-13-15,12 0 16,1-27 15,13 27-15,-13 13 31,-27 0-32,-26 66-15,40-66 16,-40 66-16,39-26 15,-13-27-15,27 0 16</inkml:trace>
  <inkml:trace contextRef="#ctx0" brushRef="#br0" timeOffset="2594.293">22701 12846 0,'0'26'31,"-13"67"-31,-13-54 15,-14 80-15,-40 0 16,28-26-16,52-27 16,-40 14-16,-39 25 15,12 28-15,41-80 16,13 13 0,-40 26-16,0 27 15,13-26-15,-13 26 0,14-26 16,-14-1-16,13 1 15,14-53-15,26-27 16,-14 40-16</inkml:trace>
  <inkml:trace contextRef="#ctx0" brushRef="#br0" timeOffset="3107.042">21841 14724 0,'-105'238'31,"78"-185"-31,27 40 0,0-67 15,0 1-15,0-14 16,0 0-16,0 0 16,27-13 31,-14 0-47,26 0 15,-25 0-15,-1 0 16,40 0-16,13-26 15,53-40-15,-119 0 16,119-27-16,-106 80 16,-13-14-1,0-26 32,0 40-47,0-13 16,0-1-16,-39 14 15,25 13-15,1-13 16,0 0 0,13-27 31,-13 27-47</inkml:trace>
  <inkml:trace contextRef="#ctx0" brushRef="#br0" timeOffset="3636.25">21643 15187 0,'0'66'31,"0"-52"-15,-27 52-16,14-27 15,-40 80 1,14-52-16,-1-1 0,-13 40 16,13 26-16,-13-13 15,0 13 1,14-39-16,-14-1 15,53-78-15,-13-1 16,-1 0 62</inkml:trace>
  <inkml:trace contextRef="#ctx0" brushRef="#br0" timeOffset="4403.335">20955 16431 0,'-66'158'15,"39"-65"-15,27 13 0,0-40 16,-26 13-16,26-12 16,0-41-1,0 14-15,0-1 0,0 14 16,0-39-16,0 38 16,0-25-16,13-14 15,0 0-15,1-13 31,25 0-15,-25 0-16,12 0 16,40-53-1,0 40-15,-52 13 0,38-79 16,-12 39 0,-13 0-16,-1-79 0,-13 80 15,0-1 1,-13-39-16,0 26 15,27 13-15,-27-53 16,13 80-16,-13-13 16,27-54-1,-27 41-15,0 25 16,0 1-16,0 0 16,0 0 30,0-14-30,-14 14 0,1 0-16,-13 13 93,-1 0-93,14 0 16,-40 26-16,40-26 16,-40 14-16,-13 12 15,26-13-15,-13 27 16,27-14-16</inkml:trace>
  <inkml:trace contextRef="#ctx0" brushRef="#br0" timeOffset="7859.637">24289 10438 0,'26'0'250,"-13"0"-250,1 0 15,-1 26 1,-13 1-16,26-27 15,1 13 1,-14-13-16,27 53 16,-27-40-16,13-13 15,1 0-15,13 0 16,-27 13-16,40 14 16,-40-27-1,13 13-15,-12 0 16,-1 1-16,0 12 15,0-26 1,27 53 0,-27-40-16,0 0 15,27 1 1,-27-14 0,1 26-16,25-13 15,-25-13-15,-1 14 31,13-14-15,-13 13 15,1 13 16,-1-26-31,13 27-1,-26-14 1,14 13-16,-1-12 16,26-14 31,-25 13-32,-1 27 1,-13-27-1,13 0 32,0-13-31,14 13 0,-1 27-1,-12-27-15,12-13 16,-13 0-1,40 13-15,-40 14 32</inkml:trace>
  <inkml:trace contextRef="#ctx0" brushRef="#br0" timeOffset="8963.272">25453 11060 0,'-27'0'141,"14"13"-141,0 0 15,13 0-15,-13 27 16,13-27-16,-27 14 15,27 39-15,-13-26 16,13-14-16,0 67 16,0-67-16,0 14 15,0-1-15,0-25 16,0 25-16,0-25 16,0-1-1,0 0-15,13 0 47,27-13-16,-27 0-15,40 0-16,-40 0 16,67-53-16,-41 14 15,28-41 1,-1-12-16,-53 26 15,13 13-15,1-13 16,-27 52-16,13-25 16,-13 25-16,0 1 15,0 0-15,0-27 47,0 27-47,0 0 31,-26-14-31,12 27 16,-12 0 0,13 0-16,-27 0 15,27 0-15,-27 0 16,27 0-16,0 0 16,-40 0-16</inkml:trace>
  <inkml:trace contextRef="#ctx0" brushRef="#br0" timeOffset="9892.564">24196 10464 0,'0'66'93,"0"-52"-93,0-1 16,13 27-16,40 79 16,-53-66-16,14 13 15,12 0-15,-13-13 16,14 13-16,-1 13 15,-13 14-15,-13-67 16,14 1 0,12 26-16,-26-40 0,13 0 15,-13 0-15</inkml:trace>
  <inkml:trace contextRef="#ctx0" brushRef="#br0" timeOffset="10483.246">24434 11337 0,'0'40'16,"-79"79"0,13-79-16,53 26 15,13-53-15,0 40 16,0 13-16,0-13 15,13 27 1,-13-41-16,39 1 0,-39-27 16,14 27-1,-14-27-15,13 0 16,0-13 31,40 0-47,-13 0 15,-1-26-15,1 13 16,26-27-16,-53 27 16,14-27-16,-27 0 15,0 27-15,0 0 16,0 0-16,0-40 16,0 26-16,0-26 15,0 1-15,0 38 16,0-25-16,0-14 15,0 39-15,0-12 16,-27 13 0,1 13-16,13-13 31,0 13 0,-1 0-15</inkml:trace>
  <inkml:trace contextRef="#ctx0" brushRef="#br0" timeOffset="11303.078">24540 10398 0,'13'0'94,"80"0"-78,-40 0-16,39 0 15,-12 27-15,12-14 16,27 40-16,40-27 16,0 1-16,39 26 15,-12-27-15,39 40 16,13-13-16,26 13 15,-39-39-15,0 26 16,13-27-16,-53 1 16,-145 12-16,0-39 15,-27 0 1</inkml:trace>
  <inkml:trace contextRef="#ctx0" brushRef="#br0" timeOffset="11830.245">27477 10980 0,'13'40'32,"-13"13"-17,0 40-15,0-14 0,0 0 16,0 14-16,27-40 15,12 13-15,1-26 16,0-27-16,-27-13 16,0 0-1,0 0-15,14 0 16,39 0-16,-53-13 16,27-93-16,26 0 15,-53 79 1,-13-39-16,0 53 15,0-27-15,0 14 16,0 0-16,0 12 16,0-39-16,0 40 15,-13-27 1,-27-12-16,14 25 16,13-13-1,13 1-15,-53-1 16,53 27-16,-27 0 15</inkml:trace>
  <inkml:trace contextRef="#ctx0" brushRef="#br0" timeOffset="15052.007">24011 11152 0,'0'-79'125,"0"66"-125,40-1 15,13-25-15,-14 39 16,213-106 0,-133 27-16,-27 79 15,-12-40-15,39 13 16,13-26-16,-13 14 16,13-14-16,-52 26 15,12 14-15,-39-13 16,40-1-16,-1-12 15,1-1-15,0-13 16,-14 27 0,106-67-16,-119 80 15,14-14-15,12 14 16,-12-13 0,12-1-16,-65 27 15,39-13-15,-26-27 16,-27 40-16</inkml:trace>
  <inkml:trace contextRef="#ctx0" brushRef="#br0" timeOffset="19110.182">23905 12369 0,'53'0'78,"-40"0"-78,67-39 15,-27 39-15,-14 0 16,1 0-16,66-27 16,79 1-1,-66-1-15,-40 27 16,-26 0-16,40 0 16,26-39-16,-40 12 15,40 27-15,-13 0 16,13 0-16,27 0 15,13 0-15,26 0 16,40 0 0,291 0-16,-252 0 15,-12 0-15,12 0 16,-13 0-16,-26 0 16,-39 0-16,-1 0 15,13 0-15,14 0 16,13 0-16,-40 0 15,0 0-15,-26 0 16,-13 0 0,-27 0-16,-106 0 0,26 0 15,-25 0-15,12-13 16,1 13-16</inkml:trace>
  <inkml:trace contextRef="#ctx0" brushRef="#br0" timeOffset="19963.569">24064 11814 0,'-13'0'47,"13"106"-32,0-27-15,0 0 16,0-13-16,0-13 16,0 14-16,0-41 15,0 40 1,0-53-16,0 40 0,0-39 16,0-1-1</inkml:trace>
  <inkml:trace contextRef="#ctx0" brushRef="#br0" timeOffset="20698.657">28337 11536 0,'26'26'47,"-26"27"-47,0 13 16,0 40-16,0-13 15,0-14-15,0-52 16,0-1-16,0-13 15</inkml:trace>
  <inkml:trace contextRef="#ctx0" brushRef="#br0" timeOffset="28610.516">7236 10306 0,'0'13'78,"53"-13"-78,27 0 16,-14 0-16,13 0 15,-13 0-15,-13 0 16,53 0-16,-40 0 15,-26 0 1,39 0-16,-26 0 16,66 0-16,-66 0 0,13 0 15,14 0 1,-1 0-16,-39 0 0,66 0 16,-67 0-16,41 0 15,12 0-15,-65 0 16,39 0-16,-40 0 15,14 0-15,0 0 16,-27 0 0,0 0-16</inkml:trace>
  <inkml:trace contextRef="#ctx0" brushRef="#br0" timeOffset="29767.071">12700 10544 0,'40'0'63,"13"0"-63,-40-27 15,40 14-15,13 13 16,53-53-16,-40 53 15,1 0-15,12 0 16,14 0-16,-26 0 16,-14 0-16,13 0 15,-13 0-15,14 0 16,-1 0-16,40 0 16,0-13-16,-13 13 15,-13-27-15,-41 27 16,-12 0-1,13 0-15,-27 0 0,-12 0 16,-1 0-16,27 0 47,-27 0-47</inkml:trace>
  <inkml:trace contextRef="#ctx0" brushRef="#br0" timeOffset="40573.054">24315 10425 0</inkml:trace>
  <inkml:trace contextRef="#ctx0" brushRef="#br0" timeOffset="46482.893">24117 10570 0,'-27'27'110,"54"-1"-95,12-26-15,41 0 16,-67 0-16,27 0 16,-1 0-16,-25 0 15,-1 0-15,0 0 16,0 0 0</inkml:trace>
  <inkml:trace contextRef="#ctx0" brushRef="#br0" timeOffset="60902.252">13176 10491 0,'13'-13'63,"54"-14"-63,12 1 15,53 12-15,-52 14 16,25 0-16,54 0 15,-53 0-15,13 0 16,-106 0-16</inkml:trace>
  <inkml:trace contextRef="#ctx0" brushRef="#br0" timeOffset="61867.167">14168 10411 0,'53'0'47,"0"0"-32,13 0-15,-13 0 16,40 0-16,13 0 16,-53 0-16,39 0 15,-39 0-15,27 0 16,12 0-16,14 0 15,-40 0-15,-13 0 16,26 0-16,41 0 16,-41 0-16,0 0 15,-13 0-15,14 0 16,-1 0 0,14 0-16,-14 0 15,27 0-15,-13 0 16,-14 0-16,0 0 15,1 0-15,12 0 16,-65 0 0,65 0-16,-12 0 0,-27 0 15,-14 0-15,41 0 16,-14 0-16,-13 0 16,39 0-16,-39 0 15,66 0-15,-13 0 16,-26 0-16,12 0 15,14 0-15,-27 0 16,14 0-16,-40 0 16,66 0-16,-13 0 15,53 0-15,26 0 16,0 0-16,0 0 16,0 0-16,-39 0 15,-27 0 1,0 0-16,-40 0 0,27 0 15,-13 0 1,92 0 0,-66 0-16,0 0 15,-39 0-15,-1 0 16,14 0-16,-14 0 16,0 0-16,-13 0 15,-39 0-15,39 0 16,-39 0-16,39 0 15,-27 0-15,-25-26 16</inkml:trace>
  <inkml:trace contextRef="#ctx0" brushRef="#br0" timeOffset="70314.251">23006 12356 0,'-53'0'125,"39"0"-125,-25 27 15,25-27 1,1 26-16,0-13 0,-27 14 15,1-14-15,25-13 16,-39 40 0,40-27-16,0 0 15,-13 14 1,12-27-16,-25 52 16,25-38-16,14-1 15,-13 27-15,0-27 16,13 0-1,0 0 1,0 27 0,0-27-16,0 0 15,0 1 1,13 12 15,0-13-15,1-13 15,25 0-15,14 0-1,-26 0 1,-14 0-16,0 0 16,27 0 15,-27 0-31,0 0 31,14 0-15,-1 0-16,-13-26 15,40-27-15,-39 40 16,12 0-16,1-14 16,-14 14-16,26 0 31,-25 13-16,-1-14-15,13 1 16,-26-27-16,40 1 16,-27 26-16,1-1 15,-14-12 79,0 13-78,0-1-1,0 1 1,-27-40 0,14 40-16,0-13 15,-1 12 1,-12 1-16,26 0 15,-13 0 32,-14 13-47,40 0 266,1 0-266,-1 0 16,27 0-1,-27 0-15,0 0 16,14 13 15,-14 27-15,-13-14-16,13 14 15,-13-27-15,0 27 16,0-27-16,0 0 31,0 0-31,0 27 31,0-27-31,0 40 391,0-40-375,0 14-16,-53-1 78,40 1-78,-27-14 15,27 27-15,-27-40 16,-26 13-16,53 13 16,0-26 31,-1 14-16,-25-14-31,25 0 47,-12 0-47,0 0 15,12 0 1,1 0-16,0 0 78,0 0-78,-14 0 16,1 0 109,12 0-125,-12 0 15</inkml:trace>
  <inkml:trace contextRef="#ctx0" brushRef="#br0" timeOffset="71502.554">16140 10478 0,'0'-14'79,"79"14"-79,-13 0 15,13 0-15,-12 0 16,38 0-16,15 0 15,-41 0-15,27 0 16,13 0-16,26 0 16,14 0-16,-13 0 15,39 0 1,0 0-16,40 0 0,0 0 16,39 0-16,-39 0 15,-13 0 1,238 0-1,-225 0-15,-40 0 16,0 0-16,0 0 16,0 0-16,-26 0 0,-40 0 15,-39 0 1,-54 0-16,14 0 0,26 0 16,-40 0-16</inkml:trace>
  <inkml:trace contextRef="#ctx0" brushRef="#br0" timeOffset="72286.194">17251 10597 0,'-27'0'62,"-65"0"-62,-27 53 16,26-1-16,40-25 15,-66 39-15,-53 40 16,-66 13-16,0 40 16,0-53-16,39 13 15,1-27-15,39-12 16,-13-1-16,40 0 16,13 1-1,-13-27-15,92-40 16,-13 27-16,-40 26 15,54-66-15,-54 26 16,-39 1 0,52 26-16,27-53 15,-13 39-15,53-39 16,0 0-16,-27 0 47,27 0-32,0 0-15,-27 0 16,27 0-16,-27 0 16</inkml:trace>
  <inkml:trace contextRef="#ctx0" brushRef="#br0" timeOffset="73007.988">13824 11933 0,'0'13'78,"0"0"-78,0 0 16,0 14-1,0 26-15,-66-13 16,66-27-16,-26 26 0,-1 14 16,27-26-16,0-14 140,53-13-124,40 0-16,-80 0 16,14 0-16,65 13 0,-52-13 15,-14 27 1,14-27-1,-27 0-15,1 0 16,38 0 0,-38 0-1,25 0-15,-25 0 16,-1 0-16,13 0 16</inkml:trace>
  <inkml:trace contextRef="#ctx0" brushRef="#br0" timeOffset="84734.197">8401 10332 0,'52'0'94,"54"0"-94,-13 0 16,-40 0-1,26 0-15,40 0 16,27 0-16,39 0 15,40 0-15,0 0 16,-40 0-16,0 0 16,-26 0-16,-14 0 15,41 0-15,-41 0 16,54 0-16,171 0 16,-185 0-1,-39 0-15,13 0 16,-54 0-16,-12 0 15,-67 0-15,1 27 16,-27-14-16,13-13 16,0 0 15</inkml:trace>
  <inkml:trace contextRef="#ctx0" brushRef="#br0" timeOffset="88108.004">26392 10200 0,'0'-13'94,"53"-1"-78,0 14-16,40-26 15,-40 26-15,13 0 16,-13 0-16,13 0 16,13 0-16,-13 0 15,-13 0-15,27 0 16,-41 0-16,14 0 15,13 0 1,0 0-16,1 0 16,-54 0-16,27 0 15,12 0-15,15 0 16,-15 13-16,-38-13 16,39 0-1,-27 0-15,1 0 16,12 0-16,-26 0 15,1 0-15,25 13 16,-25-13 0,25 0-1,-25 0 1,-1 14 0,0-14 62,0 13-63,27 53 17,-27-53-32,0 0 15,14 27 1,-14 13-16,-13 13 15,27-26-15,-27-14 16,0 14-16,13 39 16,-13-52-16,0 26 15,0 26-15,0-26 16,0 13-16,0-13 16,0 13-16,0 14 15,26 12-15,-26-12 16,0-1-16,13-39 15,-13-27-15,0 0 16,0 40-16</inkml:trace>
  <inkml:trace contextRef="#ctx0" brushRef="#br0" timeOffset="90158.164">9353 13825 0,'53'0'78,"66"0"-78,0 0 16,-40 0-16,1 0 15,26 0-15,13 0 16,0 0-16,-13 0 15,-14 0-15,-12 0 16,-41 0 0,94 0-16,-67 0 15,-13 0-15,39 0 16,-12-14-16,-1 14 16,-39 0-1,52-26-15,-39 13 16,13 13-16,-39 0 15,39-27-15,-53 27 16,0-13 0</inkml:trace>
  <inkml:trace contextRef="#ctx0" brushRef="#br0" timeOffset="92035.284">6152 13944 0,'52'0'78,"-25"0"-78,66 0 16,-14 0-16,27 0 16,-14 0-16,-39 0 15,27 0-15,39 0 16,-40 0-1,27 0-15,13 0 16,0 0-16,27 0 16,-27 0-16,0 0 15,-13 0-15,-27 0 16,14 0-16,-67 0 16,40 0-16,-26 0 15,-14 0-15,40 0 16,-13 0-16,13 0 15,-13 0-15,40 0 16,-67 0-16,54 0 16,-54 0-16,27 0 15,0 0-15,-13 0 16,13 0-16,39 0 16,-12 0-16,-27 0 15,13 0-15,-27 0 16,-12 0-16,92 0 15,-93 0-15,41 0 16,12-14 0,146-105-16,-146 119 15,-13 0-15,-39 0 16,65 0-16,-39 0 16,-39 0-1,25 0-15,-26 0 16,1 0-16,25 0 0,-12 0 15,-1 0-15,-12 0 16,-1 0-16,40 0 16,-40 0-1,0 0-15,27 0 16,-27 0-16,0 0 16,27 0 187,-27 0-203,40 0 15,-40 0-15,40 0 16,-13 0-16,39 0 16,-39 0-16,0 0 15,-1 0-15,14 0 16,13 0-16,14 0 15,-27 0-15,66 0 16,-66 0-16,-14 0 16,14 0-16,-13 0 15,-27 0-15,40 0 16,-40 0-16,27 0 16,-27 0-1,40 0-15,-40 0 16,27 0-16,-27 0 0,40 14 15,-39-14 1,25 0 109,-26 0-109,27 0-16</inkml:trace>
  <inkml:trace contextRef="#ctx0" brushRef="#br0" timeOffset="100218.735">8731 13375 0,'-53'0'62,"-66"-40"-46,0 14-16,-13-93 16,53 105-1,-54-39-15,14 27 16,80 26-16,-14-40 15,-14 14-15,-25-14 16,65 27-16,-65-14 16,39 27-16,13-13 15,-26 13-15,53 0 16,-40 0 0,0 0-16,13 0 0,-39 0 15,-14 0-15,14 0 16,0 0-16,-41 0 15,68 0-15,-67 0 16,105 0-16,-12 0 16,13 0-16,-14 0 15,14 0 1,-40 0-16,13 0 16,14 0-16,-14 0 15,-26 0-15,-13 27 16,65-27-16,-65 13 15,66-13-15,-27 13 16,27-13-16,0 0 16,-1 0-1,1 0-15,-27 53 16,27-53 0,-40 26-1,40-12-15,-13-1 16,-1 13-16,14-26 15,-27 27-15,27-14 16,-13 40-16,-14 13 16,40-53-16,-40 54 15,27-15 1,13-38-16,0 12 16,0 1-16,0-14 15,0 40-15,0-27 16,0 1-16,0-14 15,0 0-15,0 27 16,0-27-16,0 40 16,0-40-1,0 14-15,0-14 16,0 0 0,0 0-1,13 1 1,0-14 15,14 0-31,-14 26 16,0 0-1,-13-12-15,40 12 16,-27-26-16,40 13 16,-40-13-16,1 14 15,12-14 1,-13 0-16,1 0 15,25 0 1,-26 0-16,14 0 16,39 0-16,-39 0 15,-1 0-15,-13 0 47,14 0-31,12 0-1,1 0-15,-13 0 0,12 0 16,-26 0-16,27 0 16,0 0-16,-27 0 15,14 0-15,-1 0 16,27 0-16,-27 0 16,14 0-16,0 0 15,-14 0-15,93 0 16,-106 0-16,27 0 15,13 0-15,-40 0 16,40 0-16,-13 0 16,39 0-16,-13 0 15,-52 0 1,25 0-16,-25 0 16,12 0-16,14 0 15,13 0-15,13 0 16,-13 0-16,-27 0 15,40 0 1,-26 0-16,-27 0 16,14 0-16,65 0 15,-39 0 1,-40 0-16,27 0 16,-27 0-16,40 0 15,-39 0-15,38 0 16,-38 0-16,25 0 15,-25 0 1,52 0-16,-27 0 16,14 0-16,-26 0 15,-14 0-15,0 0 16,40 0-16,-40 0 31,27 0-31,-27 0 16,27 0-16,-27 0 15,14 0-15,-14 0 16,13 0 0,1 0-16,-14 0 0,27 0 15,-27-40-15,13 13 16,-12 27 0,52 0-16,-53-13 15,27 0-15,-1 13 16,1-40-16,0 27 15,-27 13-15,13 0 16,1 0 0,-1-66 31,1 53-47,-27 0 15,0-1 1,0 1-16,0-13 15,0 12-15,0 1 16,0-27 0,0 27-1,0-13-15,0-14 16,-13 0-16,13 27 16,0 0-16,-14-27 15,1 27 1,-13 0-1,-1-14 1,14 27-16,-27-13 31,27 13-31,0-13 32,-27 13 77,27 0-109,-27-13 16,27 13-16</inkml:trace>
  <inkml:trace contextRef="#ctx0" brushRef="#br0" timeOffset="106759.346">9168 13481 0,'-66'0'78,"66"13"-62,-40 53-16,14 0 15,26-26-15,0 13 16,0 13-16,0-13 15,-14 53 1,14-53-16,0-40 16,0-53 77,27-53-93</inkml:trace>
  <inkml:trace contextRef="#ctx0" brushRef="#br0" timeOffset="107895.498">9287 13084 0,'13'-14'156,"66"14"-140,27 0-16,-26 0 16,12 0-16,-65 0 15,65 0-15,-39 0 16,27 0-16,39 0 15,-40 0-15,0 0 16,14 0-16,13 0 16,39 0-16,-26 0 15,1 0-15,-15 0 16,14 0 0,-79 0-16,13 0 0,26 0 15,14 0 1,-80 0-16,0 0 15,1 0-15,25 0 32,-25 0-32,39 0 15,-14 27-15,14-27 16,-26 0 0,12 0-16,1 13 15,-27-13-15,0 27 16,14-27-1,-14 0-15,0 13 16,-13 13 93,0 1-109,0 39 16,-26 0-16,-1 13 16,-39 27-16,27-53 15,12 66-15,14-53 16,13-39-16,0-14 16,0 27-16,-27 26 15,27-53-15,0 0 16,0 1-16,0-1 15,0 13 1,0 1 0,0-14-16</inkml:trace>
  <inkml:trace contextRef="#ctx0" brushRef="#br0" timeOffset="109757.468">6707 12343 0,'-39'-27'32,"25"1"-32,-39 13 15,40 13 1,0 0 15,0 0-15,-27 0-1,0 0-15,1 0 16,25 26-16,-12-13 0,-14 27 16,-26 0-1,53-27-15,0 0 16,-14 14-16,14-14 15,13 0 1,0 0-16,-13 40 16,13-13-16,0 0 15,-27-1-15,27 14 16,-13 13-16,13-52 16,0 12-1,0 1 1,0 26-16,0-40 15,0 13-15,26 14 0,14 0 16,-27-1 0,1-26-16,25 14 15,-25-14-15,-1 0 16,13 1 0,-13 12-1,14-26 1,-1 13-1,-12-13 17,-1 0-32,0 0 15,27 0-15,-14 0 16,1 0-16,39 0 16,-53 0-16,27 0 15,-27 0-15,27 0 16,-14 0-16,-13 0 15,67 0-15,-1-13 16,-39-27-16,-1 27 16,28-13-16,-54-14 15,13 40-15,-12 0 16,38-26-16,28-1 16,-67 27-16,27-13 15,-1-27-15,-25 14 16,25-27-16,1 40 15,26-27-15,-53 27 16,40-14 0,-39 27-16,-1-13 15,26-27 1,-25 27-16,-14 0 16,13 0-1,-13-14-15,0 14 16,0 0-1,0-53-15,0 52 16,0-12-16,0-1 16,0-12-16,-40-27 15,1 26 1,-1-13-16,27 27 16,-27-27-16,27 39 15,-14 14-15,14 0 16,0 0-16,0 0 0,-27 0 15,27 0 1,-40 0-16,39 0 0,-38 0 16,38 0-16,-25 0 15,-14 0-15,26 0 16,1 0 0,-14 0-16,27 0 15,0 0-15,-1 0 16,-25 0-16,26 0 15</inkml:trace>
  <inkml:trace contextRef="#ctx0" brushRef="#br0" timeOffset="110587.369">9115 12436 0,'0'26'78,"0"-13"-62,0 40-16,0 0 15,0 13-15,0 14 16,0-67-1,0 40-15,0 13 16,-27-53-16</inkml:trace>
  <inkml:trace contextRef="#ctx0" brushRef="#br0" timeOffset="125057.333">7554 12541 0,'0'-13'157,"0"0"-157,40-14 15,-1 27-15,41-39 16,-14 12-16,53-12 16,-53 12-16,-13-13 15,-13 27-15,-1-13 16,27 26-16,14-13 15,-41 13-15,14-27 16,14 14-16,-15 13 16,41 0-16,-53-27 15,13 27-15,0 0 16,-14 0-16,54-13 16,-14 13-16,1 0 15,12-53-15,-12 53 16,-1 0-16,40 0 15,-66-13-15,40 13 16,12 0-16,-38 0 16,12 0-16,-39 0 15,12 0-15,1 0 16,66 0-16,-105 0 16,39 0-16,-14 0 15,14 0-15,-40 0 16,27 0-16,40 0 15,-14 0 1,-53 0-16,40 0 16,0 0-16,-14 0 15,-25-26-15,39 26 16,-27 0-16,0 0 16,-12 0-1,25 0-15,-25 0 16,25 0-16,-25 0 15,-1 26-15,0-26 16,0 13-16,27 27 16,0-27-16,-27 14 15,0-14-15,-13 0 16,27 27-16,-27-27 16,13 0 77</inkml:trace>
  <inkml:trace contextRef="#ctx0" brushRef="#br0" timeOffset="155903.857">10808 12237 0,'53'27'125,"-26"-14"-125,-14 0 16,13 27-16,1-27 16,-14 0-16,13 0 15,1-13 1,-14 27-16,0-1 15,-13-12 1,14 12 140,-14-39-140,26 0-16,0-40 16,1 39-16,-27-25 15,0 25-15,0-12 16,0 0-16,0 12 15,0-12-15,0-14 16,0 27-16,13 0 16,-13-27-1,0 27-15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29T06:19:07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8493 14499 0,'13'53'78,"-13"-26"-62,0 26-16,14 26 15,-14-39-15,0 13 16,0 26-16,0-53 16,0 27-16,0-26 15,0 12-15,0-25 16,79 12 156,0-26-172,-13 0 15,40 0-15,13 0 16,14 0 0,-14 0-1,-13 0-15,-67 0 0,27 0 16,-39 0-1,13 0-15,-1 0 16,-12 0-16,39 0 0,-40 0 16,40 0-16,14 0 15,12 0-15,-12 0 16,145 0 0,-106 0-16,-13 0 15,-27 0-15,14 0 16,-14 0-16,0 0 15,40 0-15,27 0 16,-1 0-16,54 0 16,13 0-16,-14 0 15,-13 0-15,-39 0 16,-107 0 0,28-13-1,-1 0-15,-40 13 0,67 0 16,-40 0-1,52 0-15,15 0 16,-41 0-16,14 0 16,12 0-16,41 0 15,13 0-15,-14 0 16,159 0 0,-185 0-16,-13 0 15,-66 0-15,-27 0 16,0 0-16</inkml:trace>
  <inkml:trace contextRef="#ctx0" brushRef="#br0" timeOffset="541.085">14116 14327 0,'0'13'47,"0"40"-47,0-39 15,0 52 1,0 13-16,0-26 15,0-13-15,0 39 16,0 1-16,0-41 16,0 41-16,0-41 15,0-25 1,0-1-16</inkml:trace>
  <inkml:trace contextRef="#ctx0" brushRef="#br0" timeOffset="1613.355">8334 16074 0,'-26'-14'15,"-1"14"-15,54 0 79,26 0-64,-27 0-15,1-26 16,12-14-16,-25 27 15,12 0 1,-13-1 0,1 14 46,-14 53-46,0-26-16,0 26 15,0 26-15,-14-26 16,14-26-16,0-14 16,0 0-16,-13 27 15,13-27-15,0 13 16,0 1 0,27-54 46,65-12-62,-79 12 16,1 14-16,25-27 15,-39-13-15,0 0 16,0 14-16,0-1 16,0-39-16</inkml:trace>
  <inkml:trace contextRef="#ctx0" brushRef="#br0" timeOffset="1918.255">8506 15531 0,'-26'0'32,"26"40"-1,0-27-31,0 0 0</inkml:trace>
  <inkml:trace contextRef="#ctx0" brushRef="#br0" timeOffset="3050.681">13944 16219 0,'13'-26'16,"40"26"-1,26 0-15,40 0 16,-79 0 0,-27 0-16,0 13 156,-13 13-141,0 40-15,-26-26 16,26 39-16,-27 1 0,14-14 16,13 40-1,-26-14-15,26-12 0,0-1 16,0-13-16,0-13 16,0 13-16,-14 14 15,14-67-15,0 40 16,0-13-16,-26 26 15,26-53-15,-13 0 16,13 0 0,-40 14-1,27-27 1,0 0-16,-27 0 16,13 0-1,-39-27-15,0-105 16,13 79-16,53-13 15,0 13-15,-13-66 16</inkml:trace>
  <inkml:trace contextRef="#ctx0" brushRef="#br0" timeOffset="3569.435">14235 15756 0,'13'0'16,"0"13"0,27 14-1,13 39-15,-27-26 16,27-1-1,-40-26-15</inkml:trace>
  <inkml:trace contextRef="#ctx0" brushRef="#br0" timeOffset="6413.398">8943 14499 0,'13'-13'94,"0"66"-78,-13-40-16,0 27 15,0-14-15,0 14 16,0 0-16,0-27 16,0 0-16,0 27 15,0-27-15,0 14 16,0 12-16,0 14 16,0-26-1,0 12 1,0-12-1,0-1 1,0-13-16,0 1 47,0 12-47,0-13 16,0 1-1</inkml:trace>
  <inkml:trace contextRef="#ctx0" brushRef="#br0" timeOffset="7758.233">9049 14486 0,'0'-13'79,"13"13"-64,66 0-15,54 0 16,-67 0-1,-13 0-15,39 0 16,-52 0-16,-27 0 16,0 0-1,27 0-15,-27 0 32,1 0-32,12 0 31,1 0-16,-1 0-15,-13 0 16,14 0-16,-1 0 16,14 0-1,-27 0-15,0 0 16,0 0-16,14 0 16,-14 0-1,14 0-15,-14 0 16,13 0 15,1 0-15,-14 0-1,13 0 1,1 0-16,-14 0 16,27 0-1,-27 0-15,0 0 16,1 0-16,12 0 187,-13 39-171,-13-12-16,0 13 16,0-27-16,0 27 15,0 12-15,0 15 16,0-54-1,0 53-15,0-40 0,0-12 32,0-1-32,0 27 31,0-27-31,0 53 16,0-26-16,0 13 15,0 13-15,-13-27 16,13-25-16,0-1 15,-13 0 64</inkml:trace>
  <inkml:trace contextRef="#ctx0" brushRef="#br0" timeOffset="8833.562">9935 14248 0,'-13'40'78,"13"-27"-78,-27 66 16,1-26-16,-14 13 15,1 27-15,-14-1 16,13 1-16,0-53 16,14 13-16,26-27 31,0-13 0,-13 1-15,-1-1-1</inkml:trace>
  <inkml:trace contextRef="#ctx0" brushRef="#br0" timeOffset="9217.749">9604 14486 0,'14'53'78,"91"40"-78,1 39 16,-93-66-16,54 27 15,-28-27-15,-12-53 16,-14 27-16,-13-27 15,13 40 1</inkml:trace>
  <inkml:trace contextRef="#ctx0" brushRef="#br0" timeOffset="10123.275">11628 14552 0,'0'80'78,"0"-67"-62,0 40-16,0 66 15,0-66-15,0 13 16,0-13-16,0-40 15,0 27-15,0-27 16,0 0-16</inkml:trace>
  <inkml:trace contextRef="#ctx0" brushRef="#br0" timeOffset="11838.606">11748 14433 0,'92'0'109,"-39"0"-109,13 0 16,53 40-16,-39-40 15,-1 0-15,-66 0 16,27 13-16,-27 0 16,27-13-16,-14 0 15,1 0-15,-14 0 16,13 13-16,67-13 15,-80 0-15,0 0 16,1 0 0,-1 0-1,13 0 17,-12 0 14,-1 0-46,0 0 16,0 0 0,14 0-1,-14 0 1,0 0 62,0 0-62,40 0-1,-39 0-15,12 0 141,-26 27-125,0-14-16,0 53 15,0-52-15,0 25 16,0 1-16,-13 39 15,13-65-15,0 38 16,0-25 0,-13 39-16,13-53 15,0 1 1,0-1 0,0 26-16,0 14 15,0-26 1,0-14-16</inkml:trace>
  <inkml:trace contextRef="#ctx0" brushRef="#br0" timeOffset="12382.613">12356 14314 0,'-13'-13'47,"0"13"-32,-27 79-15,-26-13 16,39-39-16,-26 39 16,0 0-1,40-26-15,-13 39 16,-14-39-16,40 0 15,0-1-15,0-26 0,0 1 16</inkml:trace>
  <inkml:trace contextRef="#ctx0" brushRef="#br0" timeOffset="12767.68">12039 14512 0,'39'14'47,"-26"-14"-31,40 79-16,27 40 15,-27 13 1,13-65-16,-40 12 16,14-39-16,-14-14 15,14 14-15,0-40 32,-27 0-32</inkml:trace>
  <inkml:trace contextRef="#ctx0" brushRef="#br0" timeOffset="14673.118">8678 14499 0,'-13'0'16,"13"-13"46,13 0-46,1 13 0,38-80-1,-25 67 1,-1 0 0,-12 13-16,12 0 31,-13 0-16,1 0 1,-1 0 0,0 0-16,13 0 15,-12 0 1,-1 0 0,0 0-16</inkml:trace>
  <inkml:trace contextRef="#ctx0" brushRef="#br0" timeOffset="15986.629">10081 14433 0,'39'0'62,"-25"0"-62,38 0 16,41-53-16,0 0 15,-80 40-15,0 0 16,40-27-16,13 0 16,-53 27-16,27-26 15,-27 25-15,27-12 16,-27 26-16,93-13 15,-93 13 1,14-14-16,-14 1 16,27 13-1,-1-26-15,-25 12 16,-1 14-16,27-13 16,-27 13-1,0 0-15,40 0 16,-27-39-1,-12 39 1,-1 0-16,0 0 16,27-27-1,-27 27-15,27 0 16,-27 0-16,0 0 16,14 0-1,-1 0-15,27 0 16,-40 0-16,14 0 15,12 0 1,1 13-16,-27-13 16,0 0-16,27 0 15,-27 0 1,1 14 0,-1-1-16,13 0 15,-12 13 1,-1 27-1,-13-26 1,26 26 0,1-14-1,-27-25-15,0 12 16,0 27-16,0-40 16,0 0-1,0 1 16</inkml:trace>
  <inkml:trace contextRef="#ctx0" brushRef="#br0" timeOffset="17397.815">12819 14433 0,'13'0'78,"53"-53"-78,-26 40 16,0-14-16,13 27 15,13-39 1,-26 26-16,-27 13 16,0-14-16,13-25 15,-26 25 1,14 1-16,-1 13 15,0-26-15,0 26 16,27-13-16,26 13 31,-53 0-31,1-14 16,-1 14-16,0-13 16,14 13-1,-14-13-15,0 13 16,14 0 15,-1 0-31,-13 0 16,14-27 15,-1 27-15,-13 0 62,14 0-63,12 14-15,1-1 16,-27 0-16,27 14 16,-13-14-1,12 40 1,-26-40-16,27 13 15,-27-26-15,1 0 16,12 14-16,-13-14 16,1 13-1,25 0 1,-26-13-16,1 13 16,-1 14-1,-13-1-15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29T06:30:47.5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12581 11245 0,'13'0'172,"-13"26"-172,0 14 16,0 13-16,0 13 15,0-39-15,0 39 16,0-40-16,13 1 16,-13-1-16,0 53 15,0-52 1,14-1-16,-14-12 16,0 12-16,0 0 15,0-12-15,0 39 16,0-27-16,0-13 15,0 1-15,0-1 16,0 0-16,0 40 1234,0 13-1234,0-26 16,0-14-16,0 67 16,0-80-1,0 14-15,0 12 16,0 14-16,0-26 0,0-1 16,0-13-1,0 14 1,0-14-16,0 0 15,0 40-15,0-40 16,0 1 0,0 25-16,0-26 15,-27 93-15,14-92 16,13 25 0,0-26-16,0 1 0,0 12 15,0 14 1,0-27-16,0 14 15,0-1-15,0-13 16,0 27-16,0 39 16,0-66-16,0 27 15,0-27-15,0 27 16,0-13-16,0 12 16,0-26-16,0 40 15,0-39-15,0 39 16,0-27-16,-13 27 15,13-40-15,0 14 16,0 12-16,0 1 16,0-27-16,0 0 15,0 1-15,0 25 16,0 28 0,0-54-16,0 13 0,0 14 15,0-27 1,0 40-16,0-13 15,0-1-15,0-25 0,0-1 16,0 40-16,0-40 16,0 40-1,0-40-15,0 40 16,0-13-16,0-1 16,26 1-16,-26 13 15,0-13-15,0-27 16,0 0-16,0 40 15,0 13-15,0-53 16,0 40-16,0-39 16,0 39-16,0 13 15,0-53-15,0 13 16,0 41-16,0-54 16,-13 40-1,13-40-15,0 27 16,0-1-16,0-12 15,0 39-15,0-26 16,0-14-16,0 40 16,0-39-16,0-1 15,0 40-15,0-26 16,0-27-16,-13 40 16,13-13-16,0-14 15,0 40-15,0 14 16,0-41-16,-14 1 15,14-13-15,0 39 16,0-27-16,0-12 16,-26 13-16,26-27 15,0 40-15,0-14 16,-40 1-16,40-27 16,0 67-16,0-41 15,-13-25-15,13 12 16,0-13-16,0 14 15,0 26-15,0-27 16,0 1-16,0-14 16,0 13-1,0-13-15,0 54 16,0-54-16,0 0 16,-13 0-16,13 1 15,0-1 1,0 13-16,0 27 15,-27 0-15,27-26 16,-13-14 0,13 0 31,0 40-32,0-40 1,-13 27-16,13-27 15,0 0 1</inkml:trace>
  <inkml:trace contextRef="#ctx0" brushRef="#br0" timeOffset="4810.795">12607 11232 0,'40'0'156,"13"0"-156,26 0 16,-12 0-16,-28 0 15,-12 0-15,65 0 16,-65 0-16,65 0 16,-39 0-16,-13 0 15,-14 0-15,41 0 16,-54 0-16,26 0 16,41 0-16,-40 0 15,-14 0-15,14 0 16,39 0-16,-13 0 15,14 0-15,-41 0 16,-12 0 0,12 0-16,1 0 15,-27 0-15,40 0 16,-40 0-16,67-40 16,-67 27-16,0 13 15,14 0-15,-1 0 16,-13 0-16,27 0 15,-27 0-15,27 0 16,-27 0-16,14 0 16,39 0-1,-26 0-15,-27 0 32,13 0-32,14 0 15,0 0-15,-27 0 16,40-27-16,-40 27 15,66-13-15,-65 13 16,-1 0-16,27 0 16,-27-13-16,0 13 15,40-27-15,-40 27 16,14 0 0,-14 0-16,13 0 15,40 0-15,-52 0 16,25 0-1,-25 0-15,-1-13 16,26 13 0,-25 0-16,12 0 15,-13 0-15,27 0 16,-27 0-16,1 0 16,38 0-16,-25-13 15,-14 13-15,0 0 16,27 0-1,-27 0-15,14 0 16,-14 0 0,13 0-16,1 0 15,-14 0 1,14 0-16,-1 0 16,40 0-16,-53 0 15,1 0-15,-1 0 16,0 0-16,14 0 15,-14 0-15,13 0 16,1-40 0,-1 40-16,1 0 15,-1 0-15,-13 0 16,40 0 0,-26 0-16,-14 0 15,13 0-15,14-13 16,-27 13-16,14 0 15,-14 0 1,13 0-16,1 0 16,-1 0-16,54 0 15,-54 0-15,1 0 32,-14 0-32,27 0 15,-27 0-15,0 0 16,0 0-16,14 0 15,-1-26-15,-13 26 32,14 0-17,-1 0 17,-12 0-32,25 0 15,-26 0-15,1 0 16,-1 0-1,13 0 1,-12 0 47,12 0-48,1 0 1,-14 0-16,0 0 15,0 0 345,27 0-360,-14 0 15,41 0-15,-28 0 16,-26 0-16,1 0 16,-1 26-16,27-26 125,-27 0-125,26 0 15,-25 0-15,-1 0 16,0 0-16,0 0 16,14 0 30,-1 0-30,-12 0-16,12 0 16,0 0-1,-12 0 1,12 0-16,-13 0 16,1 0 15,-1 40 219,-13 13-250,0 26 15,0-13-15,0 13 16,26 41-16,-12-68 16,-14 68-16,0-1 15,0-67-15,0 28 16,0-67-16,26 93 16,-26-93-16,0 40 15,0 13-15,0-39 16,0 39-16,0 13 15,0-13-15,0-13 16,0 27 0,0 12-16,0-39 0,0-13 15,0 13-15,0 39 16,26-39-16,-26 40 16,0-40-16,14 26 15,-14 14-15,0-40 16,26 66-16,40-27 15,-39 1-15,-27-67 16,0 67-16,0-40 16,0 13-16,0-39 15,0 65-15,13-65 16,-13 12-16,0 1 16,26 39-16,1-12 15,-27-15-15,0-12 16,0 26-16,0-39 15,0 65-15,13-12 16,-13-41 0,27 41-16,-27-14 15,0-40-15,0 41 16,0-15-16,0-12 16,0 40-16,13-14 15,-13-40-15,0 14 16,0 26-16,0-40 15,0 14-15,0 0 16,0 13-16,0-14 16,0 1-1,0 39-15,0-65 16,0 25-16,0-12 16,0 12-16,0 14 15,0 14-15,0-54 16,0 26-16,0 41 15,0-40-15,0-27 16,0 53-16,0 0 16,0-53-16,0 27 15,0 39-15,0-65 16,0 25-16,0-25 16,0 12-16,0 67 15,0-80-15,0 40 16,-13 0-16,13 13 15,0-13-15,0-27 16,-27 27-16,27-40 16,-13 27-16,13-14 15,0-12-15,0 39 16,0-27-16,0-13 16,-13 0-16,13 27 15,0-27-15,0 1 16,0 39-16,0-40 15,0 0 1,0 13-16,0-12 16,0 12-16,-40 1 15,27-27-15,13 26 32,0-13-32,0 14 15,0-14 1,0 0-16</inkml:trace>
  <inkml:trace contextRef="#ctx0" brushRef="#br0" timeOffset="6254.491">12515 16828 0,'-13'-14'47,"-1"1"-31</inkml:trace>
  <inkml:trace contextRef="#ctx0" brushRef="#br0" timeOffset="8337.731">12422 16761 0,'-13'0'63,"0"27"-48,13-1 1,0 54-16,0-41 16,0 1-1,0 39-15,0-26 16,0 14-16,0-15 16,0-12-16,0 0 15,0 0-15,0-14 16,0-13-16,0 27 15,0-27-15,0 0 32,0 14-17,0-14 1,0 0 0,0 1-1,0 25-15,0-26 172,53-13-141,-14-39-15,67 39 0,-66 0-16,13 0 15,-14 0-15,1 0 16,-13 0-16,39 0 0,-13 0 15,39 0 1,-65 0-16,39-27 0,-26 27 16,12 0-1,28 0-15,-40 0 16,39 0-16,-13 0 16,-13 0-16,13 0 15,13 0-15,-12 0 16,-14-13-16,26 13 15,-13 0-15,-13 0 16,13 0-16,14 0 16,39 0-16,-40 0 15,0 0-15,1 0 16,39 0-16,-40 0 16,1 0-1,12 0-15,-13 0 16,-26 0-16,40 0 15,-14 0-15,1 0 16,12 0-16,-39-26 16,27 26-16,-14 0 15,-26 0-15,39 0 16,-26 0-16,13 0 16,-13 0-16,-27 0 15,1 0-15,52 0 16,-39 0-16,0 0 15,-14 0-15,14 0 16,-27 0-16,27 0 16,-27 0-16,0 0 15,27 0-15,13 0 16,-40 0-16,13 0 16,1 0-16,39 0 15,-40 0-15,14 0 16,0 0-16,-27 0 15,53 0-15,-39 0 16,-14 0-16,13 0 16,14 0-16,-27 0 15,0 0-15,14 0 16,-14 0-16,0 0 16,1 0-16,25 0 15,-12 0-15,12 0 16,-25 0-16,39 0 15,-14 0-15,-26 0 16,1-14 0,12 14-16,-13 0 15,14-13-15,-1 13 16,1 0 0,-14 0-1,13 0-15,-12 0 16,-1-40-1,0 40 1,0 0 0,27 0-1,-27 0 1,1 0 46,25 0-62,27-39 16,-52 26 0,-1 13-16,40-27 15,-40 27-15,13 0 16,-12 0 171,-1 0-171,0-13-16,0 0 31</inkml:trace>
  <inkml:trace contextRef="#ctx0" brushRef="#br0" timeOffset="8833.599">17502 17145 0,'0'40'63,"0"-27"-63,0 66 15,-26 27-15,-1 53 16,27-119-16,-13 13 16,13-40-16,0 53 15,0-53-15</inkml:trace>
  <inkml:trace contextRef="#ctx0" brushRef="#br0" timeOffset="10913.986">8890 10054 0,'13'0'94,"53"0"-78,-13 27-16,13-27 0,-13 0 15,40 13-15,-14 13 16,1-26-16,-41 0 16,41 27-1,-14-27-15,-26 0 0,39 0 16,-26 0 0,13 0-16,-53 0 15,27 0-15,13 0 16,13 0-16,-53 0 15,40 0 1,-40 0-16,27 0 0,-27 0 16,14 0-16,-14 0 15</inkml:trace>
  <inkml:trace contextRef="#ctx0" brushRef="#br0" timeOffset="13949.745">12634 12118 0,'0'13'94,"13"-13"-94,106 0 15,-92 0-15,39 0 16,13 0-16,-39 0 15,66 0-15,-40 0 16,-13 0-16,0 0 16,-14 0-16,27 0 15,14 0-15,-27 0 16,13 0-16,-26 0 16,12 0-16,-12 0 15,13 0-15,13 0 16,-53 0-16,14 0 15,39 0 1,13 0-16,-39 0 16,66 0-16,-66 0 15,13 0-15,13 0 16,-27 0 0,41 0-16,-41 0 15,41 0-15,-40 0 16,-14 0-16,14 27 15,26-27-15,13 0 16,1 0-16,-14 0 16,13 0-16,0 0 15,14 0-15,-14 0 16,-39 0-16,13 0 16,26 0-16,-39 0 15,13 0-15,13 0 16,-13 0-16,13 0 15,40 0-15,-93 0 16,40 0-16,13 0 16,-13 0-16,-13 0 15,26 0-15,-53 0 16,14 0-16,12 0 16,1 0-16,-13 0 15,12 0-15,1 0 16,39 0-16,-65 0 15,39 0-15,13 39 16,-53-25-16,0-14 16,14 0-1,-14 0 1,40 0-16,-14 0 16,-12 0-16,13 0 15,-27 0-15,27 13 16,-27-13-16,0 0 15,27 0 1,-27 0-16,0 0 16,0 0-1,1 0-15,12 0 16,-13 0 0,53 0 30,-26-13-30,0 13-16,-27-27 16,0 27-16</inkml:trace>
  <inkml:trace contextRef="#ctx0" brushRef="#br0" timeOffset="15618.174">12422 13150 0,'80'0'79,"-28"0"-79,15 0 15,12 0-15,67 0 16,-1 0-16,40 0 15,-26 0-15,-133 0 16,14 0-16,13 0 47,-26 0-47,25 0 16,1 0-16,13 0 15,40 0-15,-40 0 16,40 0-16,-53 0 31,40 0-31,-14 0 0,-13 26 16,-13-26-16,-13 0 15,39 0-15,-13 0 16,-13 0-16,14 0 16,-15 0-16,15 0 15,-14 0-15,26 0 16,-13 0-16,-13 0 15,40 0-15,-41 0 16,28 0 0,-40 0-16,26 0 15,-40 0-15,14 0 16,39 0-16,-13 0 16,-13 0-16,-13 0 15,13 0-15,13 0 16,-53 0-16,67 0 15,-27 0-15,-14 0 16,-12 0-16,39 0 16,-53 0-16,40 0 15,26 0-15,-13 0 16,-26 0-16,-27 0 16,40 0-16,-39 27 15,25-27-15,41 0 16,-27 0-16,39 13 15,-12 13-15,-14-12 16,13-14-16,-13 0 16,-39 26-16,12-26 15,27 13-15,-13-13 16,-39 0-16,39 0 16,-27 0-16,27 27 15,-27-27-15,1 40 16,-14-40-16,0 0 31,40 0-15,-40 0-1,67 0-15,-41 0 16,14 0-16,14 0 16,-41 0-16,0 0 15</inkml:trace>
  <inkml:trace contextRef="#ctx0" brushRef="#br0" timeOffset="17128.386">13811 11430 0,'0'93'79,"0"-14"-64,0 40 1,0-13-16,0-40 15,0 40-15,0 13 16,0-66-16,0 40 16,0 12-16,0 54 15,0-13-15,0-1 16,0-26-16,0 0 16,0-13-16,0 13 15,0 0-15,0-39 16,0 25-16,0 15 15,0-1 1,0-40-16,0 0 16,0 1-16,0 12 15,0-65-15,0 39 16,0-26-16,0 65 16,0-65-16,0 39 15,0-26-15,0 40 16,0-14-16,0 27 15,0-13-15,0-14 16,0 1-16,0-41 16,0 41-16,0-41 15,0 1-15,0 13 16,0-13-16,0 39 16,0-26-16,0 39 15,0-65-15,0 66 16,0-67-16,0 0 15,0 27-15,0-26 16,0 13 0,0 12-16,0-12 0,0 40 15,0-14-15,0-27 16,0 14-16,0 27 16,0 12-16,0-65 15,0 39-15,0-26 16,-26 39-16,26-26 15,0-13-15,-13 52 16,13-39-16,-27 40 16,27-40-16,-13 13 15,13 40-15,0-27 16,-27 14-16,27-67 16,0 40-16,0-13 15,-13-13-15,13-1 16,0-25-16,0 65 15,0-66 1,-26 40 0,26-13-16,0-27 31</inkml:trace>
  <inkml:trace contextRef="#ctx0" brushRef="#br0" timeOffset="18374.7">15108 11337 0,'0'53'78,"-14"14"-78,14-15 15,0 41-15,-26 53 16,0 39-16,-1 40 16,-13 39-16,40 27 15,0-26-15,0-14 16,0-26-16,0 0 16,0-40-16,0 0 15,0-26-15,0-13 16,0 12-16,-13-12 15,-13-27-15,26 40 16,0-40-16,-27-40 16,27 1-16,-26 12 15,26-12-15,0-27 16,0 13-16,0 13 16,0-13-16,0 14 15,-13-14-15,13 13 16,0-26-16,0-13 15,0 39-15,0 14 16,-14-80-16,14 13 16,0 67-1,-26-53-15,26 13 16,0 13-16,0-40 16,0 40-16,-13-13 0,13-40 15,0 54-15,0-54 16,0 13-16,0 67 15,0-80-15,0 53 16,-27 0-16,27 14 16,0-1-1,0-13-15,-13-26 0,-13 0 16,26 39 0,0-39-16,0-14 15,0 40-15,0-26 16,0-27-16,0 40 15,0-40-15,0 14 16,0 13-16,0-27 16</inkml:trace>
  <inkml:trace contextRef="#ctx0" brushRef="#br0" timeOffset="20155.821">12647 14261 0,'13'0'78,"53"0"-62,1 0-16,38 0 15,-52 0-15,66 0 16,-39 0-16,-1 0 16,40 0-16,-39 0 15,-41 0-15,-12 0 16,12 0-16,1 0 16,-27 0-16,14 0 15,39 0-15,-26 0 16,39 0-16,0 0 15,40 0 1,-39 0-16,-27 0 0,66 0 16,-93 0-16,93 0 15,-66 0-15,40 0 16,-67 0-16,54 0 16,39 0-16,-106 0 15,40 0-15,13 0 16,-13 0-16,13 0 15,-13 0-15,-13 0 16,66 0-16,-67 0 16,14 0-16,66 0 15,-66 0-15,-13 0 16,-14 0-16,40 0 16,-26 0-16,39 0 15,-65 0-15,25 0 16,14 0-1,-13 0-15,0 0 0,-14 0 16,67 0-16,-80 0 16,13 0-1,14 0-15,0 0 16,13 0-16,-14 0 16,1 0-16,-13 0 15,12 0-15,-26 0 16,27 0-16,-27 0 15,1 0-15,25 27 16,-12-27 0,39 0-16,-13 0 15,-13 39-15,26-39 0,-53 13 16,0-13 0,0 0-1,14 0 48,-1 0-48,-12 0-15,25 0 16,-26 0-16,27 0 0,26 0 16,-53 0-16,1 0 15,-1 0 1,13 0-16,-12 0 15,12 0-15,1 0 16,-1 0-16,-13 0 16,27 0-16,0 0 15,-27 0-15,13 0 16,-12 0-16,25 0 16,-26 0-16,1 0 15,12 0-15,-13 0 16,1 0-1,-1 0 1,0 0 0</inkml:trace>
  <inkml:trace contextRef="#ctx0" brushRef="#br0" timeOffset="29262.86">13216 15042 0,'-53'-27'78,"53"-12"-78,0-14 15,0 0-15,0 13 16,0 27-16,0-40 16,0 13-16,0-26 15,0 53-15,0-40 16,0 0-16,0 13 15,0 1 1,0-14-16,0-14 16,0 15-16,0 12 15,-26-13-15,26 13 16,0-39-16,0 13 16,0-14-16,0 1 15,0 13-15,0 26 16,0 14-16,0-14 15,0 0-15,0 27 16,0 0-16,0 0 31,0-1 188,39 14-219,27 0 16,14 0-16,-27 0 15,66 0-15,-40 0 16,-39 0-16,26 0 16,-53 0-16,14 0 15,-14 0-15,13 0 31,-12 0-15,12 0 0,0 0-16,-12 0 15,12 0 1,1 0-16,-14 0 16,0 0-16,14 0 15,-1 0-15,27 0 16,-40 0-16,0 0 15,40 0 173,-13-26-172,-27 13-1,14-27-15,-14 0 16,-13-13-16,13 14 15,14-14-15,-27-13 16,0 52-16,0-25 16,0-14-16,0 40 15,0-1019-15,0 2011 16,0-993-16,0-38 16,0 25-16,13-26 15,-13 40-15,26-13 16,-26-41-16,0 54 15,14-27-15,-14-12 16,0 38-16,0-39 16,0 27-16,0-1 15,0 14-15,0-26 16,0 25-16,0-25 16,0 25-16,-27 14 359,14 0-359,-14 0 16,-12 0-16,25 0 15,-38 0 1,38 0-16,-25 0 15,25 0 1,1 0-16,-13 0 16,12 0-16,1 0 15,-13 0 1,-1 0-16,14 0 16,0 0-16,-27 0 15,-39 0-15,66 0 16,-1 0-16,-25 0 15,25 0-15,1 0 16,0 0-16,-14 0 16,14 0-1,0 0-15,0 0 16,0 0 0,-93 0-16,66 14 15,-39-14-15,-1 13 16,14-13-16,13 0 15,-13 0-15,40 0 16,-1 0-16,14 0 16,-13 0-16,-1 0 15,14 0-15,0 0 32,-14 0-17,1 0-15,39-40 203,0-39-203,53 13 16,-66 52-16,27-91 16,12 65-16,-39 27 15,0-1-15,14-38 16,-14 38-16,0-12 15,0 13 1,0-1-16,13-25 16,-13 25-16,0 1 31,0-40-15,26 40-1,-26-27-15,0 27 16,0 0-16,27-27 265,-14 27-265,40 13 16,-27 0-16,-12 0 16,-1 0-16,0 0 15,0 0-15,27-40 16,-27 27-16,14 13 31,-14 0-15,13 0-1,-12 0-15,12 0 16,-13 0-16,14 0 16,12 0-16,-25 0 15,-1 0-15,13 0 16,1 0-16,39 0 16,-53 0-16,14-13 15,-1 13-15,1 0 16,39 0-16,-53 0 15,40 0-15,-40-13 16,0 13 0,14 0-16,26 0 15,-27 0-15,-13 0 16,14 0-16,-1 0 16,14 0-1,-27 0-15,27 0 16,-27 0-1,0 0-15,27 0 16,-27 0-16,14 0 16,-14 0-1,13 0-15,-12 0 16,-1 0-16,27 0 16,-14 0-1,-13 0-15,14 0 16,-1 0-16,-13 0 15,27 0 1,-27 0-16,1 0 16,-1 0-16,26 0 15,-25 0-15,25 0 16,-25 0-16,12 0 16,1 0-16,-1 0 15,-13 0-15,14 0 16,-1 0-16,-13 0 15,27 0-15,0 0 16,-27 0-16,13 0 16,41 0-16,-54 0 15,26 0 1,-25 0-16,12 0 16,-13 0-16,27 0 15,-27 0-15,27 0 16,-27 0-16,0 0 15,1 0-15,39 0 16,-14 0-16,1 0 16,-27 0-16,14 0 15,-1 0-15,-13 0 16,1-27-16,-1 27 31,27 53 110,-27-40-141,-13 14 15,0 39-15,0 40 16,0-67 0,0 41-16,0-1 15,0-13-15,0-52 16,0 39-16,0-14 16,0-12-16,0-1 15,26 1-15,-13 12 16,-13-25-16,0 12 15,0-13-15,0 0 16,0 14-16,0-1 16,14 27-16,-14-40 15,0 1 1,0-1 0,0 13 187,0 27-203,0-26 15,0-14-15,0 27 16,0-27-16,0 27 16,0 13-16,0-40 15,0 26-15,0 1 16,0-27-16,0 40 15,0-13-15,0-14 32,0 14-17,0 13-15,0-27 16,0 27-16,0-39 0,0 12 16,0 40-16,0-53 15,39 27 1,-39-27-16,0 1 15,14 25-15,-14-12 16,0-1-16,0-13 16,0 1-16,0-1 15,26 0 1,-26 14 15,0-14-15,0 13-16,0 1 15,0-1-15,0-13 16,0 1-16,0 12 16,0-13-16,13 1 15,-13 38 17,13-12-17,1-27 1,-14 1-1,0 12 1,0-13 0,0-992-16,0 1998 15,0-993-15,0-12 16,0-1-16,0 27 31,0-27-31,0 0 16,0 0-1,0 1 1,0 25 0,0-26-16,0 1 15,0 25-15,0 1 16,0-27-16,0 40 16,0-40-16,0 1 15,0 25 1,0-25-16,0-1 15,0 0-15,0 0 16,0 27 0,0-27-16,0 0 15,0 14 1,26-1 15,-26-12-31,0 12 16,0-13 15,0 40-31,0-13 31,0-27-15,0 0-16,0 40 609,0-40-593,0 40-16,0-39 16,0 12-16,0-13 15,0 1-15,-13 25 31,13-26-31,-27-13 172,-39 0-172,13 0 16,40 0-16,-66 0 16,26 0-16,-40 0 15,14 0 1,26 0-16,-13 0 0,53 0 15,-27 0-15,27 0 16,-14 0 0,1 0-16,-1 0 15,14 0-15,-13 0 16,12 0-16,1 0 16,0 0-16,-27 0 15,27 0-15,0 0 16,-27 0-16,27 0 15,0 0-15,-1 0 16,1 0-16,-40 0 16,27 0-16,-1 0 15,14 0-15,-27 0 16,27 0 0,0 0-16,0 0 0,-27 0 15,27 0 1,0 0-16,-14 0 15,14 0-15,0 0 16,-14 0 0,-12 0-16,25 0 15,-12 0-15,-40-26 1500,53 26-1500,-27-13 16,-13 13-16,-40-27 16,-26 1-16,80 13 15,-1 13-15,27 0 110,-1-14-95,-25 14-15,12 0 16,-12-39-16,25 25 15,-25 14-15,-1 0 16,27 0-16,-1-26 16,-25 26 15,26 0-31,-14-13 0,1 13 16,-27 0-1,0 0-15,-13 0 16,52-13-16,1 13 15,0 0 1,0 0 0,-27 0-1,27 0-15,0 0 16,-27 0-16,27 0 16,-1 0 30,1 0 1</inkml:trace>
  <inkml:trace contextRef="#ctx0" brushRef="#br0" timeOffset="36990.887">13203 11787 0</inkml:trace>
  <inkml:trace contextRef="#ctx0" brushRef="#br0" timeOffset="40697.919">13216 11748 0</inkml:trace>
  <inkml:trace contextRef="#ctx0" brushRef="#br0" timeOffset="50842.475">13084 12025 0,'0'14'172,"0"-1"-157,0 0 1,0 14-1,0-1 345,0-13-345,0 27 32,0-27-47,0 0 16,0 1 15,0 12 141,0-13-156</inkml:trace>
  <inkml:trace contextRef="#ctx0" brushRef="#br0" timeOffset="52017.603">13560 11681 0,'26'0'79,"-12"0"-64,25 0-15,-26 0 16,1 0-1,12 0 1,-13 0 0,14 0-16,-1 0 15,1 0 17,-14 0-32,0 0 31,14 0-16,-1-26 17,1 13-32,-1 13 47,-13 0-47,1 0 15,25 0 1,-26 0-16,1 0 15,25 0 17,-25 0-17,-1 0 32</inkml:trace>
  <inkml:trace contextRef="#ctx0" brushRef="#br0" timeOffset="53303.037">13150 11800 0,'-27'40'141,"27"0"-126,0-27-15,-13 80 16,13-67-16,0-13 15,0 1-15,0 25 16,0-25-16,-26 12 16,26 0-1,0 1 1,0-14-16,0 0 31,0 27-31,0-27 31,0 1-15,0 25 0,0-26 15,0 27-15,0-27-16</inkml:trace>
  <inkml:trace contextRef="#ctx0" brushRef="#br0" timeOffset="61251.098">14221 11668 0,'0'40'15,"0"-27"1,0 0 15,-26 1-15,13-14-16,-1 0 15,-38 0 1,38 0-16,-12 0 16,-1 0-16,14 0 15,0 0 1,-14 0-16,14 0 15,0 0 17,0 0-17,-27 0 1,27 0-16,0 0 16,-1 0-1,-39 0 1,27 0-1,13 0-15,0 0 16,-14 0 0,1 0-1,12 0 48,1 0-48,0 0 1,0 0 0,-14 0 15</inkml:trace>
  <inkml:trace contextRef="#ctx0" brushRef="#br0" timeOffset="62193.673">14605 11708 0,'13'0'78,"27"0"-63,-27 0 1,40-13-16,13 13 16,-39 0-16,12 0 15,27 0-15,-13-27 16,14 14-16,12 13 16,-13-26-16,-53 26 15,14 0-15,-1 0 16,-13 0-1,1 0 1,-1 0 0,0 0-1,14 0 1,-14 0 15,0 0-15,0 0-1,1 0-15,25 0 47,-26 0-47,1 0 16</inkml:trace>
  <inkml:trace contextRef="#ctx0" brushRef="#br0" timeOffset="104742.317">21458 10848 0,'26'79'109,"-13"-26"-93,14 13-16,-1 40 15,-12-13-15,12 26 16,0-53-16,-12-13 15,12 66-15,-26-79 16,13 13-16,-13 39 16,27-39-16,-27 27 15,0 12-15,0 14 16,0-27-16,0-12 16,0-15-16,0 41 15,0 13-15,0 13 16,0-13-16,13-14 15,-13-12-15,0 26 16,0-14-16,0-12 16,0-1-1,0 14-15,0 12 16,0-25-16,0 39 16,0-13-16,0-14 15,0 14-15,0-27 16,0 1-16,0-40 15,0 39-15,0-13 16,0 13-16,0-12 16,0 12-16,0-26 15,0 39-15,0-12 16,0-40-16,0 39 16,0-26-16,0 13 15,0-13-15,0-27 16,0-12-1,0 12-15,0 14 16,0-1-16,0 14 16,0 13-16,0 14 15,0-27-15,0 13 16,0-26-16,0 12 16,0-12-16,0 40 15,0-41-15,0-12 16,0 92-16,0-66 15,0 39-15,0-39 16,0-13-16,0-14 16,0 67-16,0-80 15,0 14-15,0 12 16,0-25-16,0 65 16,0-39-16,0-27 15,0 40-15,0 26 16,0-13-16,0-39 15,0 12 1,0-25-16,0-1 16</inkml:trace>
  <inkml:trace contextRef="#ctx0" brushRef="#br0" timeOffset="108618.137">21444 10782 0,'67'0'172,"-54"0"-172,53 0 15,0 0-15,-13 0 16,13 0-16,14 0 16,39 0-16,-40 0 15,27 0-15,-14 0 16,-12 0-16,-1 0 16,1 0-16,-14 0 15,13 0-15,-39 0 16,13 0-16,39 0 15,-12 0-15,-27 0 16,66 0 0,-66 0-16,39 0 15,14 0-15,40 0 16,12 0-16,-12 0 16,-27 0-16,26 0 0,-26 0 15,-39 0-15,-1 0 16,40 0-16,-13 0 15,-13 0 1,13 0 0,-67 0-16,14 0 0,13 0 15,14 0-15,-27 0 16,39 0-16,-12 0 16,-1 0-16,-39 0 15,13 0-15,13 0 16,13 0-16,-39 0 15,-27 0-15,27 0 32,-27 0-32,0 0 156,0 0-156,1 0 16,25 0-1,-25 0-15,-1 0 16,13 0-1,-13 0 1,14 0 0,-14 0-16,14 0 15,-14 0 1,0 0 0,0 0 30,14 53 158,-27-40-189,0 27 1,0-1-16,13 14 15,-13 40-15,26-14 16,-26-13-16,27 40 0,-14-66 16,-13 0-1,0-27-15,13 66 16,-13-52-16,0 39 0,0-40 16,0 14-16,0 26 15,0-13 1,0 13-16,0 14 15,27-1-15,-27 40 16,0-40-16,26 14 16,-26 13-16,13-14 15,-13-12-15,0-1 16,0-39 0,0 39-16,0 14 15,0-14-15,27 1 0,-27 39 16,0-40-16,13 14 15,14-14 1,-27 0-16,0 14 16,0 13-16,0 13 15,0-13 1,26 26 0,-26-53-16,27 27 15,-27-13-15,0-40 16,0 39-1,0-78-15,0 38 0,13 1 16,-13 14 0,0-15-16,26 15 15,-26-14-15,13 13 0,-13 0 0,27-13 63,-27-40-63,0 93 15,0-27-15,0-39 32,0 39-32,0 1 31,0-1-31,0-13 16,0 13-16,0-12 31,0-14-31,0 26 15,0-13 1,0-13-16,0 40 0,0-67 16,0 40-16,-13 0 15,13-39-15,0 39 16,-14-13 0,14-27-16,0 67 0,0-80 15,0 67-15,0-67 16,0 13-16,0 14 15,0 0-15,0-27 16,0 0 0</inkml:trace>
  <inkml:trace contextRef="#ctx0" brushRef="#br0" timeOffset="110202.254">21669 16880 0,'-26'-26'16,"26"13"-16,26 13 125,-12 0-109,65 0-16,-53 0 15,41 0-15,12 0 16,-13 0-16,-13 0 16,13 0-16,-13 0 15,0 0-15,-13 0 16,39 0-16,-13 0 15,-13 0-15,40 0 16,-14 0 0,-39 0-16,13 0 15,13 0-15,-13 0 16,-14 0-16,1 0 16,13 0-16,26 0 15,-12 0-15,38 0 16,-65 0-16,13 0 15,66 0-15,-66 0 16,66 0-16,-66 0 16,13 26-16,-13-26 15,13 0-15,14 0 16,-14 0-16,-13 0 16,26 0-16,-13 0 15,-13 0-15,13 0 16,-13 13-16,-13-13 15,79 27-15,-66-1 16,-14-26-16,1 0 16,-13 0-16,12 0 15,27 0-15,-13 0 16,27 0-16,-14 0 16,40 0-16,-67 0 15,14 0-15,40 0 16,-40 0-16,-13 0 15,-27 0 1,26 0-16,-12 0 16,39 0-16,-53 0 0,53 0 15,-39 0 1,-1 0-16,41 0 0,-54 0 16,40 0-16,-14 0 15,-25 0-15,38 0 16,-38 0-16,25 0 15,-25 0-15,-1 0 16,13 0 0,14 0-1,0 0-15,13 0 16,-40 0-16,13 0 16</inkml:trace>
  <inkml:trace contextRef="#ctx0" brushRef="#br0" timeOffset="111050.983">26313 16563 0,'-27'0'125,"27"13"-110,-39 67-15,39-67 16,-27 27-16,27-27 16,0 0-16,0 0 15,0 14-15,0-1 16,0-13 0</inkml:trace>
  <inkml:trace contextRef="#ctx0" brushRef="#br0" timeOffset="112737.433">21643 11615 0,'13'0'78,"40"0"-62,66 0-16,-66 14 15,66 12-15,-66-26 16,66 26-16,40 1 16,-14-1-16,14 1 15,40-1-15,-14 1 16,13-1-16,-52 1 15,-107-27-15,41 0 16,-14 0-16,-13 13 16,13-13-16,-26 0 15,-14 0-15,-13 0 16,53 0-16,-52 0 16,39 0-16,0 0 15,-14 0-15,67 0 16,-40 0-16,-13 0 15,40 0 1,-14 0-16,-26 0 16,13 0-16,14 0 0,-14 0 15,53 0 1,-66 0-16,-14 0 0,41 0 0,-41 0 16,14 0-16,-13 0 15,0 0-15,-27 0 16,40 0-1,0 0-15,13 0 16,13 0-16,-39 0 16,-14 0-16,1 0 15,-14 0-15,14 0 16,-1 0 0,-13 0-16,40 0 15,-40 0-15,40 0 16,-39 0-1,39 0 32,-14 0-31,14 0 0,-26 0-16</inkml:trace>
  <inkml:trace contextRef="#ctx0" brushRef="#br0" timeOffset="113918.122">22000 12779 0,'40'0'78,"-27"0"-78,40 0 15,0 0-15,66 0 16,-66 0-16,66 0 16,26 0-16,41 0 15,-1 0-15,0 0 16,13 27-16,-52-27 15,13 0-15,-133 0 16,40 0-16,-52 0 16,38 0-16,-12 0 15,13 26-15,40-26 16,-40 0-16,13 0 16,13 0-16,27 0 15,-13 14-15,-14-14 16,40 26-1,0 1-15,0-1 0,-39-26 16,39 13-16,-40-13 16,-26 0-16,39 0 15,-65 0-15,39 0 16,-53 0-16,67 0 16,-54 0-16,1 0 15,26 0-15,-40 0 16,0 0-16,27 0 15,-27 0 1,13 0-16,41 0 0,-41 0 16,0 0-1,-12 0-15</inkml:trace>
  <inkml:trace contextRef="#ctx0" brushRef="#br0" timeOffset="114930.674">21855 13944 0,'92'26'63,"-79"-26"-48,54 13-15,-1-13 16,66 0-16,66 0 16,27 27-16,0-1 15,-40 1 1,1-27-16,12 0 0,-52 0 15,-1 0-15,-26 0 16,0 0 0,-13 0-16,53 0 15,-14 0-15,-26 0 16,-13 0-16,13 0 16,-39 0-16,12 0 15,-78 0-15,12 0 16,0 0-16,1 0 15,39 0-15,-26 0 16,13 0-16,0 0 16,13 0-16,-13 0 15,-14 0-15,-25 0 16,38 0-16,-25 0 16,-1 0-16,14 0 15,-13 0-15,12 0 16,41 0-16,-41 0 15,54 0-15,-40 0 16,-40 0-16</inkml:trace>
  <inkml:trace contextRef="#ctx0" brushRef="#br0" timeOffset="116035.775">21908 15187 0,'39'0'62,"-12"0"-62,65 0 16,-39 0-16,40 0 16,13 0-16,39 0 15,54 0-15,-14 0 16,0 0-16,0 0 15,-39 0-15,12 0 16,-12 0-16,-27 0 16,-93 0-16,94 0 15,-1-13-15,-66 13 16,13 0-16,13 0 16,0 0-16,14 0 15,-14 0-15,1 0 16,-14-13-16,-13 13 15,-13 0-15,26-27 16,-40 27-16,67 0 16,-67 0-1,93-26-15,-53 26 16,-39 0-16,13 0 16,12 0-16,-12 0 15,0 0-15,-14 0 16,1 0-16,26 0 15,-40 0-15,80 0 16,-54 0-16,1 0 16,13 0-16,13 0 15,-40 0-15,14 0 16,-27 0-16,40 0 16,-40 0-16,14 0 15,-14 0 1,14 0-16,-14 0 15,13 0-15,-12 0 16,-1 0-16,0 0 16,0 0-16</inkml:trace>
  <inkml:trace contextRef="#ctx0" brushRef="#br0" timeOffset="117431.36">21696 16100 0,'26'0'47,"-12"0"-47,38 0 16,1 0-16,40 0 15,-14 0-15,67 0 16,-1 0-16,41 0 16,-1 0-1,-26 0-15,-54 0 0,-65 0 16,39 0-16,-12 0 15,-14 0-15,13 0 16,-13 0 0,66 0-16,-14 0 15,-12 0-15,13 0 0,-53 0 16,39 0-16,-12 0 16,26 0-16,-14 0 15,14 0-15,-27 0 16,14 0-16,-14 0 15,-26 0 1,40 0-16,-14 0 16,1 0-16,-1 0 15,14 0-15,-14 0 16,0 0-16,14 0 16,-67 0-16,14 0 15,-27 0 1,27 0-16,-27 0 0,80 0 15,-14 0-15,-13 0 16,-13 0 0,-13 0-16,39 0 15,-39 0-15,0 0 16,-27 0-16,0 0 16,0 0-1,14 0-15,-14 0 16,0 0-1,1 0-15,-1 0 63,27 0-63,-27 0 16,40 0-16,-14 0 15,-25 0-15,-1 0 16,0 0 15,14 0-15</inkml:trace>
  <inkml:trace contextRef="#ctx0" brushRef="#br0" timeOffset="119538.303">22635 10888 0,'0'66'94,"0"-53"-94,-13 66 15,13-26-15,0 66 16,0-66-16,0 27 16,0 39-16,0 26 15,0 1-15,0 13 16,0-40-16,0-14 16,0 15-16,0-1 15,0-14-15,0-25 16,0 12-16,0 14 15,0-26-15,0 12 16,0-12-16,0 25 16,0-12-16,0-14 15,0 1-15,0-41 16,0 67-16,0-40 16,0-13-1,0 27-15,0-14 0,0-13 16,0 39-1,0-39-15,0 40 16,0 13-16,0-27 16,0 0-16,0-12 15,0-14-15,0 13 16,0-27-16,0 14 16,0 13-16,0-13 15,0 27-15,0-41 16,0 41-16,0 39 15,0-66 1,0 66-16,0-40 16,0-26-16,0-13 15,0 13-15,0-14 16,0 1-16,0 0 16,0-27-16,0 13 15,0-12-15,0 39 16,0 13-16,0-53 15,0 27-15,0 39 16,0-66-16,0 27 16,0-27-16,0 14 15,0-1-15,0 40 16,0-52-16,0 25 16,0 1-16,0-14 15,0 14-15,0-27 16,0 27-16,0-27 15,0 40-15,0-40 16,0 27-16,0-14 16,0 14-16,0 0 15,0 13-15,0-14 16,0-25-16,0 39 16,0-40-16,0 13 15,0-12-15,0-1 47,0 13-31,0 1-16,0 26 15,0-40-15,0 0 16,0 0 0,40-13 30,-14 0-46</inkml:trace>
  <inkml:trace contextRef="#ctx0" brushRef="#br0" timeOffset="121186.991">23482 10861 0,'0'27'125,"0"52"-109,0-13-16,0-13 15,0 27 1,0 39-16,0-14 0,0 54 15,0 26-15,0 1 16,0-41 0,0 14-16,0-14 15,0 14-15,0-13 16,0-1-16,0 14 16,0 26-16,0-39 15,0 12-15,0-12 16,0-1-16,0 14 15,0-13-15,0-27 16,0-13-16,0 13 16,0-40-16,0 40 15,0-40-15,0 27 16,0-13-16,0 13 16,0 13-16,0-13 15,0 13-15,0 0 16,0-93-16,0 67 15,0-67-15,0 40 16,0-13-16,0-26 16,0-1-16,0 40 15,0-13-15,0-39 16,0 38-16,0 41 16,0-14-16,-40-39 15,40 13 1,-26 13-16,26-26 0,0 39 15,0-39-15,0-27 16,0 14 0,0 12-16,-14 27 15,14-52-15,0 12 16,0 14-16,0-27 0,0 40 16,-26-13-16,26-27 15,0 13-15,0 1 16,0 12-16,0-12 15,0-1-15,0-12 16,0-1-16,0 0 16,0 40-1,0-40-15,0 27 16,0-27-16,0 0 16,0 14-16,0-14 15</inkml:trace>
  <inkml:trace contextRef="#ctx0" brushRef="#br0" timeOffset="123084.201">24448 10808 0,'-14'40'63,"14"106"-32,0-80-15,0 13-16,0 27 15,0-14-15,0 14 16,0 13-16,0-13 15,0 13-15,0 0 16,0-13-16,0 13 16,0 0-16,0-39 15,0 26-15,0 13 16,0 0-16,0-40 16,0 0-16,0 1 15,0 12-15,0-12 16,0-1-16,0 14 15,0-14-15,0 0 16,0-12-16,0 12 16,0 0-16,0 1 15,0 12-15,0-12 16,0-1-16,0 40 16,0-39-16,0-1 15,0 0-15,0 14 16,0-14-16,0-39 15,0 13-15,0 39 16,0-65-16,0 92 16,0-40-16,0 1 15,0-1-15,0-13 16,0-26-16,0 39 16,0-39-1,0 13-15,0 13 0,0-39 16,0-14-16,0 26 15,0 41 1,0-41-16,0 14 0,0-13 16,0 26-1,0-39-15,0 12 16,0 1-16,0-13 16,0 12-16,0-26 15,0 27-15,0-27 16,0 14-16,0 13 15,0 26-15,0-53 16,0 13-16,0 67 16,0-67-16,0 1 15,0-1-15,0-12 16,0 38-16,0-25 16,0-14-16,0 14 31,0 12-16,0-25 1,0 38-16,0-38 16,0 25-16,0 14 15,0-39-15,0-1 16,0 26-16,0-25 16,0-1 15</inkml:trace>
  <inkml:trace contextRef="#ctx0" brushRef="#br0" timeOffset="125277.71">25426 10822 0,'-13'66'94,"13"-53"-78,0 40-16,0 26 15,-26 40-15,26-53 16,0-13-16,0 13 15,0 14 1,0-1-16,0 27 16,0-13-16,0-40 15,0 39-15,0 14 16,0 13-16,0-13 16,0 13-16,0 0 15,0-13-15,0 13 16,0-40-16,0 1 15,0 12-15,0-12 16,0-41-16,0 14 16,0 27-16,0 12 15,0-39-15,0 27 16,0 39-16,0-80 16,0 67-16,0-53 15,0 13-15,0-13 16,0 40-16,0-14 15,0-26-15,0 13 16,0 14-16,0-41 16,0 1-16,0 39 15,0-39-15,0 13 16,0 26-16,0-13 16,0-39-16,0 13 15,0 39 1,0-39-16,0 26 0,0-40 15,0 14 1,-13 0-16,13-27 16,0 27-16,0 12 0,0-38 15,0 25-15,0 14 16,0 13-16,0-52 16,0 25-16,0-12 15,0 12-15,0 14 16,0-13-16,0 0 15,0-14-15,0 67 16,0-67 0,0 14-16,0 26 15,0-13-15,0-40 16,0 27-16,0-27 16,-40 40-16,40-40 15,0 27-15,0-27 16,-13 27-16,13-14 15,0 14-15,0 0 16,0-14-16,0 1 16,0-1-1,0 14-15,0-27 16,0 0-16,0 1 16,0 12-16,0-13 15,0 14-15,0 12 16,0-25-16,0 25 15,0-26-15,-27 67 16,27-67-16,0 0 16,0 27-16,0-27 15,0 0-15,0 1 16,0 39-16,0-40 16,0 27-1,0-27-15,0 26 16,-13 14-16,13-13 15,0-27-15,0 0 32,0 14-32,0-14 15,0 0 1,0 1 0,0 25-16,0-12 15,0-1-15,-27 1 16,27-14-16,0 13 31,0-12-15,0-1 31,0 13-1,0 1-46,0-14 16</inkml:trace>
  <inkml:trace contextRef="#ctx0" brushRef="#br0" timeOffset="128041.453">21762 12779 0,'26'0'187,"-12"0"-187,12 0 16,1 0 0,-1 14-16,-13-14 15,14 0 1,-1 0 0,-13 0-16,1 0 15</inkml:trace>
  <inkml:trace contextRef="#ctx0" brushRef="#br0" timeOffset="144719.465">21656 12819 0,'80'0'141,"-67"0"-126,0 13-15,66-13 16,-26 0-16,-13 0 15,-14 0-15,14 27 16,-27-27 15,14 13-31,-1-13 16,-13 0-16,14 0 16,-1 0-16,-12 0 15,12 0-15,-13 13 16,1-13-1,-1 0 1,0 0 0,13 0-16,-12 0 15,12 0-15,-13 0 16,40 0 0,-26 0-16,26 0 15,-40 0-15,0 0 16,27 0-16,-27 0 15,0 0 1,0 0-16,1 0 16,25 0-1,-25 0 1,25 0-16,-25 0 0,-1 0 16,26 0-16,-12 0 140,-14 0-124,27 0-16,-27 0 15,0 0-15,27 0 63,-27 0-63,0 0 16,14 0-16,-14 0 15,0 0 1,1 0-1,-1 0 1,13 0-16,-12 0 16,-1 0-16,13 0 15,14-13-15,-14 13 16,1 0 0,-14 0-16,0 0 15,27 0 1,-27 0-16,0 0 31,14 0-31,-14 0 16,14 0-1,-14 0-15,13 0 16,-13 0-16,27-40 16,-27 40-16,1 0 15,-1 0 1,0 0-1,14 0 1,-14 0 0,0 0-1,0 0-15,0-13 16,14 13 0</inkml:trace>
  <inkml:trace contextRef="#ctx0" brushRef="#br1" timeOffset="149955.725">22304 11166 0,'-13'0'78,"-13"66"-62,-14 13-16,14 14 16,12 26-16,-39 0 15,27 39-15,-27 1 16,27 0-16,-1-40 16,1-26-1,26-80-15,0 0 16</inkml:trace>
  <inkml:trace contextRef="#ctx0" brushRef="#br1" timeOffset="150342.967">22913 11271 0,'-79'93'31,"65"-67"-15,-25 27-16,-54 66 16,53-52-16,-39 52 15,-27 39-15,106-118 16,-26 26-16,12-53 15</inkml:trace>
  <inkml:trace contextRef="#ctx0" brushRef="#br1" timeOffset="150709.992">23217 11311 0,'-13'0'16,"-13"0"-16,-1 79 16,1-26-16,-27 66 15,13-52-15,-26 25 16,-14 40-16,1 1 16,39-14-16,-13-27 15,53-78-15,0-1 16,40-13 46,-27 0-62</inkml:trace>
  <inkml:trace contextRef="#ctx0" brushRef="#br1" timeOffset="151080.003">23521 11311 0,'0'79'16,"0"-65"0,-26 65-16,13-13 15,-27 14-15,14-14 16,-1 13-16,-13 53 16,-12-13-16,-1 14 15,26-14-15,27-80 16,-13 14-16,13-26 15</inkml:trace>
  <inkml:trace contextRef="#ctx0" brushRef="#br1" timeOffset="151525.808">24156 10941 0,'-13'13'16,"-40"79"-1,27-25-15,-14 25 16,-13 1-16,-26 26 16,66-27-16,-14-12 15,27-54-15,-13 1 16,13-14-16,53-13 47,-27 0-47</inkml:trace>
  <inkml:trace contextRef="#ctx0" brushRef="#br1" timeOffset="151817.551">24514 11166 0,'0'26'32,"-53"93"-32,53-40 15,-66-12-15,39-15 16,27-12-16,0-27 15,27-13 32</inkml:trace>
  <inkml:trace contextRef="#ctx0" brushRef="#br1" timeOffset="152108.514">24911 11179 0,'0'92'15,"0"-78"-15,0 38 16,-27 41-16,1-14 15,26-39-15,-14 0 16,14-27 0,0 0 15</inkml:trace>
  <inkml:trace contextRef="#ctx0" brushRef="#br1" timeOffset="152326.988">25559 11245 0,'26'26'32,"-39"-12"-17,13-1-15,-26 26 16,-1-25-16,27 25 15,-40 41-15,27-41 16,13 41-16,0-54 16,0 1-16,0-14 15</inkml:trace>
  <inkml:trace contextRef="#ctx0" brushRef="#br1" timeOffset="152550.64">25585 11470 0,'0'39'15,"-13"1"1,-13 26-16,12-39 15,14-1-15</inkml:trace>
  <inkml:trace contextRef="#ctx0" brushRef="#br1" timeOffset="153354.501">22820 11946 0,'0'13'31,"-66"53"-31,26-26 16,-52 79-16,26-53 15,26 27-15,0-53 16,1-1-16,-27 1 15,26 26-15,13-53 16</inkml:trace>
  <inkml:trace contextRef="#ctx0" brushRef="#br1" timeOffset="153722.805">22423 12025 0,'-66'0'16,"-53"14"-16,80 25 0,-1 1 15,0 26-15,27-53 16,0 1-16,-1-1 15,-12 0 1,13 14 15</inkml:trace>
  <inkml:trace contextRef="#ctx0" brushRef="#br1" timeOffset="153994.174">22371 11893 0,'13'79'15,"-13"-26"-15,0 66 0,0-39 16,0-14-16,0-13 16,0-40-16,0 0 15,0 14-15,0-14 32</inkml:trace>
  <inkml:trace contextRef="#ctx0" brushRef="#br1" timeOffset="154235.604">22913 12264 0,'-40'132'31,"27"-92"-31,13-27 16,0 26-16,-13 1 16</inkml:trace>
  <inkml:trace contextRef="#ctx0" brushRef="#br1" timeOffset="154378.354">23045 12422 0,'13'0'0,"-13"14"16,27 12 0,-27-13-16,13-13 31</inkml:trace>
  <inkml:trace contextRef="#ctx0" brushRef="#br1" timeOffset="154558.894">23323 12316 0,'13'0'47,"-13"14"-32</inkml:trace>
  <inkml:trace contextRef="#ctx0" brushRef="#br1" timeOffset="174238.287">21736 12925 0,'13'0'172,"0"0"-157,13 0-15,1 0 16,13 0-1,-27 0-15,0 0 16,40 0 0,-40 0-1,14 0-15,-1 0 16,14 0 0,-27 0-16,40 0 15,-13 13-15,-27-13 31,0 0 1,40 0-32,-27 0 15,-12 0 1,-1 0-16,0 0 16,0 0-1,27 27 1,-27-27-16,1 0 15,-1 0-15,13 0 16,1 0-16,12 0 16,-25 0-16,-1 0 15,40 0-15,-27 0 16,-13 13-16,14-13 16,-1 40-16,1-40 15,-1 0-15,1 0 16,-14 0-16,40 0 15,-27 0-15,27 0 16,-40 0-16,1 0 16,-1 13-16,27-13 15,-27 0-15,0 0 16,0 0 0,27 0-16,-27 0 15,27 0-15,-27 0 16,40 0-16,-40 0 15,1 0-15,-1 0 16,26 0-16,-25 0 16,-1 0-1,0 0 1,14 0-16,-14 0 16,13 0-16,1 0 15,-1 0-15,-13 0 16,27 0-1,-27 0-15,1 0 0,-1 0 32,13 0 140,-26-13-172,13-27 15,-13 0-15,14 1 16,-14 12-16,26 1 15,-26 12 1,0 1 0,0 0-1,0-27-15,13-39 16,-13 66-16,14-1 16,-14-25-16,26-1 15,-26 27-15,0 0 16,0-27-16,0 0 15,0 27-15,13 0 16,-13-14 0,0-12-16,0-1 0,0 27 15,0-27-15,0 27 16,0-14-16,0-39 16,0 53-1,14-27-15,-14 27 16,26 0-16,-26 0 15,0-1 1,0-25 0,0-1-1,0 27-15,0-1 16,0 1 15,0 0-15,-13-13-1,0-1 32,13 14-47,-14-14 16,1 27 15,-13-13 0,12 0-15,1 13 0</inkml:trace>
  <inkml:trace contextRef="#ctx0" brushRef="#br1" timeOffset="174910.166">23561 11827 0,'-40'0'63,"27"0"-48,13 53-15,0-13 0,-13 26 16,-27-13-16,40-14 15,0 27 1,0 14-16,0-40 16,0-27-16,0 0 15,0 0-15,0 0 16,0 14 0,0-1-16,0-12 15,0-1-15,0 27 16,0-27-16,0 26 15,0 14-15,0-39 16,0 12-16,0-13 16,0 0-16,0 67 15,0-27-15,0-40 16,0 27 0,0 26-1,0-53-15,0 27 16,0-27-16,0 0 15,0 0-15,0 1 16</inkml:trace>
  <inkml:trace contextRef="#ctx0" brushRef="#br1" timeOffset="176610.872">23574 11827 0,'40'13'110,"-27"-13"-110,67 13 15,-67-13-15,13 0 16,-12 0-16,25 0 15,1 27-15,-27-27 16,0 0 0,27 0-16,-27 0 15,1 0-15,25 0 16,-26 0-16,1 0 16,-1 0-1,13 0 1,-12 0-1,39 0-15,-27 0 16,0 0 0,-12 0-16,-1 0 0,27 0 15,-27 0 1,0 0-16,0 0 0,1 0 16,12 0-1,0 0-15,-12 0 16,-1 0-16,13 0 15,27 0 1,-39 0 0,-1 0-16,0 0 15,0 0-15,14 0 16,-14 0-16,0 0 16,0 0-16,1 0 15,12 0-15,-13 0 16,14 0-1,-1 0-15,-13 0 0,40 0 16,-39 0 0,-1 0-1,0 0-15,13 0 16,-12 0-16,-1 0 16,0 0-16,0 0 15,27 0-15,-27 0 16,27 0-1,-14 0 1,-12 0-16,25 0 16,-25 0-16,-1 0 15,0 0-15,40 0 16,-13 0-16,-27 0 16,27 0-1,-27 0-15,26 0 16,-25 0-16,39 0 15,-40 0 1,13 0-16,14 0 0,-27 0 16,27 0-16,-27 0 15,0 0-15,27 0 16,-27 0-16,40 0 16,-40 0-16,1 0 15,39 0 1,13 0-16,-53 0 0,0 0 15,14 0 1,-14 0-16,13 0 16,-12 0-1,65 0-15,-66 0 16,0 0-16,27 0 16,-27 0-1,27 0 1,-27 0-1,0 0 32,1 0-31</inkml:trace>
  <inkml:trace contextRef="#ctx0" brushRef="#br1" timeOffset="179363.259">24196 11787 0,'-26'27'109,"26"-14"-109,-14 53 0,-12-26 16,13 79 0,-14-53-16,27-13 15,0-40-15,0 27 16,0-27-16,0 0 15,0 1 17,27-14 30</inkml:trace>
  <inkml:trace contextRef="#ctx0" brushRef="#br1" timeOffset="180089.137">24977 11761 0,'0'92'62,"0"-25"-46,-27 52-16,27-93 16,0 40-16,0 14 15,0-67-15,0 13 16,0-12-1</inkml:trace>
  <inkml:trace contextRef="#ctx0" brushRef="#br1" timeOffset="181094.448">23257 12330 0,'26'0'63,"1"0"-48,12 0-15,14 0 16,-13 0-16,39 0 16,14 0-16,-40 13 15,-13-13-15,13 13 16,39-13-16,-79 0 16,1 0-16</inkml:trace>
  <inkml:trace contextRef="#ctx0" brushRef="#br1" timeOffset="181991.935">25770 11853 0,'0'40'78,"0"-27"-78,0 53 16,0 27-16,-26-40 15,13 13-15,13-26 16,0-27-16,0 0 15,0 27 1,0-27-16</inkml:trace>
  <inkml:trace contextRef="#ctx0" brushRef="#br1" timeOffset="182955.421">23178 12607 0,'39'14'31,"-39"52"-15,0-13-16,0 39 16,0 14-16,0-53 15,0 66-15,0-13 16,0-40-16,0-26 16,0 13-1,0-40-15,0 13 16</inkml:trace>
  <inkml:trace contextRef="#ctx0" brushRef="#br1" timeOffset="183594.791">22053 12806 0,'0'53'47,"0"-27"-31,0 40-16,0-26 16,0 13-16,0-13 15,0-1-15,0-12 16,0 13-16,0-27 15,0 13 1</inkml:trace>
  <inkml:trace contextRef="#ctx0" brushRef="#br1" timeOffset="196882.484">23429 12846 0,'13'0'266,"27"0"-266,-27 0 16,13 0-1,1 0-15,26 0 16,-40 0-16,0 0 31,14 0-15,-1 0-16,-13 0 15,1 0 1,25 0 0,-25 0-16,-1 0 15,0 0 1,27 0 15,-27 0-31,13 0 16,1 0-16,-1 0 15,-12 0-15,25 0 16,-26 0-16,27 0 16,-27 0-16,1 0 15,25 0-15,-25 0 16,12 0-16,40 0 16,-39 0-16,-1 0 15,27 0-15,-40 0 16,14 0-16,-1 0 15,1 0 1,-14 0-16,13 0 16,1 0-1,12 0-15,-12 0 16,-1 0-16,27 0 16,-40 0-1,1 0 1,-1 0 15,0 0-31,14 0 31</inkml:trace>
  <inkml:trace contextRef="#ctx0" brushRef="#br1" timeOffset="197969.726">24434 11787 0,'-26'0'188,"26"27"-172,0-1-16,0 40 15,0-52-15,0 38 16,-13 15-16,13-41 15,0 93 1,-27-79-16,27 13 16,0 13-16,0-40 0,0 41 15,0-54-15,-13 40 16,13-40-16,0 0 16,0 27-1,0-27-15,0 27 16,0-14-16,0 1 15,0-1-15,0 14 16,0-27-16,0 27 16,0-27-1,0 13-15,0 1 0,0-14 32,0 0-17,0 1 32,0-1 0,0 26-16,0-25-31</inkml:trace>
  <inkml:trace contextRef="#ctx0" brushRef="#br1" timeOffset="205192.074">23945 12092 0,'-13'-14'47,"13"-39"-47,0 14 16,13-27-16,0 13 15,-13-66-15,26 39 16,-26 1-16,0-93 15,0 92 1,0-12-16,0-14 16,0-13-16,0 13 15,-13 14-15,13 12 16,-13-39-16,-13 93 16,26-41-16,-27-52 15,14 67-15,0 38 16,13-65-16,0 0 15,0-14-15,-27 14 16,14 12-16,13 15 16,-27-15-16,27 14 15,0-13-15,0 13 16,0-13-16,0 13 16,0 14-16,0-14 15,0 13-15,0-13 16,0 13-16,0-39 15,0 39-15,0 27 16,0 0-16,0-53 16,0 53-16,0-14 15,0 14 1,0-27-16,0 27 0,0-40 16,0 40-1,-13-14 1,0 14-16,-27 0 0,40 0 15,0-27 1,0 27-16,0-27 16,0 14-16,0 12 31,0-12-15,0 13-16,0-14 15,0 1-15,0-1 16,0 14-16,0 0 15,0-14-15,0 14 16</inkml:trace>
  <inkml:trace contextRef="#ctx0" brushRef="#br1" timeOffset="205558.094">23746 8546 0,'-53'0'63,"27"93"-63,13-14 15,-14 14-15,27-80 16,-13 40-16,13 26 16,0-52-16,0-14 15,0 13-15</inkml:trace>
  <inkml:trace contextRef="#ctx0" brushRef="#br1" timeOffset="206023.848">23812 8573 0,'0'0'0,"0"-40"15,0 27-15,0-1 16,53 41 78,-39-14-94,12 67 15,-13-28-15,67 41 16,-67-53-16,27 26 16,-27-53-16</inkml:trace>
  <inkml:trace contextRef="#ctx0" brushRef="#br1" timeOffset="207766.369">22132 5821 0,'0'-13'78,"67"-1"-78,52 14 16,-40 0-16,-26 0 15,39 0-15,-39 0 16,27 0-16,-41 0 15,1 27 1,40-27-16,-41 13 16,-26-13-16,27 0 15,0 0-15,-14 0 16,67 0-16,-14 0 16,-26 0-16,13 0 15,-26 0-15,13 0 16,-13 0-16,13 0 15,13 0-15,-53 0 16,13 0-16,14 0 16,-27 0-16,14 0 15,-1 0 1,54 0-16,-14 0 16,-27 0-16,-12 0 15,-14 0-15,14 0 16</inkml:trace>
  <inkml:trace contextRef="#ctx0" brushRef="#br1" timeOffset="209494.082">22079 5794 0,'27'0'15,"-14"0"16,-13 14 63,0 12-94,0-13 16,0 14-1,0 13 1,0 26-16,0-53 16,0 13-16,0 41 15,0-54-15,0 26 16,0-25-16,0-1 16,0 0-16,0 40 15,0-40-15,0 14 16,0-14-16,-26 0 15,26 0-15,0 1 16,0 39-16,0-14 16,0-26-16,0 27 15,0-27 1,0 54-16,0-41 16,0 0-16,0 41 15,0 12-15,0-66 16,0 27-16,0-14 15,0 40-15,0-26 16,0 13-16,0 13 16,0-13-16,0 13 15,0 40-15,0-93 16,-14 40-16,14 13 16,0-39-16,0 13 15,0-27-15,0 0 16,0 13 15,-13-12 47</inkml:trace>
  <inkml:trace contextRef="#ctx0" brushRef="#br1" timeOffset="210983.534">19989 7620 0,'13'0'125,"1"0"-125,25 0 16,41-13-1,39 13-15,-53 0 16,-13 0-16,-40 0 16,40 0-16,-26 0 15,-1 0-15,-13 0 0,0 0 16,40 0-16,-26 0 16,-1 0-1,14 0 1,13 0-16,-27 0 0,1 0 15,39 0 1,-40 0-16,-12 0 16,12 0-16,1 0 15,-14 0-15,26 0 16,-25 0 0,-1 0-16,13 0 15,1 0 1,39 0-16,-40 0 15,41 0-15,12 0 16,-39 0 0,-27 0-16,40 0 15,-40 0-15,0 0 16,14 0-16,-14 0 16,40 0-16,-40 0 15,14 0-15,-1 0 16,0 0-16,-12 0 15,25 0-15,1 0 16,-27 0-16,1 0 16,25 0-16,14 0 15,-40 0-15,1 0 16,12 0 0,-13 0 30,1 0-30</inkml:trace>
  <inkml:trace contextRef="#ctx0" brushRef="#br1" timeOffset="212910.954">22066 5847 0,'0'-39'141,"27"25"-141,-1-25 16,-13 39-16,14 0 93,-1 0-93,-12 0 16,12 0 0,0 0-16,-12 0 15,12 0-15,14 0 16,-27 0-1,27 0-15,-27 0 0,40 0 16,0 0-16,-27 0 16,-13 0-16,14 13 15,-1-13-15,1 26 16,-14-26-16,14 0 16,-1 0-16,-13 0 31,14 0-16,-1 0-15,-13 0 16,14 14 0,-14-14-1,14 13 1,-1-13-16,-13 0 16,14 0-1,-14 0 1,40 0-16,-27 0 15,1 13-15,-1-13 16,-13 0-16,1 0 16,39 0-1,-40 0 1,0 0-16,27 0 16,13 0-16,-14 0 15,-25 0 1,-1 0-16,26 0 15,-25 0-15,39 0 16,-40 0-16,13 0 16,1 0-16,12 0 15,-25 0-15,-1 0 16,40 0 0,-40 0-16,14 0 15,-1 0-15,-13 0 16,40 0-1,-26 0 1,-1 0-16,-13 27 16,14-27-16,-1 0 15,-13 0-15,27 0 16,-27 0 0,27 0-16,-27 0 15,14 26-15,-1-13 16,-13-13-16,14 0 15,13 27-15,-27-27 16,26 0-16,-25 0 16,25 0-16,-25 0 15,12 0 1,14 0-16,-27 0 16,0 0-16,27 0 15,-27 0-15,27 0 16,-27 0-16,14 0 15,-1 0-15,0 0 16,-12 0-16,25 0 16,-25 0-16,-1 0 15,26 0 1,1 0-16,40 0 16,-67 0-16,26 0 15,14 0-15,14-13 16,-54 13-16,13-14 15,1 14-15</inkml:trace>
  <inkml:trace contextRef="#ctx0" brushRef="#br1" timeOffset="213661.924">20995 4339 0,'-53'0'62,"40"0"-62,-54 106 16,1 0-16,40-53 15,-14 13-15,-52 80 16,-28 92-16,1 39 16,-13-12-16,26-27 15,40-39-15,53-160 16,13-25-16</inkml:trace>
  <inkml:trace contextRef="#ctx0" brushRef="#br1" timeOffset="214020.963">21696 4829 0,'-93'92'31,"27"14"-15,13-53-16,-39 106 15,-54 79-15,-39 0 16,0 40-16,39-40 16,1-40-16,26-26 15,79-158 1,27-14-16</inkml:trace>
  <inkml:trace contextRef="#ctx0" brushRef="#br1" timeOffset="214354.825">21736 5689 0,'-53'39'16,"-27"94"-16,14-67 16,26 0-16,-26 27 15,-53 65-15,-26 54 16,-1-14-1,1 40-15,26 1 16,105-200-16,1-25 16,-13-1-16</inkml:trace>
  <inkml:trace contextRef="#ctx0" brushRef="#br1" timeOffset="-214631.037">23839 3837 0,'-27'0'16,"-92"105"-16,53-52 16,-26 13-1,-41 67-15,-78 39 0,-1 39 16,0 41-16,40-54 15,-13 14-15,172-199 16,0 0 0</inkml:trace>
  <inkml:trace contextRef="#ctx0" brushRef="#br1" timeOffset="-214310.916">22648 4141 0,'-92'66'16,"39"-26"-16,-40 26 15,-39 40-15,-40 66 16,-40 39-16,27-12 16,13-27-16,159-146 15,-67 27 16,67-40-15,13-26-16,119-40 16</inkml:trace>
  <inkml:trace contextRef="#ctx0" brushRef="#br1" timeOffset="-214022.687">23667 4392 0,'13'0'15,"-13"93"-15,0-40 16,-26 13-16,-54 53 15,-65 53-15,-1 26 16,41-26-16,65-132 16,27-27-16</inkml:trace>
  <inkml:trace contextRef="#ctx0" brushRef="#br1" timeOffset="-213813.231">25122 4577 0,'0'40'0,"0"-13"15,-66 25-15,-40 81 0,53-94 16,-53 54-16,54-53 15,-41 39-15,27-26 16,-27 26-16</inkml:trace>
  <inkml:trace contextRef="#ctx0" brushRef="#br1" timeOffset="-212551.524">23574 5834 0,'0'13'125,"0"27"-125,0 13 16,0 40-16,0-14 15,0-39-15,0 65 16,0-65-16,0 0 15,0 13-15,0 13 16,0-53-16,0 14 16,0 65-16,0-39 15,0 26-15,0 14 16,0-80-16,0 14 16,0-1-16,0 1 15,0-14-15,0 0 16,0 14-16,-26 26 15,26-40-15,0 53 16,-13-40-16,-1 27 16,14-39-16,0 38 15,0-38-15,0-1 16,-13 13-16</inkml:trace>
  <inkml:trace contextRef="#ctx0" brushRef="#br1" timeOffset="-211554.662">21855 7475 0,'66'0'93,"-13"26"-93,13-26 16,-13 0 0,13 0-16,-26 0 15,-14 0-15,14 13 16,39-13-16,14 0 16,12 27-16,-12-27 15,-14 0-15,-26 0 16,14 0-16,-15 0 15,-25 0-15,-1 0 16,14 39-16,-27-39 16,27 0-16,39 0 15,-12 0 1,-54 0-16,0 0 16,40 14-16,13-14 15,-53 0-15,0 0 16,14 0-16,39 0 15,-53 0-15,1 26 16,12-26-16,-13 0 16,0 0-16,1 0 15,-1 0 1,0 0-16</inkml:trace>
  <inkml:trace contextRef="#ctx0" brushRef="#br1" timeOffset="-210368.263">23561 7117 0,'0'40'140,"0"-27"-140,0 1 16,0 38 0,0 15-16,0-54 15,0 27 1,0-27-16,0 13 15,0 1-15,0-14 16,0 0-16,0 0 16,0 27-1,0-27 1,0 40-16,0-40 16,0 27-16,0-27 15,0 1-15,0-1 16</inkml:trace>
  <inkml:trace contextRef="#ctx0" brushRef="#br1" timeOffset="-201926.008">20333 7369 0,'13'26'47,"-13"27"-32,0-40-15,0 14 16,0 65-16,0-12 16,0-27-16,0 13 15,0 13-15,0-13 16,0-39-16</inkml:trace>
  <inkml:trace contextRef="#ctx0" brushRef="#br1" timeOffset="-201301.869">21352 7382 0,'0'13'47,"0"0"-47,-27 67 15,27-14-15,0-13 16,0 26-16,-26 14 16,26-14-16,0-66 15,0 27-15</inkml:trace>
  <inkml:trace contextRef="#ctx0" brushRef="#br1" timeOffset="-200226.146">22066 6429 0,'13'0'156,"1"0"-156,65 0 16,-66 0-16</inkml:trace>
  <inkml:trace contextRef="#ctx0" brushRef="#br1" timeOffset="-148099.081">22000 7594 0,'40'0'156,"39"0"-141,-13 0-15,-52 0 16,-1 0-16,26 0 16,-25 0-16,12 0 15,14 0-15,0 0 16,39 0-16,-13-27 16,-40 27-16,41 0 15,-41 0-15,40 0 16,-13 0-16,-13 0 15,0 0 1,-27 0-16,0 0 16,0 0-1,27 0-15,-27 0 16,40-13-16,-13 13 31,-27 0-31,27 0 16,-14 0-16,40 0 15,-52 0-15,12 0 16,0 0-16,1 0 16,-14 0-16,14-13 15,-14 13 48,0-14-63</inkml:trace>
  <inkml:trace contextRef="#ctx0" brushRef="#br1" timeOffset="-118846.149">22939 6575 0</inkml:trace>
  <inkml:trace contextRef="#ctx0" brushRef="#br1" timeOffset="-118111.044">22820 7382 0,'0'13'93,"14"53"-77,-14 53-16,39-79 16,-26 0-16,-13 39 15,0-13-15,14-26 16,-14-14-16,0 14 16,0-27-1,0 27-15,0-27 0</inkml:trace>
  <inkml:trace contextRef="#ctx0" brushRef="#br1" timeOffset="-116153.468">23469 6654 0,'13'-13'78,"40"13"-62,0 0-1,-27 0-15,27 0 16,0 0-16,-13 0 16,26 0-16,-53 0 0,13 0 15,-12 0-15,12 0 16</inkml:trace>
  <inkml:trace contextRef="#ctx0" brushRef="#br1" timeOffset="-104466.783">22900 6615 0,'-14'13'78,"14"27"-78,0-1 15,0 41-15,0-27 16,0-27-16,0 27 16,27 26-16,-27-65 15,0 25-15,0 1 16,13 13-16,14-13 15,-27-27-15,13 26 16,-13-25-16,0 39 16,0-40-16,26 40 15,-26-27 1,0 1-16,0-14 16,0 13-16,0-12 15,0 12 1,0 0-16,0-12 15,0 12-15,0-13 16,0 14-16,14-1 16</inkml:trace>
  <inkml:trace contextRef="#ctx0" brushRef="#br1" timeOffset="-103538.366">23032 6668 0,'40'0'78,"13"0"-62,13 0-16,13 0 16,0 0-16,14 0 15,-66 0-15,12 0 16,1 0-16,-14 0 15,14 0-15,-27 0 16,40 0-16,-26 0 16,-14-27-16,0 27 78,0 0-63,27-13 1,-27 13-16,0 0 16,1 0 77</inkml:trace>
  <inkml:trace contextRef="#ctx0" brushRef="#br1" timeOffset="-102331.74">22834 6720 0,'0'-39'63,"0"26"-47,26 39-16,-26-13 15,13 0-15,-13 1 16,0-1-16,0 66 15,40-39-15,-40-27 16,0 40-16,0 13 16,0-52-16,13 12 15,-13 0-15,0 1 16,0-14 0,0 40-1,0-26-15,0-14 0,0 13 16,0 27-1,0 13 1,0-52-16,0 12 16,0 0-16,0-12 15,0 12-15,13-13 16,-13 27 0,0-27-16,0 40 15,0 13-15,0-13 16,0-13-16,0 0 15,0 39-15,0-39 16,0-27-16,0 0 16,0 0-16,0 27 15,27-27-15,-27 14 16,0-1-16,0-13 16</inkml:trace>
  <inkml:trace contextRef="#ctx0" brushRef="#br1" timeOffset="-100831.453">23019 6773 0,'0'-26'125,"0"13"-125,13 13 16,13 0-16,-12 0 15,65 0-15,-39 0 16,-14 13-16,1-13 15,26 0-15,-40 0 16,13 0-16,1 0 16,-14 0-16,13 0 15,1 0-15,26 0 110,-27 0-95,14 0-15,0 0 16,-14 0-16,1 0 16,-14 0-16,13 0 78,-13 0-78,54 0 15,-54 0-15,0 0 16,0 0-16,0 0 78,1 0-78,12 0 63,-13-13-63,27 13 15,-27 0-15,40 0 16,-40 0-16,27 0 15,-13 0-15,-1 0 16,-13 0-16,14 0 16,-14 0-16,13 0 15,27 0 1,-39 0-16,-1 0 16,27 0-16,-27 0 15,0 0-15,0 0 16,0 0-1,27 0-15,-27 0 16,27 0 0,-27 0-16</inkml:trace>
  <inkml:trace contextRef="#ctx0" brushRef="#br1" timeOffset="-97314.199">23667 5755 0,'26'0'125,"-12"0"-110,-1 0-15,27 0 16,-27 13-16,0-13 16,0 0-1,27 26 1,-27-26-16,40 0 344,-40 0-344,40 0 0,13 0 15,-39 0-15,39 0 16,-53 0-16,40 0 15,-13 0 1,-27 0-16,0 0 16,27 0-1,-27 0-15,0 0 16,27 0 0,-27 0-16,1 0 15,25 0-15,-25 0 16,52 0-16,-27 0 15,-25 0-15,-1 14 16,13-1-16,1-13 31,-14 0-31,27 0 16,-1 26-16,-12-26 16,39 0-16,-13 0 15,13 0-15,-13 0 16,-27 0-16,27 14 15,-40-14-15,40 0 16,-39 0-16,25 0 16,-25 0-1,12 0 1,-13 0-16,14 39 16,-27-25-16,26-14 15,1 0-15,65 0 391,-79 0-391,40 0 15,27 0-15,-54 0 16,27 0-16,-26 0 16,12 0-16,1 0 15,-14 0-15,1 0 16,39 0-16,-53 0 16,0 0-16,14 0 15</inkml:trace>
  <inkml:trace contextRef="#ctx0" brushRef="#br1" timeOffset="-95598.733">24818 6019 0,'-13'27'172,"13"-14"-172,0 27 0,0-27 16,0 0-1,13 27-15,-13-27 16,0 27-16,0-27 16,0 0-16,0 27 15,0 13-15,0-40 16,0 40-16,0-40 15,0 67-15,0-27 16,0-27-16,0 0 16,0 54-16,0-41 15,0 1-15,0 13 16,0-13-16,0-1 16,0-12-16,0 39 15,0-13-15,0-27 16,0 27-16,0 27 15,0-27-15,0-14 16,0 28 0,0-54-16,0 0 0</inkml:trace>
  <inkml:trace contextRef="#ctx0" brushRef="#br1" timeOffset="-94557.164">23455 7766 0,'14'-53'109,"25"53"-109,41-27 16,-41 27-16,80-26 15,-66 13-15,40 13 16,13 0-16,-27 0 16,14 0-16,13 0 15,13 0-15,-93 0 16,67 0 0,-40 0-16,-14 0 15,41 0-15,-41 0 16,-25 0-16,12 0 15,14 0-15,-27 0 16,13 0-16,-12 0 16,-1 0-1,0 0 17,0 0-32</inkml:trace>
  <inkml:trace contextRef="#ctx0" brushRef="#br1" timeOffset="-86329.846">24937 7779 0,'53'0'79,"-40"0"-79,40 0 15,66 0-15,-66-13 16,40 13-16,-14-40 15,14 13-15,-14 14 16,-39 13-16,-1-26 16,-25 26-1,-1 0 1</inkml:trace>
  <inkml:trace contextRef="#ctx0" brushRef="#br1" timeOffset="-85594.757">24805 7647 0,'66'0'79,"-53"0"-79,40 0 15,26 0-15,40 26 16,27-26-16,-27 0 15,-40 26-15,-39-12 16,39-14-16,-52 0 16,26 0-16,-27 0 15,67 0-15,-40 0 16,-14 0-16,1 0 16,40 0-16,-28 0 15,-12 0-15,0 0 16,-27 0-16,40 0 15,0 0-15,13 0 16,-26 39-16,-27-39 16,0 0-1</inkml:trace>
  <inkml:trace contextRef="#ctx0" brushRef="#br1" timeOffset="-84447.026">25837 5874 0,'0'-27'140,"13"27"-124,26 0-16,41 0 16,39 14-16,-79-14 15,65 0-15,-38 39 16,-15-39-16,41 0 16,-66 27-1,-1-27-15,-13 0 0,14 0 16,12 0-16,-25 0 15,25 0 1,-12 0-16,-1 0 16,1 0 46,-14 0-62</inkml:trace>
  <inkml:trace contextRef="#ctx0" brushRef="#br1" timeOffset="-83325.762">26220 5914 0,'27'0'94,"-14"0"-79,0 0 1,0 13-1,27 13-15,-40 1 16,0-1 0,0 1-16,0 39 0,0 40 15,0 13-15,26 0 16,-26-93-16,0 67 16,0-40-16,0-40 15,0 40-15,0 13 16,0-26-16,0-14 15,0 14-15,0 39 16,0-13-16,0 14 16,0-14-16,0-13 15,0-40-15,0 40 16,0-40-16,0 27 16,0-27-16,-26 27 15,26-14-15,0 14 16,0-27-16,0 27 15,0-27 1,0 0-16,0 40 16,-13-26-16,13-14 15,0 0-15,0 0 16</inkml:trace>
  <inkml:trace contextRef="#ctx0" brushRef="#br1" timeOffset="-80801.944">19976 7567 0,'0'80'156,"0"-1"-156,0-39 16,0-1-16,0-12 15,0 39-15,0-53 16,0 0 0,0 27-1,0-27-15,0 14 16,0 12-1,0 1-15,0-27 16,-13 1-16,13 25 16,0 1-16,0 13 15,0-13-15,0-27 16,0 26-16,0-25 16,0 39-16,0-40 15,0 0 1,-13 27-16,13-14 15,0 14-15,0 26 16,0-13-16,0-40 16,0 40-16,-27-13 15,27-27-15,0 40 16,0-27-16,-13 27 16,13 0-16,0-13 15,0 13-15,0-13 16,0-1-16,0-12 15,0-1-15</inkml:trace>
  <inkml:trace contextRef="#ctx0" brushRef="#br1" timeOffset="-77870.759">20161 8202 0,'-26'0'94,"-14"27"-79,0-14-15,27 0 0,-13 27 16,-27 26-1,40-53-15,-1 0 16,1 1-16</inkml:trace>
  <inkml:trace contextRef="#ctx0" brushRef="#br1" timeOffset="-77198.112">19751 8110 0,'13'0'32,"1"0"-17,39 0-15,-40 0 16,40 0-16,-14 0 16,-25 0-16,38 0 15,-38 0-15,-1 0 16,13 13-16,80 66 15,-40-13 1,-52-26-16,52 79 0,-13-53 16,0 0-16,-27-1005 15,-13 1958 1,1-1006-16</inkml:trace>
  <inkml:trace contextRef="#ctx0" brushRef="#br1" timeOffset="-76375.502">20373 8096 0,'-79'0'47,"39"0"-47,-40 40 16,14 0-16,0-1 16,26 28-16,-26-54 15,27 26-15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29T06:45:23.8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8308 7858 0,'0'53'78,"0"-13"-78,0 39 16,0 27-16,0-40 16,0 40-1,0-13-15,0-40 0,0-14 16,0 14-16,0 13 16,0-13-1,0 13-15,0-39 0,0 12 16,0 28-1,0-14-15,0-14 16,0 41-16,26-1 0,-26 14 16,0-80-1,14 40-15,-14-40 0,13 27 16,-13 13-16,0 13 16,0-53-16,0 27 15,0 13-15,0-14 16,0-12-1,0 65-15,0-65 16,0 39 0,0-26-16,0 13 0,0-14 15,0-26 1,0 40 0,0 0-16,0-13 0,0 26 15,0 13-15,0-39 16,0 13-16,0 40 15,0-67-15,0-13 16,-27 93-16,27-66 16,0 13-16,0-14 15,0 67-15,-39-66 16,39 79-16,-14-92 16,14-1-16,0 27 15,0-27-15,0 14 16,-26 26-16,26-53 15,0 40-15,0-13 16,0-14-16,-13 27 16,13 27-1,0-67-15,0 0 16,-13 0-16</inkml:trace>
  <inkml:trace contextRef="#ctx0" brushRef="#br0" timeOffset="3246.053">8334 7898 0,'0'13'109,"53"-13"-93,53 0-16,-13 0 16,-40 0-16,26 0 15,-13-26-15,0 26 16,-13 0-16,27 0 16,12 0-1,-39 0-15,13 0 16,67 0-1,-14 0-15,-14 0 16,-12 0-16,13 0 16,13 0-16,-40 0 15,1 0-15,-14 0 16,-40 0-16,40 0 16,27-40-16,-40 40 15,53 0-15,-40 0 16,-13 0-16,39 0 15,14 0-15,40 0 16,13 0-16,-14 0 16,14 0-16,-14 0 15,-26 0-15,-13 0 16,13 0-16,0 0 16,-13 0-1,13 0-15,27 0 16,13 0-16,-14 0 15,14 0-15,-53 0 16,-14 0-16,-12 0 16,-1 0-16,0 0 15,40 0-15,-13 0 16,13 0-16,-39 0 16,39 0-16,79 0 15,-92 0 1,-66 0-16,13-26 15,13 26-15,-26 0 16,12-14-16,15 14 16,-41 0-16,14 0 15,13 0-15,13 0 16,-53 0-16,27 0 16,13 0-16,-14 0 15,-25-13-15,65 13 16,-66 0-16,53 0 15,-26 0-15,0 0 16,-14 0-16,14 0 16,-1 0-16,14 0 15,14 0-15,-41 0 16,14 0 0,26 0-16,-13 0 0,13 0 15,-53 0-15,40 0 16,-40 0-16,1 0 15,-1 0-15,13 0 16,1 0 0,-14 0-16,27 0 15,-27 0-15,0 0 32,0 0-17,27 0 141,-40 53-156,0 13 16,0-39-16,0 65 16,0-79-16,0 40 15,26 66-15,-26-92 16,0 39-16,14 13 16,12-1005-1,-26 1998-15,0-993 0,0-13 16,0 40-16,0-40 15,13-26-15,-13 66 16,0-93-16,0 27 16,0 39-1,0 27-15,0-80 0,0 1 16,0 92-16,0-93 16,0 41-16,0-14 15,0 26-15,27 14 16,-14-54-16,-13 67 15,0-27-15,26 40 16,-26-39 0,0 39-16,0-66 0,27 39 15,-27-39-15,13 13 16,14-26 0,-27-13-16,0-14 15,0 27 1,0-27-16,0 26 15,0-12-15,0-14 16,0 40 0,0-40-16,0 14 15,0 26-15,0-40 16,0 0-16,13 0 31</inkml:trace>
  <inkml:trace contextRef="#ctx0" brushRef="#br0" timeOffset="5077.692">8109 11509 0,'0'-26'62,"14"26"-46,12 0 0,14 0-16,0 0 0,12 0 15,15 0-15,12 0 16,-26 0-16,39 0 15,-12 0-15,26 0 16,13 0-16,26 0 16,41 0-16,12 0 15,-53 0-15,41 0 16,-81 0 0,-38 0-16,12 0 15,40 0-15,-13 0 16,13 0-16,-66 0 15,13 0-15,13 0 16,27 0-16,27-13 16,12 13-1,159 0-15,-158 0 16,-27 0-16,26 0 16,-25 0-1,-1 0-15,26 0 16,1 0-16,12 0 15,-12 0-15,-1 0 0,14 0 16,-13 0-16,12 0 16,-52 0-1,13 0-15,-39 0 0,-41 0 16,14 0-16,-26 0 16,-1 0-16,54 0 15,-14-66 1,-27 66-16,14 0 0,-13-27 15,-14 27-15,41-40 16,-1 40 0,13 0-16,-13-13 15,14-13-15,-41 13 16,80-40-16,-39 53 16,-41 0-16,41 0 15,-14 0-15,13 0 16,-26 0-16,40 0 15,-40 0-15,13 0 16,-13 0 0,-13 0-16,-27 0 15,40 0 1,-40-993-16,0 1986 16,27-993-16,-27 0 15,40 0-15,-13 0 16,-1 0-16,-12 0 15,-1 0-15,1 0 16,-14 0-16,0 0 31,14 0-15,-14 0 0</inkml:trace>
  <inkml:trace contextRef="#ctx0" brushRef="#br0" timeOffset="6631.87">15372 11271 0,'14'0'125,"12"0"-125,27 0 16,0 0-1,13 0-15,13 0 16,1 0-1,-54 0-15,-13 0 16,14 0-16,-1 0 16,-12 0-16,38 0 15,-25 0-15,-1 0 16,-12 0-16,-1 0 47,13 0-32,-12 0-15,12 0 32,0 0-17,-12 0 1,-1 0 171,-13-39-171,0 12-16,0 1 16,0 13-16,0-27 31,0 27-31,0-1 16,0-25-1,0 25-15,0 1 203,0 0-203,-13-13 32,-27 12-1,27 14-16,0-13-15,-14 0 16</inkml:trace>
  <inkml:trace contextRef="#ctx0" brushRef="#br0" timeOffset="8424.478">8453 9604 0,'53'-26'62,"-39"26"-62,38 0 16,41 0 0,13 0-16,-27 0 15,14 0-15,-14 0 16,27 0-16,53 0 16,-14 0-16,1 0 15,13 0-15,-54 0 16,54 0-16,-40 0 15,-13 0-15,13 0 16,0 0-16,27 0 16,-27 0-16,26 0 15,1 0 1,-27 0-16,0 0 0,-13 0 16,13 0-1,-40 0-15,14 0 16,13 0-16,-27 0 15,40 0-15,-13 0 16,13 0-16,0 0 16,172 0-1,-132 0-15,-53 0 16,26 13-16,-13 14 16,27-1-16,12 1 15,-39-27-15,186 0 16,-199 0-1,13 0-15,0 0 16,-40 26-16,0-26 16,-12 13-16,-1-13 15,-13 0 1,26 0-16,14 27 0,-40-27 16,26 0-16,13 0 15,-12 0 1,-1 0-16,14 0 0,-14 0 15,-39 0 1,-27 13-16,14-13 0,12 0 16,-25 0-16,25 0 15,-12 0-15,12 0 16,-25 0-16,25 0 16,-25 0-16,-1 0 15,26 0-15,-25 0 16,-1 0-1</inkml:trace>
  <inkml:trace contextRef="#ctx0" brushRef="#br0" timeOffset="9459.756">10134 8162 0,'-27'14'93,"-26"105"-93,0 13 16,53-53-16,-13 27 16,13-40-16,0 40 15,0 53-15,0 26 16,0 40-16,0 0 15,0-13-15,0-14 16,0 14-16,0-27 16,0-26-16,0-14 15,0-26-15,0-79 16,0 39-16,0-65 16,0-1-16,0 0 15,0 27-15,0-27 16,0 27-1,0-27-15,0 0 16</inkml:trace>
  <inkml:trace contextRef="#ctx0" brushRef="#br0" timeOffset="10123.971">11946 8043 0,'0'53'93,"-27"66"-93,27-52 16,-13 65-16,-26 106 16,12 13-16,1 14 15,-1-1-15,1 1 16,-14 0-16,14-1 15,-1-39-15,1 0 16,-1 0-16,27 0 16,0-40-16,0-39 15,-26-14-15,26-119 16,0 0-16</inkml:trace>
  <inkml:trace contextRef="#ctx0" brushRef="#br0" timeOffset="10844.079">13229 8162 0,'0'80'78,"0"-27"-78,0 13 16,0 66-16,0 93 16,0 79-16,0 27 15,0 0-15,0 0 16,0-40-16,0 0 15,0-27-15,0-79 16,0-39-16,27-106 16,-27 26-16,0-53 15,0 40-15</inkml:trace>
  <inkml:trace contextRef="#ctx0" brushRef="#br0" timeOffset="11629.483">14288 8255 0,'0'40'78,"0"-27"-78,0 53 15,0 0 1,0 106-16,0 53 16,0 66-16,0 40 15,0 0-15,0-1 0,0-39 16,13 14-16,13-41 15,-26-39-15,27 0 16,-1-40-16,-26-26 16,0-133-16,27 41 15,-27-54-15</inkml:trace>
  <inkml:trace contextRef="#ctx0" brushRef="#br0" timeOffset="24984.233">17211 9406 0,'-13'26'47,"13"-12"-32,0 39-15,-27 26 16,1-13-1,26 40-15,0-40 16,0 40-16,0 53 16,-26 66-16,26-1 15,0 1-15,0 27 16,0 12-16,0-12 16,0 12-16,0-12 15,0-27-15,0-1 16,0 1-16,13 0 15,-13 0-15,39 0 16,-12-27-16,-1-12 16,-26-41-16,0 54 15,0-54-15,0 1 16,0 39-16,0 13 16,0-12-16,0-1 15,0-40-15,0 14 16,0 26-16,0 0 15,0 1 1,27-1-16,-27 13 0,0-52 16,0-27-16,0-13 15,0-67-15,0-25 16,0 25 0</inkml:trace>
  <inkml:trace contextRef="#ctx0" brushRef="#br0" timeOffset="27237.401">17291 9485 0,'-14'-13'16,"1"-27"15,13 27-15,13 0 46,14 13-46,65 0-16,-39 0 16,40 0-1,-14 0-15,27 0 16,13 13-16,0-13 15,0 13 1,199 40-16,-173-26 16,14-1-16,0-26 15,26 27-15,13-1 16,-12 1-16,-28-1 16,28 14-16,-28-27 15,1 14-15,-53-27 16,13 0-16,-40 0 15,14 0-15,-14 0 16,27 0-16,13 0 16,0 0-16,-13 0 15,53 0-15,26 0 16,-39 0-16,12 0 16,-12 0-16,-27 0 15,-13 0-15,-14 0 16,-12 0-1,-1 0-15,-13 0 16,14 0-16,-1 0 16,14 0-16,-14 0 15,0 0-15,-12 0 16,-41 0-16,67 0 16,-80 0-16,53 0 15,0 0-15,-53 0 16,27 0-16,-13 0 15,118 0 1,-79 0-16,-13 0 16,-13 0-16,-1 26 15,-12-26 1,39 0-16,-53 0 16,1 0-16,25 0 15,-26 0-15,1 0 16,-1 0-1,13 0 48,-12 0-47,12 0-1,0 0-15,14 0 16,-13 0-1,-14 13 142,40 93-142,-53-27-15,26 40 16,-26-66-16,0 40 16,0-14-16,27 1 15,-1 158 1,-13-146-16,14-12 15,-27-1-15,26 40 16,-12 0-16,12 0 16,0 0-1,1 40-15,-1 0 16,1 0-16,-1-1 16,1-12-16,-1-27 15,-13-26-15,14 26 16,-1 0-16,1 0 15,-27 0-15,26 40 16,-26-54-16,0 54 16,0-13-16,0 13 15,0-14-15,27 14 16,-27-14-16,0-26 16,0 27-16,0-27 15,0 26 1,0 14-16,0-13 0,0-1 15,0 14-15,0-13 16,0 12-16,0-131 16,0 39-16,0-13 15,0 13-15,0 13 16,0 1-16,13 12 16,13-52-16,-26 185 15,14-146 1,12 14-16,-26-80 15,0 53-15,0-26 16,0 0-16,0 13 16,0-14-1,0-26-15,13 27 16,-13-27-16,14 1 31</inkml:trace>
  <inkml:trace contextRef="#ctx0" brushRef="#br0" timeOffset="28965.449">17582 16841 0,'66'0'109,"-13"0"-109,66 0 16,-66 0-16,66 0 16,-13 0-16,13 0 15,-53-13-15,13 13 16,27 0-16,-27 0 16,14 0-16,13 0 15,13 0 1,185 0-1,-158 0-15,-1 0 0,14 0 16,-14 0-16,14 13 16,0 13-16,-14 1 15,14-27-15,-13 0 16,12 0 0,-12 0-16,13 26 0,-40 1 15,0-14-15,0 13 16,0 1-1,0-27-15,-40 0 0,1 0 16,12 0-16,14 0 16,-26 0-16,39 0 15,-40 0-15,0 0 16,14 0-16,13 0 16,-67 26-16,41-26 15,-14 0 1,-13 0-16,-13 0 0,13 0 15,13 0 1,-13 0-16,13 0 16,-40 0-16,40 0 15,14 0-15,-14 0 16,-53 0-16,40 0 16,-13 0-16,-14 0 15,14 0-15,39 0 16,1 0-1,-27 0-15,-40 0 16,26 0 0,-25 0-16,-1 0 15,0 0 1,14 0-16,-14 0 16,13 0-16,1 0 15,-14 0-15,0 0 16,14 0-1,-1 0-15</inkml:trace>
  <inkml:trace contextRef="#ctx0" brushRef="#br0" timeOffset="98624.831">19129 8745 0,'0'79'31,"0"-39"-15,-26 39-16,-1 0 15,14-39-15,13 0 16,-26 26-16,26-53 16</inkml:trace>
  <inkml:trace contextRef="#ctx0" brushRef="#br0" timeOffset="99624.608">15134 12779 0,'13'-13'0,"1"13"62,12 53-62,-26 13 16,0-39-16,0 92 16,0-53-1,0-13-15,0-27 16,0 1-16,0-14 15,0-26 64,0 0-79,0-40 15,13 13 1,-13 13-16,0 14 0,0-13 15,40-40-15,-40 26 16,40 0-16,-14 1 16,-13 12-16,1 1 15,-1 12 17,13 14-1,14 67-16,0-1-15,-40 13 16,13-13-16,27-26 16,-14 0-16,1-40 15,65 0 32,-13 0-31,-12-14-1,78-65-15</inkml:trace>
  <inkml:trace contextRef="#ctx0" brushRef="#br0" timeOffset="101628.925">19050 8692 0,'13'-14'63,"0"14"-47,14 0-1,-1 80 1,1-67-16,-27 27 15,0-27-15,0 0 16,0 27 0,0-14-16,0 1 15,0-14-15,0 13 16,0 1-16,0-1 16,0 27-1,0-39-15,0-1 16,0 13-16,0-13 15,79-79 110,-66 40-125,-13-1 16,40-39-16,-40 53 16,27-66-1,-27 65-15,13-25 0,0 25 16,0-38 0,14 38-16,-14 1 15,0 0 1,0-14-16,1 14 15,12 0 17,-13 13 61,1 66-93,-14-13 16,0 26 0,0-39-16,39 39 15,-39-65 1,40-14 78,-27 0-94,14-40 15,-27 14-15,13-1 16,0 14-16,-13 0 16,13-1-16,-13 1 15,40-53 1,-27 53-16,0-14 15,-13 1-15,27 13 16,-14-1 0,0 14 46,1 40-46,12 26-16,-13 14 15,-13-1-15,53 14 16,-26 26 0,-14-66-16,0-40 15</inkml:trace>
  <inkml:trace contextRef="#ctx0" brushRef="#br0" timeOffset="-179530.71">22331 10187 0</inkml:trace>
  <inkml:trace contextRef="#ctx0" brushRef="#br0" timeOffset="-17496.978">17304 10650 0,'39'0'203,"-25"0"-203,52 0 15,40 0-15,-27 0 16,40 0-16,27 0 16,-1 0-16,14 0 15,-53 0-15,-67 0 16,41 0 0,-41 0-16,1 0 15,-27 0-15,14 0 16,52 0-1,27 0-15,-40 0 0,14 0 16,-67 0 0,26 0-16,14 0 0,66 26 15,-105-26-15,39 0 16,-14 13-16,27 14 16,-13-27-16,27 0 15,39 13 1,-80 27-16,81-14 15,-68-26-15,28 0 16,39 0-16,26 0 16,-26 0-16,27 0 15,13 0-15,-14 0 16,1 0-16,-27 0 16,-40 0-16,40 0 15,-13 0-15,53 0 16,-14 0-1,14 0-15,26 0 16,1 0-16,-41 0 16,40 0-16,-26 0 15,-53 0-15,13 27 16,-26-27-16,-14 0 16,0 0-16,-26 0 15,0 0 1,-40 0-16,27 0 15,13 0-15,-13 13 16,-27-13-16,13 0 16,-12 0-16,-1 26 15,0-26-15,0 0 16,14 0 15,-14 0-15,0 0-1</inkml:trace>
  <inkml:trace contextRef="#ctx0" brushRef="#br0" timeOffset="-16007.463">17277 11589 0,'27'0'78,"-14"0"-62,80 0-16,-14 0 15,40 0-15,-40 0 16,67-27-16,79 1 16,39 26-16,-12 0 15,-27 0-15,0 0 16,-40 0-16,0 0 16,0 0-1,40 0-15,-40 0 16,0 0-16,1 0 15,-28 0-15,-12 0 16,-27 0-16,0 0 16,-13 0-16,-13 0 15,12 13-15,14-13 16,-13 0-16,13 0 16,0 0-16,-39 0 15,-1 0-15,14 13 16,-80-13-16,66 0 15,-26 0-15,27 0 16,12 0-16,-39 0 16,27 0-16,39 0 15,-14 0-15,14 0 16,1 0-16,-41 0 16,-66 0-16,0 0 15,27 0-15,-27 0 31,27 0-15,-27 0-16,14 0 16,12 0-1,41 93-15,-14-93 16,-53 0-16,40 0 16,-40 0-1,40 0-15,-13 0 16,-14 0-16,14 26 15,0-26-15,-27 0 0,0 0 16,27 0 0,-27 0-16</inkml:trace>
  <inkml:trace contextRef="#ctx0" brushRef="#br0" timeOffset="-14242.008">17039 12713 0,'40'0'47,"-14"0"-47,67 0 16,-14 0-1,-13 0-15,40-13 16,13 13-16,-39 0 16,39 0-16,66 0 15,66 0-15,54 0 16,-14 0-16,0 0 15,13 0-15,-53 0 16,-26 0-16,-40 0 16,-26 0-1,-132 0-15,92 0 16,-40 0-16,0 0 16,1 0-16,39 0 15,-66 0-15,13 0 16,40 0-16,53 0 15,-14 0-15,40 0 16,0 0-16,-26 0 16,-13 0-16,-27 0 15,-40 0-15,1 0 16,-1 0-16,14 0 16,-14 0-16,0 0 15,-13 0-15,-13 0 16,13 0-16,-39 0 15,13 0-15,79 0 16,-106 0 0,27 0-16,-14 0 15,27 0-15,-27 0 16,41 0-16,-54 0 16,66 0-16,-26 0 15,13-40-15,-39 40 16,39 0-16,13 0 15,-13 0-15,-13 0 16,13 0 0,-39 0-16,-1 0 0,-12-13 15,-1 13 17,79 0-17,1 0-15,13 0 16,-53 0-16,-27 0 31</inkml:trace>
  <inkml:trace contextRef="#ctx0" brushRef="#br0" timeOffset="-12351.158">18256 9565 0,'0'39'78,"0"81"-78,0-68 16,0 28-16,0 39 15,0 26 1,0 14-16,0-13 0,0-1 15,0-105-15,0 26 16,0 13-16,0 1 16,0 39-16,0-13 15,0 52-15,0-52 16,0 13-16,0 27 16,0-27-16,0 0 15,0-13-15,27 13 16,-27-27-16,26 14 15,-13 13-15,-13-26 16,0 13-16,0-27 16,27 40-16,-27 0 15,0-13-15,0-79 16,0 25 0,26 41-1,-26-14-15,0-12 16,14-14-16,-14 39 15,0-65-15,0 12 16,0 67-16,0-66 16,0 13-1,0 39-15,0-39 16,0-40-16,0 107 16,0-81-1,0-26-15,0 67 16,0-54-16,0 14 15,0 0-15,0 39 16,0-39-16,0 13 16,0 13-16,0-40 15,0 40-15,0-39 16,0 39-16,0-13 16,0 66-16,0-66 15,0 13-15,0 13 16,0-12-16,0-15 15,0 28-15,0-14 16,0-53-16,0 67 16,0-1-16,0 0 15,0-13-15,0 14 16,0-1-16,0-39 16,0 13-16,0 39 15,0-65-15,0 39 16,0-13-16,0 13 15,0-13-15,0 40 16,0-40 0,0 92-16,0-92 15,13-40-15,-13 40 16,0-26-16</inkml:trace>
  <inkml:trace contextRef="#ctx0" brushRef="#br0" timeOffset="-10977.208">19275 9657 0,'53'40'47,"-40"-27"-47,0 1 0,-13 25 31,0-26-31,27 27 0,-27 40 16,0-1-1,0-13-15,0 40 16,0-40-16,0 40 16,0 39-16,0 41 15,0 38-15,0 1 16,0 0-16,0 40 16,0-14-16,0-26 15,0 0-15,0 0 16,0 0-16,26 0 15,-26-40-15,27 0 16,-1-26-16,-26 26 16,27 13-16,-27-12 15,0-1-15,0 0 16,0 0-16,0 1 16,26 12-16,0-53 15,-26 14-15,27 0 16,-27-53-16,26 53 15,-26-14-15,27 14 16,-1-40 0,-26 119-16,14-159 15,12 14-15,14-80 16,-40 67-16,0-41 16,0 27-1,0 14-15,0-27 16,0-14-16,0-25 15,0 65-15,13-39 0,-13-14 16,13-13 0,-13 40-16,0-26 0,0-14 15,27 0 1</inkml:trace>
  <inkml:trace contextRef="#ctx0" brushRef="#br0" timeOffset="-9644.434">20360 9948 0,'0'40'125,"0"-27"-125,0 67 16,0-1-16,0 27 15,0 92-15,0 14 16,0 53-16,26-40 16,-26-1-16,27 1 15,-27 40-15,26-40 16,-26 0-16,0 0 16,0-40-16,0 0 15,0 40-15,0-40 16,0 0-16,0 1 15,0-1-15,0 0 16,0-26-16,0 26 16,0 0-16,27 0 15,-1-26 1,0 39-16,-26-52 0,27 13 16,-27-53-16,0 13 15,0 0-15,0-40 16,0 0-1,0-39-15,0 40 0,0-14 16,0-13-16,0 13 16,0-13-16,53 13 15,-53 13 1,0-13-16,13-26 0,-13 39 16,0-26-1,0 13-15,0-52 16,0 39-16,27 26 15,-27-13-15,0-13 16,13 13 0,-13-26-16,0-14 15,13 1-15</inkml:trace>
  <inkml:trace contextRef="#ctx0" brushRef="#br0" timeOffset="-8237.36">21497 9776 0,'-13'67'94,"13"-54"-94,0 53 15,0 53-15,0-66 16,0 66-16,0 27 15,0 39-15,0 0 16,0 0-16,0 0 16,0 14-16,0-14 15,0 0 1,0-39-16,0 39 16,0-26-16,0 26 15,0 146 1,0-146-16,0-26 15,0-14-15,0 14 0,0-14 16,0-26-16,13 27 16,-13-27-16,0 0 15,0-13-15,0 13 16,14 0-16,12 0 16,-26 0-1,0-39-15,0 39 16,0-14-16,0 15 15,0-1-15,0-14 16,0 14-16,0 1 16,27-1-16,-27-14 15,0 14-15,0-39 16,26 39-16,-26-40 16,0 14-1,0-14-15,0 1 0,0-1 16,0-13-16,0 14 15,13 12-15,14-39 16,-27-40 0,0-952-16,0 1958 15,0-993-15,0-13 16,13 14 0</inkml:trace>
  <inkml:trace contextRef="#ctx0" brushRef="#br0" timeOffset="-6844.549">22384 10028 0,'0'79'78,"0"40"-78,0-39 16,0 39-16,0-66 15,0 52-15,0 54 16,0-13-16,0 39 16,0 40-1,0 39-15,0-39 0,0 0 16,0 27-16,0-28 16,0 1-16,0 0 15,0-40-15,0 40 16,0-39-16,0-1 15,0-40-15,0 14 16,0-53-16,0 13 16,0 0-1,0 26-15,0 1 0,0 13 16,0-53 0,0 13-16,0 0 15,0-13-15,0 13 16,0 0-16,0-40 15,0 0-15,0-12 16,0 12-16,0-39 16,0 105-1,0-105-15,0-14 16,0 40-16,0-13 16,0-13-16,0 0 15,0-14 1,0 40-16,0-39 15,0 39-15,0-13 16,0-13-16,0-1 16,0 14-16,0 40 15,0-80-15,0 13 16,0 1-16,0-1 16,0 14-16,0-27 31</inkml:trace>
  <inkml:trace contextRef="#ctx0" brushRef="#br0" timeOffset="-5216.204">23217 10067 0,'0'40'109,"0"-27"-93,0 40-16,0 53 16,0 53-16,0 26 15,0 0 1,0 40-16,0 27 0,0 12 15,0-39 1,0 0-16,0 185 16,0-225-1,13 0-15,-13 40 16,0-39 0,0-1-16,0-66 0,0 0 15,0-40-15,0 1 16,0 12-16,0-12 15,0-1-15,0 0 16,0-39-16,0 26 16,0-13-16,0 26 15,0 14-15,0-14 16,0-26 0,0 14-16,0 12 15,0-13-15,0 13 16,0-26-16,0 14 15,0 12-15,14-13 16,-14-26-16,26 39 16,-26-39-16,0 13 15,0 26-15,0-52 16,13-1-16,-13 14 16,0 39-16,0-39 15,0 13 1,0 13-16,0-27 15,0 14-15,0 27 16,0-41-16,0 14 16,0 40-16,0-80 15,40 27-15,-40 13 16,0 13-16,0-40 16,0-12-16,0 39 15,13-14-15,-13-26 0,0 40 16,0-39-16,0 25 15,0-25-15,0 25 16,0-12-16,0 39 16,0-53-16,0 53 15,0-26-15,0 26 16,0-53-16,0 40 16,0-13-16,0-14 15,0-12-15,0 25 16,0-26-16,0 1 15</inkml:trace>
  <inkml:trace contextRef="#ctx0" brushRef="#br0" timeOffset="-3195.334">17251 13891 0,'53'0'125,"13"0"-125,40 0 16,-27 0-16,67 0 16,39 0-16,304 39 15,-264-12 1,-40-27-16,-26 26 15,-146-26-15,40 0 16,0 0-16,13 0 16,40 0-16,13 14 15,0 12-15,-53-26 16,40 0-16,-40 0 16,40 0-1,13 0-15,0 0 0,-13 0 16,13 0-16,-39 0 15,-1 0-15,14 0 16,-40 0-16,26 0 16,-13 26-16,13-26 15,14 14-15,-14 12 16,14 1-16,-14-27 16,1 0-16,39 0 15,-40 0-15,1 0 16,12 0-1,-65 0-15,39 0 16,-13 0-16,13 0 16,13 0-16,-26 0 15,40 0 1,-14 0-16,1 0 16,39 0-16,-40 0 15,0 0-15,40 0 16,-13 0-16,13 0 15,-39 0-15,12 0 16,-39 0-16,-40 0 16,27 0-16,13 0 15,-13 0-15,52 0 16,-52 0 0,-14 0-16,14 0 15,26 0-15,-13 0 16,13 0-16,-52 0 15,12 0-15,1 0 16,-1 0-16,14 0 16,-14 0-16,1 0 15,-1 0-15,93 0 16,-106 0 0,1 0-16,38 0 0,-38 0 15,-1 0-15,13 0 16,-12 0-16,-1 0 15,0 0-15,0 0 16,27 0-16,13 0 16,-27 0-1,-12 0-15</inkml:trace>
  <inkml:trace contextRef="#ctx0" brushRef="#br0" timeOffset="-497.046">18931 9247 0,'13'27'31,"0"-27"-15,14 0-1,-14 0-15,14 13 16,-1 27 0,53-40-16,-39 13 15,-27-13-15,40 0 16,-13 0-16,13 0 15,13 26-15,13 1 16,-39-27 0,13 13-16,-27-13 0,1 0 15,39 0-15,-53 13 16,14-13 0,12 0-16,-25 13 0,-1-13 15,13 0-15,1 0 16,-14 0-16,13 0 15,-12 0 1,12 0-16,1 27 16</inkml:trace>
  <inkml:trace contextRef="#ctx0" brushRef="#br1" timeOffset="23280.928">16444 9194 0,'0'40'78,"0"-14"-78,0 27 16,0 0-16,13 27 15,-13 12-15,0 14 16,0 13-16,0 27 16,0 12-16,27-12 15,-27 13 1,0-14-16,0 14 15,0-13-15,0-1 16,0-26-16,0 0 16,0-92-16,0 39 15,0 13-15,0 1 16,0 39-16,0-40 16,0 27-16,0 13 15,0 0-15,0-66 16,0 26-16,0 40 15,0 0 1,0-39-16,0 78 16,0-38-1,0-94-15,0 93 16,0-66-16,0-40 16,0 14-16,0-1 15,0-13-15</inkml:trace>
  <inkml:trace contextRef="#ctx0" brushRef="#br1" timeOffset="23985.045">16206 12436 0,'0'26'62,"0"-13"-46,26 93-16,-13-53 16,14 40-16,-27 26 15,26 0-15,1-40 16,-14 14-16,-13-67 15,40 14-15,-27-14 16,27-79 78,79-79-79,-119 106 1,0-1-16,13 14 16,0 0-16,0-1 15,-13-25 1,0 26-16,0-14 16,0-26-1,0 27-15,0 12 16,0 1-16</inkml:trace>
  <inkml:trace contextRef="#ctx0" brushRef="#br1" timeOffset="25077.872">17198 12118 0,'0'-13'47,"40"13"-31,13 0-16,39 0 15,-13 0-15,27 0 16,-13 0-16,13 0 15,39 0-15,14 0 16,-13 0 0,-27 0-16,0 0 15,-13 0-15,-67 0 0,1 0 16,13 0 0,26-27-16,-39 27 0,26-13 15,-13-13 1,-13 26-16,39 0 0,-53 0 15,41 0 1,-54 0-16,40 0 16,-14 0-16,1 0 15,-13 0-15,39 0 16,-13 0-16,13 0 16,-13 0-1,-27 0-15,-13 0 16,14 0-16,-14 0 15,27 0-15,-27 0 16</inkml:trace>
  <inkml:trace contextRef="#ctx0" brushRef="#br1" timeOffset="25908.464">19632 11906 0,'13'0'172,"14"40"-172,-1 0 15,-13-27-15,40 40 16,-39-13 0,39 26-16,-40-53 15,-13 0 1,13 0-16</inkml:trace>
  <inkml:trace contextRef="#ctx0" brushRef="#br1" timeOffset="28168.551">19672 11893 0,'0'0'0,"-13"0"0,-1 0 16,-12 0 15,52 27 141,-12-27-172,25 13 16,1 53-16,-27-66 15,0 13-15,14 0 16,-14 1 0,0 25 265,-39-25-281,-40 52 16,52-53-16,1 0 15,0 14 1,-40-14-1,27-13 1</inkml:trace>
  <inkml:trace contextRef="#ctx0" brushRef="#br1" timeOffset="49723.524">17145 12740 0,'26'-13'94,"67"-1"-79,-40 14-15,40-26 16,-14 26-16,27 0 16,-40 0-16,93 0 15,-120 0 1,28 0-16,-41 0 16,0 0-16,1 0 15,13 0 1,-27 0-16,0 0 15,0 0-15,40 0 16,-26 0 0,-14 0-16,13 0 0,-12 0 15,25 0 1,-26 0-16,1 0 16,12 0-16,-13 0 15,1 0-15,25 0 16,-12 0-16,12 0 15,14 0-15,-13 0 16,-27 0-16,40 0 16,-26 0-1,39 0 1,-40 0-16,40 0 16,-52 0-16,78 0 15,-26 0 1,-52 0-16,39 0 15,26 0 1,-53 0-16,1 0 0,-14 0 16,14 0-16,-14 0 31,0 0-15,0 0-16,0 0 15,14 0-15,-1 0 16,-12 0-16,-1 0 15,13 0-15,1 0 16,-14 0-16,13 0 16,-12 0-1,-1 0 1,0-40 203,-13 27-219,27-27 15,-27-13-15,13 14 16,-13-41-16,0 41 16,0 25-16,0-25 15,0 12-15,0-12 16,0 25-1,0-25-15,0 25 16,0 1-16,0 0 16,0-53-1,0 26-15,0 0 16,0 27-16,0-53 16,0 40-16,0-1 15,0 14-15,0-40 16,0 26-1,0 14-15,0 0 16,0 0 0,0 0-1,0-14-15,0 14 0,0 0 16,0-40 0,0 40 15,0-1-16,0-12 1,0-1 0,0 14-16,0-13 203,0-1-188,0 14-15,39-27 172,-25 40-172,-1 0 16,0 0-16,27 0 16,-27 0-1,0 0 1,27 0-16,-27 0 15,0 0-15,1 0 16,12 0 0,-13 0-1,1 0 1,-1 0 0,27 0-1,-27 0-15,0 0 16,0 0-16,0 0 31,27 0-31,-27 0 31,27 0-31,-27 0 16,14 0 15,-1 0-31,-13 0 16,14 0-1,-1 0-15,-12 0 16,-1 0 0,0 0-1,0 0-15,14 0 16,-1 0 0,-13 0-16,27 0 15,-13 0-15,12 0 16,-26 0-16,14 0 15,-14 0-15,0 0 16,14 0-16,-1 0 16,-12 0-16,-1 0 15,0 0-15,0 0 16,27 0 0,13 0-16,-27 0 15,1 0 1,-1 0-16,-13 0 0,14 0 15,-14 0 1,14 0-16,-14 0 16,26 0-16,-25 0 0,39 0 15,-40 0-15,27 0 16,-27 0-16,0 0 16,27 0-1,-27 0-15,27 0 0,-27 0 16,13 0-16,67 0 15,-80 0-15,0 0 16,27 0-16,-14 0 16,14 0-1,0 0-15,-27 0 16,14 0-16,12 0 16,27 0-16,-39 0 15,-14 0-15,27 0 16,-1 0-16,-25 0 15,-1 0 1,27 0-16,-27 0 0,13 0 16,1 0-1,-14 0-15,40 0 16,-40 0-16,0 0 16,1 0-16,25 0 15,-25 0-15,-1 0 16,26 0-16,-25 0 15,-1 0 1,40 0-16,13 0 16,-53 0-16,40 0 15,-40 0-15,1 0 16,12 0-16,-13 0 16,0 0-16,14 0 15,13 0 1,-27 0-16,13 0 0,1 0 15,12 0-15,-12 0 16,-1 0-16,1 0 16,-14 0-16,27 0 15,-1 0-15,14 0 16,-39 0-16,65 0 16,-53 0-1,1 0-15,-14 0 0,14 0 16,-1 0-16,0 0 15,14 0 1,-27 0-16,27 0 16,39 0-16,-39 0 15,-13 0-15,12 0 16,-25 0-16,25 0 16,-26 0-16,40 0 15,27 0 1,-67 0-16,40 0 0,-27 0 15,-12 0 1,-1 0-16,0 0 16,0 0-16,27 0 15,-27 0 1,27 0-16,-27 27 16,-13-14-16,40-13 31,-27 0-31,0 0 15,0 0 142,27 0-157,-27 0 15,1 0 1,-1 0-16,13 0 31,-13 0-31,1 0 16,-1 0-16,0 0 15</inkml:trace>
  <inkml:trace contextRef="#ctx0" brushRef="#br1" timeOffset="139267.922">20148 11840 0,'-40'13'156,"27"-13"-140,-27 80-16,1-27 16,-1 39-16,-13-26 15,40-52-15,13 39 16,-66 13-16,66-53 16,0 0-16,-27 27 15,14-27 1,-13 27-16,26-27 15,-14 0 1</inkml:trace>
  <inkml:trace contextRef="#ctx0" brushRef="#br1" timeOffset="140063.737">19804 11999 0,'13'0'125,"27"0"-94,-27 40-31,40 26 16,-40-40-16,27 14 15,-27-14-15,53 54 16,-52-54-16,-1 1 15,40-1-15,-27 1 16,-13 26-16,1-40 16,-1 0-16,13 0 15,-12 0-15,-1 14 32</inkml:trace>
  <inkml:trace contextRef="#ctx0" brushRef="#br1" timeOffset="142131.773">19407 12727 0,'13'0'125,"14"0"-125,26 0 16,0 0-16,13 0 16,-53 0-1,40 0-15,-40 0 0,80 0 16,-53 39-16,-14-39 16,0 0-1,-12 0-15,25 0 16,-25 0-1,-1 13-15,0-13 16,13 0-16,-12 27 16,-1-27-1,0 0 1,27 0-16,-27 0 16,0 0-1,1 0-15,-1 0 16,13 0-1,-13 0 1,1 0 0,25 0 77,-25 0-77,12 0 0,14 0-16,-27 0 250,13-66-250,14 26 15,-27-79-15,-13 66 16,27 13-16,-27 27 16,0-66-1,0 66-15,0-27 16,0 27-1,13-14 1,-13 14-16,0-27 16,0 1-16,0 25 15,0 1-15,0-13 16,0-1 0,13 1-16,-13-14 15,0 27 1,0 0-1,0-14 1,0 14-16,0-14 16,0-39-16,0 53 15,0 0-15,0-27 16,0 27-16,0-40 16,0 0-16,0-26 15,0 66 1,0-40-16,0 39 15,0 1 1,0 0 0,0-14 46,0 14-46,0 0 15</inkml:trace>
  <inkml:trace contextRef="#ctx0" brushRef="#br1" timeOffset="153811.11">8176 7461 0,'-14'0'62,"1"0"-62,-40 27 16,14 39-16,-28 27 15,28-54-15,-67 80 16,93-105-16,-1 38 16,-91 67-16,105-79 15,-40 26-15,27-13 16,13 40-16,0-40 15,-27 13-15,1 13 16,26 14-16,0-40 16,-13 26-1,13 14-15,-27-14 0,14 14 16,13-40 0,0-14-16,0 67 15,-27-40-15,27-13 16,0 13-16,0-13 15,0 146 1,0-80-16,0-40 16,0 27-1,0 53-15,14 66 16,12 39-16,14 27 16,-14 14-16,27-41 15,13-39-15,-39 0 16,26 13-16,0-39 15,13-14 1,-13-132-16,-40 13 16,-13-53-16,40-13 15,-27 0-15,53 0 16,0 0-16</inkml:trace>
  <inkml:trace contextRef="#ctx0" brushRef="#br1" timeOffset="157079.42">8361 7475 0,'40'-40'78,"-1"40"-78,67 0 15,13 0-15,-53 0 16,40 0-16,13 0 16,-13 0-1,-40 0-15,40 0 16,13 0-16,-13 0 16,13 0-16,0 0 15,-13 0-15,13 0 16,0 0-16,-13 0 15,13 0-15,0 0 16,-13 0-16,52 0 16,28 0-16,-1 0 15,0 0-15,-39 0 16,12 0-16,-12 0 16,-27 0-16,-40 0 15,14 0 1,-67 0-16,41 0 15,-41 0-15,40 0 16,-13-13-16,40 13 16,-40 0-16,66 0 15,-93 0-15,40 0 16,14 0-16,-1 0 16,14 0-16,12 0 15,-25 0-15,12 0 16,-12-27-16,-1 27 15,14 0-15,-40 0 16,13 0-16,-13 0 16,0 0-16,66 0 15,-40 0-15,0 0 16,14 0-16,-14 0 16,1 0-16,12 0 15,14 0-15,-26 0 16,-41 13-16,27-13 15,-39 0-15,66 0 16,-67 0-16,14 14 16,-1-14-1,107 26-15,-67-26 16,40 27 0,-92-27-16,65 13 0,-52 26 15,39-12 1,-39-14-16,-27-13 0,40 27 15,-26-14-15,-1-13 16,-13 0-16,40 0 16,-39 13-16,12 0 15,1 1 1,-1-14-16,-13 66 16,0-53-16,1 0 15,-14 0 1,0 1-1,0 12 1,13-13-16,13 53 16,-12-39-16,-14-1 15,0 54-15,13-54 16,-13 1 0,39 12-16,-39-25 15,0 65-15,0-66 0,0 27 16,0 13-16,27 13 15,-27-40-15,13 14 16,0-27 0,-13 40-16,0-13 15,0 0-15,0 13 16,0 13-16,27 26 16,-27 14-1,0-79-15,0 25 16,0 28-16,0-40 15,0-14-15,0 14 16,0 26-16,0-13 16,0 13-16,0 13 15,0-26-15,0-13 16,0 39-16,0 14 16,0-40-1,0 13-15,0-13 0,-40 66 16,40-79-16,0 12 15,0 15-15,-13 38 16,13-38-16,0-14 16,-40-14-16,40 1 15,0 39-15,-26-66 16,13 40-16,13 14 16,-27 12-16,14-39 15,-14 52-15,-39 1 16,40-14-16,-14 14 15,-26-27-15,40 0 16,-14 0-16,0-13 16,-26 13-16,26 0 15,-26 27 1,53-80-16,-27 27 16,27-27-16,-40 40 15,-13 0 1,-27-13-16,54-14 15,-54 40-15,27-26 16,13-14-16,-40-12 16,40 12-16,-13-26 15,0 66-15,40-66 16,-93 14-16,39-14 16,14 26-16,0-13 15,13-13-15,-26 0 16,-40 0-16,39 0 15,1 0-15,-40 0 16,-27 0-16,-39 0 16,0 0-16,0 0 15,-1 0 1,28 0-16,12 0 16,-13 0-16,54 0 15,-14 0-15,0 0 16,39 0-16,-26 0 15,-13 0-15,-26 0 16,-14 0-16,13 0 16,-12 0-16,52 0 15,26 0-15,41 0 16,-27 0-16,13 0 16,-27 0-16,14 0 15,-13 0-15,-1 0 16,-39 0-1,-26 0-15,65 0 16,-25 0-16,39 0 16,-14 0-16,14 0 15,-13 0-15,-1 0 16,-26 0-16,40 27 16,53-27-1,-40 0-15,-39 0 16,65 0-16,-39 0 15,53 0-15,-1 0 16,1 0-16,-40 0 16,27 0-1,-1 0-15,-65 13 16,79-13-16,-14 0 16,-13 40-16,27-14 15,-27-13-15,27-13 16,0 0-16,-13 0 15,-27 0-15,-53 0 16,40 0-16,-40 0 16,66 0-1,14 0-15,-14 0 0,0 14 16,1-14 0,25 0-16,1 0 15,-13 0-15,-14 0 16,27 0-16,-27 26 15,27-26-15,0 0 32,-14 13-17</inkml:trace>
  <inkml:trace contextRef="#ctx0" brushRef="#br1" timeOffset="158984.723">20201 11787 0,'-27'0'157,"-25"27"-157,12-27 15,-79 66 1,106-53-16,-54 27 15,54-27 1,0 13-16,0-12 16,0 12-16,-40 40 15,0-26-15,39-27 16,-12 14-16,13-14 16,-27 40-16,0-13 15,-13-1-15,27-26 16,13 14-16,-14 26 15,1-40-15,26 0 47,-53 27-47,40-40 0,0 13 16,-1 0 15,-12 27 0,26-27-31</inkml:trace>
  <inkml:trace contextRef="#ctx0" brushRef="#br1" timeOffset="159866.572">19619 11774 0,'0'-13'94,"0"39"-78,53 40-16,-27-52 15,40 25-15,-26-12 16,0 12-16,-1 1 16,-25-13-16,12-1 15,-13-13-15,1 1 16,-1-1-16,26 40 16,-25-27-16,-1-13 15,-13 1-15,26-1 16,-12 27-1,-1-27-15</inkml:trace>
  <inkml:trace contextRef="#ctx0" brushRef="#br1" timeOffset="170440.182">20267 10755 0,'0'14'109,"0"-1"-93,13 27-16,14-27 15,-14 0-15,-13 13 47</inkml:trace>
  <inkml:trace contextRef="#ctx0" brushRef="#br1" timeOffset="171843.8">20320 10874 0,'0'14'78,"0"-1"-62,0 0 0,0 0-1,0 27-15,0-27 16,0 1-16,0 12 16,0-13-16,0 0 15,0 1 1,0-1-16,0 40 15,0-27-15,0-12 16,0 12-16,0-13 16,0 14-16,0 26 15,0-27-15,0 14 16,0-1-16,0 14 16,0-39-16,0 12 15,0-13 16,-26 14-15,26-1-16,0-13 16,0 1-1,0 25 1,0-25-16,0-1 47,0 26-32,0-25 1,0-1 0,13 27-1,-13-27-15,0 13 32,0-13-17,0 27-15,0-27 0,0 27 31,13-27-31,-13 14 16,0-1 0,0 1-16,0-14 0,0 13 15,0-12-15,0-1 16,0 27 0,0-27-16,0 0 15,0 0-15,0 27 16,0-27-1,40 27-15,-27-27 16,40 14-16,-40-1 16,0-26-1,1 13-15,-14 0 16,0 27-16,0-27 16,0 1-16,0-1 15,0 0 1,0 14-16,0-1 15,0 40-15,0-53 16,0 14 0,0-1-16,0 1 15,0-54 157,-67-65-172</inkml:trace>
  <inkml:trace contextRef="#ctx0" brushRef="#br1" timeOffset="174720.709">17092 10570 0,'13'40'62,"-13"-27"-46,27 0-16,-14-13 16,0 0-1,0 14 16,1-14-15,12 0 0,-13 0-1,1 26 1,-1-26 15,0 0-15,14 0-1,-1 0-15,-13 13 16,27-13 47,-27 0-63,0 0 15,27 0-15,-27 0 16,14 0 15,-1 0-31,-13 0 16,14 0-16,-1 0 15,-12 0-15,12 0 16,14 0-16,-1 0 16,-12 0-16,-1 0 15,-12 0 1,-1 0-1,0 0 1,0 0 0,14 0-1,-14 0-15,0 0 16,0 0 0,1 0-1,12 0 1,-13 0-1,40 0 32,-40 0-31,14 0-16,-1 0 16,1 0-1,-14 0-15,14 0 0,-14 0 31,0 0-31,0 0 16,27 0 0,-27 0-16,0 0 15,1 0 1,25 0 0,-26 0-16,40 0 15,-39 0-15,-1 0 16,27 0-1,-27 0-15,0 0 16,13 0-16,-12 0 16,12 0-16,1 0 15,-1 0 1,-13 0-16,1 0 16,25 0-1,1 0-15,-27 0 16,14 0 15,-1 0-31,0 0 16,-12 0-16,12 0 15,-13 0-15,14 13 16,-1 1-16,1-14 16,-14 0-16,40 0 15,-27 0 1,1 26-16,-14-26 0,27 0 15,-27 0-15,0 0 16,0 0-16,27 0 16,-27 0-1,27 0-15,-27 0 16,1 0-16,25 0 16,-26 0-16,14 0 15,13 0 1,-1 0-16,-25 0 15,38 53-15,-38-53 16,39 13-16,13-13 16,-27 0-16,14 0 15,-13 27-15,-27-27 16,40 13-16,-40-13 16,67 0-16,-41 13 15,-25-13 1,25 0-16,14 0 15,-40 0-15,40 0 16,-13 0-16,0 0 16,-27 0-16,40 0 15,-13 0-15,-27 0 16,13 0-16,14 27 16,-27-27-16,14 0 15,-1 13 1,-13-13-16,14 0 15,-14 0-15,0 0 16,27 0-16,-27 0 16</inkml:trace>
  <inkml:trace contextRef="#ctx0" brushRef="#br1" timeOffset="192510.933">19579 11457 0,'53'0'172,"-40"0"-172,27 0 16,-14 0-1,14 0-15,0 0 16,-27 0-16,0 0 16,1 0-16,-1 0 0,13 0 15,-13 0 16,14 0-31,-1 0 0,-12 0 16,-1 0-16,26 0 31,-25 0-31,-1 0 32,0 0-17,0 0-15,14 0 16,-14 0-16,0 0 15,1 0 1,-1 0 15,26 0-31,1 0 16,-27 0-16,14 0 16,-14 0-16,27 0 15,-27 0-15,0 0 16,27 0-16,-27 0 15,27 0-15,-27 0 16,0 0-16,1 0 16,65 0-16,-53 0 31,1 0-31,-14 0 16,14 0-1,-1 0 1,0 0-1,14 0-15,-27 13 0,1-13 16,12 0 0,14 0-1,-27 0-15,13 13 16,-12-13-16,12 0 16,-13 0-16,27 0 15,-27 0-15,40 0 16,-40 0-1,27 40-15,-27-27 16,27-13-16,-27 0 16,0 0-16,1 13 15,25-13-15,-25 0 16,-1 0-16,40 0 16,13 0-16,-26 0 15,-14 0-15,40 0 16,-39 0-16,-1 0 15,27 40 1,-40-27-16,0-13 0,27 0 16,-27 0-1,14 0-15,13 0 16,26 0-16,-53 0 16,0 0-16,27 0 15,-27 0-15,0 0 16,14 0-16,-1 0 15,1 0 1,-14 0-16,13 0 16,27 0-16,-26 0 15,-14 0-15,13 0 16,1 0 0,-14 0-16,27 13 15,-27-13-15,0 0 16,27 0-16,13 0 15,39 0-15,-39 0 16,13 0 0,-52 0-16,39 0 0,-14 0 15,-25 0-15,12 0 16,0 0-16,1 0 16,13 27-16,-27-27 15,27 0-15,-14 0 16,14 0-16,-1 0 15,-12 0-15,-1 0 16,27 0-16,-26 0 16,-1 0-16,1 0 15,-14 0-15,27 0 16,-27 0-16,0 13 16,0-13-16,14 0 15,26 0 1,-40 0-16,40 0 0,-14 0 15,-25 13 1,-1-13-16,13 0 16,1 0-1,-14 0-15,13 0 16,1 0-16,-14 0 16,0 0-16,1 0 15,39 0-15,-40 0 16,13 0-1,-13 0 1,1 0 0,-1 0-1</inkml:trace>
  <inkml:trace contextRef="#ctx0" brushRef="#br1" timeOffset="211784.092">19328 11496 0</inkml:trace>
  <inkml:trace contextRef="#ctx0" brushRef="#br1" timeOffset="212231.051">19196 11549 0</inkml:trace>
  <inkml:trace contextRef="#ctx0" brushRef="#br2" timeOffset="-209715.281">17846 11721 0,'-13'-13'78,"-40"26"-78,13 53 16,1 0-16,-1-13 15,-13 13-15,13 1 16,27-54-16,13 0 31,0 0 32</inkml:trace>
  <inkml:trace contextRef="#ctx0" brushRef="#br2" timeOffset="-209364.22">18336 11748 0,'-27'26'31,"14"-13"-16,-80 93-15,54-40 0,-27 27 16,-67 39 0,94-66-16,-41 27 0,80-53 15,0-27-15,-13 0 16,106-39 62</inkml:trace>
  <inkml:trace contextRef="#ctx0" brushRef="#br2" timeOffset="-209028.454">18706 11853 0,'-26'0'16,"12"0"-16,-91 67 15,25 25-15,-26 40 16,40-92-16,13 26 15,-39-13-15,52-13 16,0-27-16,1 27 16,25-27-16,-25 14 15,25-27-15,1 13 16</inkml:trace>
  <inkml:trace contextRef="#ctx0" brushRef="#br2" timeOffset="-208629.548">18732 11920 0,'0'-14'31,"-39"28"-15,-27 38-16,26 1 15,-92 133 1,79-54-16,26-92 16,27-27-16,0 13 15,0 1 32,93-67-31,-27 27-1</inkml:trace>
  <inkml:trace contextRef="#ctx0" brushRef="#br2" timeOffset="-208260.385">19090 11721 0,'-14'0'31,"-65"66"-16,66 0-15,-53 27 16,-14 39-16,1 1 16,26-14-16,27-80 15,26-25-15,-14-1 16</inkml:trace>
  <inkml:trace contextRef="#ctx0" brushRef="#br2" timeOffset="-207912.617">19209 11906 0,'0'14'15,"-53"38"1,40 1-16,-14 14 15,-13 25-15,-39 27 16,0 14-16,-1-1 0,67-93 16,13-25-16</inkml:trace>
  <inkml:trace contextRef="#ctx0" brushRef="#br2" timeOffset="-181398.354">20016 11920 0,'0'-14'47,"0"1"-47,-27 0 47,14-14-31,-13 27-1,12 0-15,-52 14 16,-26 78-16,78-79 15,-25 67 1,25-40-16,14-1 0,0-26 16,0 40-1,0-39 1,0 12 0,0 1-1,27-1-15,-14 0 16,0-26-1,14 0 17,-1 0-32,40 0 15,-13 0-15,-39-13 16,-1 0 0,0 0-16,27-27 15,-1 0-15,-39 14 16,0-40-16,0 53 15,0-27-15,0 27 16,0-40-16,0 13 16,0 27-16,0 0 15,0-1 1,0 1-16,0-13 16,-13 26-1,-27 0-15,27 0 16,-13 0-16,-1 0 15,1 0-15,-40 39 16,26 1-16,27 13 16,-14-979-16,1 1971 15,26-952-15,0-40 16,0 13-16,0-13 16,0-40-16,0 13 15,0 1-15,0-14 16,13-13-1,14 0 1,12 0 0,54 0-16,-53-26 15,-1-14-15,-12-13 16,-14-40 0,-13 67-16,0-40 15,0 26-15,0 14 16,0 12-16,0-12 15,0-1-15,0 14 0,0-13 16,0 12 15,-40 14 1,14 0-32,-14 27 15,40 13-15,0-27 16,0 0-16,0 27 15,0-27 1,0 0-16,0 0 16,0 27 15,0-27-31,53-13 0,-40 0 16,0 0-1,14 0-15,-14 0 16,14 0-16,-27-66 31,0 40-31,0-1 16,0-39-16,0 53 15,-14-27 1,1 27-16,-13 13 31,-27 0-31,40 0 16,-67 0-16,27 66 15,27-26-15,-14 52 16,40-78-16,0 39 16,0-40-16,0 27 15,0-27-15,0 0 16,13 0 0,93-13-1,-93 0-15,14 0 0,39 0 16,-53 0-16,0-13 15,1 0 251,12-27-250,-13 0-16,-13 27 15,0 0 142,0 0-157,-13 13 15,-27-27-15,27 27 16,0 0-16,-27 0 15,27 0-15,0 0 32,0 0-17,-27 0 1,27 0-16,-27 13 16,27-13-16,-27 27 15,40 13-15,-13-1 16,13 1-16,0-14 15,0 1-15,0-14 16,0 53-16,0-52 16,0 25-1,0-26 1,0 1-16,40-14 16,-27 0-16,13 0 15,1 0-15,-14 0 16,40 0-1,-40 0-15,27 0 16,13-27-16,-40 14 16,13-40-1,-12 13-15,52-26 0,-66 53 16,0-53-16,0 0 16,0 26-16,0 27 15,0-40-15,-13 40 125,-14 13-109,14 0-1,0 0 17,-1 0-32,1 0 15,-27 0-15,1 53 16,-27-1 0,52-12-16,-38 53 15,52-80-15,13-53 110,-13 1-110,13 25 15</inkml:trace>
  <inkml:trace contextRef="#ctx0" brushRef="#br2" timeOffset="-161098.075">10173 14274 0,'0'-13'63,"53"13"-16,-40 0-32,67 27-15,-67-14 16,53 66-16,-66-66 16,13 14-16,1-14 15,-14 0 1,-40 67 15,27-67-31,-93 53 16,66-66-16,27 0 15,0 13-15,-53 14 16,39-14-16,-13-13 16,14 40-16,-1-40 15,14 0-15,-13 13 63,92-13-48,0 26-15,-13-26 16,0 0-16,-13 0 16,-27 0-16,13 14 15</inkml:trace>
  <inkml:trace contextRef="#ctx0" brushRef="#br2" timeOffset="-160008.728">10570 13957 0,'0'13'31,"0"40"-31,0 0 16,0-13-16,-26-27 15,26 27-15,0-27 16,13-53 109,0 27-125,-13-40 16,40-13-16,-1 26 15,-39 0-15,14 27 16,-14 0-1,39-40-15,-25 27 0,-14 52 79,0-13-64,0 40-15,0 40 16,0-40-16,-40-14 15,40-25 1,0 12 0,13-39 77,27 0-93,0-14 16,-1-13-16,27 1 16,-26-1-16,-27 27 15,1 0 1,-14 26 46,0 13-62,0 40 16,0 1-16,0-41 16,0 67-16,0-80 15,0 0-15,105 0 63,-91-13-63</inkml:trace>
  <inkml:trace contextRef="#ctx0" brushRef="#br2" timeOffset="-155603.158">11523 14618 0</inkml:trace>
  <inkml:trace contextRef="#ctx0" brushRef="#br2" timeOffset="-136028.911">12515 13692 0,'26'-13'78,"-13"13"-47,1 0-15,-1 0-16,0 0 16,0 0-1,-13 40 1,0-27-16,0 0 16,0 40-16,0-13 15,0-14-15,0 14 16,-39 26-16,25-66 15,1 0-15,-26 13 16,25-13-16,1 14 16,-13 12-1,12-26-15,41 0 188,-14 0-173,0 0-15,1 0 16,25 0-16,-12 0 16,-1 0-16,1 0 31,12 0-31,1 0 16,-27 0-16,0 0 15,1 0 1,-1 0-16</inkml:trace>
  <inkml:trace contextRef="#ctx0" brushRef="#br2" timeOffset="-119300.915">19857 12144 0</inkml:trace>
  <inkml:trace contextRef="#ctx0" brushRef="#br2" timeOffset="-117169.917">19989 12131 0,'-66'0'187,"53"0"-187,-66 0 16,26 0-16,-27 0 15,41 0-15,25 0 16,-25 0-16,25 0 16,-25 0-1,12 0-15,-12 0 16,25 0-16,-25 0 15,-41 0 1,-65 0-16,65 0 16,14 0-16,13 0 15,14 0-15,-14 0 16,-13 0-16,39 0 16,-39 0-1,26 0-15,14 0 0,-14 0 16,-13 0-16,-39 0 15,78 0 1,-12 0-16,-40 0 0,26 0 16,-13 0-16,13 0 15,-12 0-15,-15 0 16,15 0-16,12 0 16,27 0-16,-40 0 15,13 0-15,-13 0 16,13 0-16,1 0 15,25 0-15,-12 0 16,0 0-16,12 0 16,-12 0-16,-1 0 15,1 0 1,13 0-16,-40 0 16,13 0-16,0 0 15,27 0-15,0 0 16,0 0-1,-1 0 1,-25 0-16,26 0 16,-1 0-16,-12 0 15,79-13 235,-40 13-250,40-26 16,13-14-16,-13 40 16,26 0-16,-12 0 15,38-27-15,28 14 16,25 13-1,-118 0-15,66-26 16,-80 26-16,1 0 16,39 0-16,-40 0 15,1 0-15,26 0 16,-27 0 0,-12 0-16,91-27 15,-91 27-15,-1 0 16,26 0-1,-25 0-15,25 0 0,-25 0 16,12 0-16,1 0 16,25 0-16,-25 0 15,66 0-15,-80 0 16,40 0-16,-40 0 16,27 0-1,-27 0-15,40 0 0,-40 0 16,0 0-1,27 0-15,-27 0 16,0 0-16,1 0 16,25 0-16,-25 0 15,25 0-15,-26 0 16,14 0-16,13 0 16,-27 0-16,0 0 15,13 0 1,1 0-16,13 0 0,-27 0 15,0 0-15,40 0 16,-40 0 0,27 13-1,-27-13-15,40 0 32,-40 0-32,14 0 15,-14 0 1</inkml:trace>
  <inkml:trace contextRef="#ctx0" brushRef="#br2" timeOffset="-115962.606">17436 11271 0,'26'-39'125,"27"39"-125,66 0 15,-13 0-15,-26 0 16,-14 0 0,53-14-16,-40 14 0,27 0 15,13 0-15,-39 0 16,-1 0-16,14 0 15,-67 0-15,14 0 16,-1 0-16,-25 0 16,25 0-16,-26 0 15,40 0-15,-26 0 16,13 0-16,26 0 16,-13 0-16,13 0 15,-53 0-15,13 0 16,41 0-16,-41 0 15,14 0-15,26 0 16,-53 0-16,14 0 16,-1 0-16,27 0 15,-27 0-15,41 0 16,-54 0 0,26 0-16,-25 0 15,-1 0 1,13 0 15,1 0-15,-14 0-1,40 0-15,-13 0 16,-27 0-16,0 0 16,27 0-16,-27 0 15,0 0-15,40 0 16</inkml:trace>
  <inkml:trace contextRef="#ctx0" brushRef="#br2" timeOffset="-99008.329">6641 14473 0,'0'13'47,"0"40"-31,0 0-1,0-13-15,0 39 16,0-39-16,0-27 15,0 0-15,0 0 32,13-13 15,53-92-47,-13-27 15,-13 52-15,0 1 16,-27 53-16,-13-40 15,26 40-15,-26 0 16,0-1 0,0 67 46,0 66-62,0-39 16,0-40-16,0-14 15,0-13-15,0 14 16,0-14 0,27-13 46,-14 0-62,0 0 16,14 0-16,-1-13 15</inkml:trace>
  <inkml:trace contextRef="#ctx0" brushRef="#br2" timeOffset="-98704.489">7144 14605 0,'26'0'93,"1"27"-77,-14-14 0</inkml:trace>
  <inkml:trace contextRef="#ctx0" brushRef="#br2" timeOffset="-97825.988">7527 14539 0,'0'40'31,"0"26"-15,0 13-16,0-26 0,0-40 15,0 14-15,14-1 16,-14 1-16,26-27 47,1-14-47,25-65 16,-38 13-16,12 0 15,-13-14-15,40-12 16,-53 52-16,14-13 15,-14 27-15,26-1 16,-26 14-16,13 13 47,-13 79-31,0 1-16,0-14 15,0 0 1,0-13-16,0-27 15,13-26 32,27-26-31,-27-40 0,67-53-1,-41 26-15,1 1 0,-13 78 16,25-25-1,-38 25-15,-1 1 16,-13 53 15,0 26-31,0 40 16,0 39-16,0 14 16,13-146-16,14 1 31,-1-14-16,-13 0-15,27 0 16,66 0-16,-14-27 16,-25 1-16,-1-14 15,-13 14-15</inkml:trace>
  <inkml:trace contextRef="#ctx0" brushRef="#br2" timeOffset="-97517.813">8996 14460 0,'26'0'15,"-12"0"1,12 0-16,-13 0 15</inkml:trace>
  <inkml:trace contextRef="#ctx0" brushRef="#br2" timeOffset="-96871.034">9935 15147 0,'53'0'62,"-40"0"-62,67 0 16,-1 0-16,67 0 16,78 0-16,67 0 15,120 0-15,91 0 16,27 0-1,-66 0-15,-105 0 16,-54 0-16,-291 0 16,67-39 31,-67 26-32,40 13 1,-40 0-1</inkml:trace>
  <inkml:trace contextRef="#ctx0" brushRef="#br2" timeOffset="-78781.214">12144 14393 0,'0'-26'93,"-26"26"-77,13 0 0,-14 0-16,1 0 15,-40 0-15,52 0 0,-12 0 16,-1 0-1,-25 26-15,38-12 0,1-14 47,0 26-31,-14-13 31,14 1-32,13-1-15,0 0 16,0 13 0,0 1-1,0-14-15,0 14 16,0-1-16,0-13 0,0 1 16,0 25-1,0 1-15,0-27 16,27 0-1,-14 1 32,13-14 0,1 13-47,-14-13 16,0 0-16,27 0 15,-27 0-15,0 0 16,14 0-16,-1 0 78,1 0-62,-14 0-16,27 0 656,-27 0-656,0-13 31</inkml:trace>
  <inkml:trace contextRef="#ctx0" brushRef="#br2" timeOffset="-42493.958">12171 11152 0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29T07:08:53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11456 13507 0,'27'-13'172,"66"26"-172,-41 0 16,-12 14-16,53 12 16,-80-25-16,40-1 15,-13 27-15,26-40 16,-53 0-16,0 26 15,0-26-15</inkml:trace>
  <inkml:trace contextRef="#ctx0" brushRef="#br0" timeOffset="561.518">11417 12793 0,'-13'0'63,"-1"0"-47,14 26-1,0 1 1</inkml:trace>
  <inkml:trace contextRef="#ctx0" brushRef="#br0" timeOffset="2012.648">11311 12899 0,'0'-40'32,"0"27"-17,26 13-15,1-14 16,-14 14-16,14-13 15,-14 0 1,0 13-16,27-27 16,-27 27-16,0 0 187,-13 40-171,0 26-16,0-13 15,0 13-15,0-52 16,-26 65-16,12-66 16,14 0-1,0 1 17,0 12-17,0-13 48,14-13-32,-1 0-15,40 0-16,-27-26 15,-12-14-15,12-39 16,-13 52-16,-13 14 15,40-13-15</inkml:trace>
  <inkml:trace contextRef="#ctx0" brushRef="#br0" timeOffset="2436.808">11470 12475 0</inkml:trace>
  <inkml:trace contextRef="#ctx0" brushRef="#br0" timeOffset="3992.265">11800 12819 0,'27'13'62,"-27"1"-46,0-1-1,0 0-15,0 27 16,0-27-16,0 40 16,0-40-16,0 0 15,0 14 1,13-54 109,-13 14-125,40-27 15,-27 27-15,-13-26 16,0 25-16,0-12 16,0-14-16,13 27 15,-13-14-15,0 14 16,13 0 0,1 0 109,-1 13-79,13 0-30,-26 39 0,0 14-16,0-39 15,0-1-15,0 27 16,14-27 0,-1-13 109,27 0-94,-27 0-31,13 0 94,1 0-94,-14 0 15,0 0-15,0 0 16,1 0-1,12 0-15,-13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29T07:08:24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3757 7567 0,'27'0'94,"39"0"-78,-27 0-16,67 0 15,-26 0-15,-14 0 16,13 0-16,-39 0 15,-14 0-15,14 0 16,0 0-16,13 0 16,-40 0-16,26 0 15,-25 0-15,65 0 16,-39 13-16,-27-13 16,40 0-16,-13 0 15,12 0-15,-12 40 16,40-40-16,12 0 15,-65 0-15,12 0 16,14 0-16,13 0 16,14 0-16,-1 0 15,40 0-15,-39 0 16,-1 0-16,14 0 16,-41 0-1,28 0-15,-14 0 16,13 0-16,-13 0 15,54 0 1,-68 0-16,15 0 16,-41 0-16,67 0 15,-67 0-15,67 13 16,-80-13-16,40 0 16,0 0-16,-13 0 15,-1 0-15,14 0 16,13 0-16,-13 0 15,-40 0-15,27 0 16,0 0-16,-27 0 16,0 0-16,27 0 15,-27 0-15,40 0 16,-40 0-16,1 0 16,25 0-1,-12 0-15,-1 0 16,1 0-16,-14 0 15,26 0-15,1 0 16,-27 0-16,40 0 16,-39 0-16,-1 0 15,0 0-15,13 0 16,-12 0-16,-1 0 16,0 0-16,27 0 15,-27 0-15,0 0 16,27 0-1,53 0-15,-54 0 16,-12 0-16,-14 0 16,13 0-16</inkml:trace>
  <inkml:trace contextRef="#ctx0" brushRef="#br0" timeOffset="864.627">3598 6257 0,'-39'14'31,"25"25"-31,-12 67 16,26-40-16,-13-13 16,13 40-16,0 13 15,0 13-15,0-13 16,0-14-16,0-12 16,0 25-1,0-91-15,0 39 16,0-14-16,0 27 15,0-52 1</inkml:trace>
  <inkml:trace contextRef="#ctx0" brushRef="#br0" timeOffset="2149.221">3717 6218 0,'0'-27'31,"27"27"-15,13-1005-16,65 1997 16,-25-992-16,39 0 15,-40 0-15,27 0 16,92 0-16,14 0 16,53 0-16,-1 0 15,-12 0-15,39 0 16,-27 0-1,1 0-15,-53 0 16,-14 0-16,-53 0 0,-105 0 16,13 0-1,-40 0-15,27 0 0,-27 0 16,40 0 0,13 0-16,-39 0 15,39-26-15,13 26 16,-66 0-1,40 0-15,40 0 0,-67 0 16,41 0 0,12 0-16,-13 0 15,-13 0-15,13 0 16,-39 0-16,-1 0 16,40-14-16,-52 14 15,25 0-15,-26 0 16,1 0-1,-1 0-15,27 0 16,-27 0 0,26 0-1,-25 0-15,-1 0 16,0 0 0,14 0-16,-14 0 15,0 0-15,14 0 16,-1 0-16,-13 0 156,-13 40-140,-53 26-16,53 14 15,-26-1-15,26-39 16,0-27-16,0 66 16,-13-26-16,13-13 15,0 26-15,-27-13 16,27 13-16,-13 13 15,13-12-15,0-54 16,0 40-16,-13-40 16,13 40-16,0-13 15,-27 13-15,27-14 16,-26 27-16,26-52 16,0 12-16,0 14 15,0-27 1,0 0-16,0 67 15,0-67-15</inkml:trace>
  <inkml:trace contextRef="#ctx0" brushRef="#br0" timeOffset="4408.78">6919 5001 0,'-53'79'78,"13"14"-63,14-14-15,-27 119 16,-66 67 0,-13 79-16,-1 146 15,-78 131-15,52-25 16,13-54-16,14-158 15,39-80-15,27-66 16,53-225-16,13 0 16</inkml:trace>
  <inkml:trace contextRef="#ctx0" brushRef="#br0" timeOffset="4856.583">5424 6059 0,'-40'-40'16,"27"27"-1,13 53 1,0-27-1,13 40-15,40 13 16,13 27-16,40 105 16,53 80-16,26 66 15,53 159-15,40 65 16,0-52-16,-14-79 16,-25-53-1,-67-146-15,-146-199 16,-26-25-16</inkml:trace>
  <inkml:trace contextRef="#ctx0" brushRef="#br0" timeOffset="23344.671">8916 7739 0,'14'-13'16,"25"13"15,1 0-31,39 0 16,-52 0-16,39 26 15,53-12-15,-66-14 16,40 26-1,12-26 1,-12 0-16,13 0 16,-27 0-16,40 0 15,-13 0-15,13 0 16,27 0-16,-27 0 16,0 0-16,-13 0 15,13 0-15,0 0 16,0 27-16,0-27 15,0 26-15,-13-26 16,13 26-16,40-26 16,-53 0-16,13 0 15,39 0-15,-12 0 16,-1 0-16,41 0 16,12 0-16,14 0 15,13 0-15,-1 0 16,1 0-16,40 0 15,-53 0-15,13 0 16,-40 0-16,0 0 16,13 0-1,93 0-15,-132 0 16,-13 0-16,12 27 16,1-14-16,26 27 15,-26-40-15,-13 0 16,-1 0-16,14 0 15,-53 0-15,13 0 16,-40 0-16,14 0 16,-14 0-16,27 0 15,13 0 1,0 0-16,27 0 0,-1 0 16,14 0-16,-14 0 15,14 0-15,-13 0 16,-1 0-16,14 0 15,-53 0 1,53 0-16,-14 0 16,14 0-16,-14 0 15,1 0-15,13 0 16,-14 0-16,14 0 16,-53 0-16,52 0 15,-52 0-15,13 0 16,-39 0-16,12 0 15,14 0-15,-26 0 16,-1 0-16,-39 0 16,26 0-16,-13 0 15,66 0 1,-80 0 0,14 0-16,-39 0 15,38 0-15,-12 0 16,0 0-16,0 0 15,-14 0-15,14 0 16,-1 0-16,41 0 16,-27 0-16,13 0 15,-53 0-15,40 0 16,13 0-16,-53 0 16,54 0-16,-28 0 15,41-13-15,-14 13 16,13-27-16,-39 27 15,39-13-15,-52 13 16</inkml:trace>
  <inkml:trace contextRef="#ctx0" brushRef="#br0" timeOffset="42580.469">9036 6363 0,'-53'40'31,"39"-27"-15,14 40-16,-39-13 15,12 26-15,-12-26 16,-1 92 0,40-106-16,-53 67 15,53-80-15,0 0 16,0 27-16,0 40 16,0-41-16,0 14 15,0 40-15,0-40 16,13 26-1,0-13-15,67 27 16,-67-14-16,13-39 16,14 26-16,0-53 15,-40 14-15,26 26 16,14-14-16,-14-39 16,-12 14-16,-1-14 15,40 39 1,-40-26-16,14-13 15,-14 0-15,40 0 16,-27 0-16,14 0 16</inkml:trace>
  <inkml:trace contextRef="#ctx0" brushRef="#br0" timeOffset="44508.618">9049 6496 0,'0'-27'32,"26"27"-17,40 0-15,14 0 0,39 0 16,-13 0-16,13 0 15,0 0-15,-13 0 16,13 0-16,-40 0 16,40 0-16,-66 0 15,26 0-15,40 0 16,27 0 0,-1 0-16,-25 0 15,-1 0-15,-14 0 16,14 0-16,-39 0 15,-40-13-15,79-14 16,-40 14-16,14 13 16,-40-26-16,39 26 15,-12-27 1,-1 27-16,40 0 16,26-26-16,14 13 0,0 13 15,-14 0 1,-25 0-16,-15 0 15,14 0-15,106 0 16,-106 0 0,-39 0-16,39 0 15,-40 0-15,1 0 16,39 0-16,-40 0 16,-39 0-16,13 0 15,-14 0-15,-12 0 16,12 0-1,1 0-15,13 0 0,-40 0 16,27 0-16,-27 0 16,27 0-16,13 0 15,13 0-15,-40 0 16,1 0-16,39 0 16,0 0-16,-39 0 15,-14 0-15,13 0 16,1 0-1,-14 0-15,13 0 0,-12 0 16,-1 0-16,66 0 16,-65 0-16,38 0 15,-38 0-15,25 0 16,-12 0-16,12 0 16,1 0-16,-27 0 15,40 0-15,-39 0 16,25 0-1,14 13-15,-26-13 16,-14 13-16,13-13 16,-12 0-1,-1 0-15,13 0 16,1 27-16,26-27 16,-40 0-1,0 0-15,27 0 16,-27 0-1,13 26 1,-12-13-16,12 27 16,-26-27-1,13 0-15,-13 1 16,14 52 0,-1-53-16,13 0 0,-26 27 15,40 13-15,-27-40 16,27 27-1,-27-27-15,-13 13 16,13 1-16,14 13 16,-14-27-16,13 13 15,1-13-15,-14 1 16,0-1-16,1 40 16,-14-40-16,26 14 15,-13-14 1,14 0-1,-1 0-15,-26 27 32,13 0-32,27-27 31,-27-13-31,1 0 250,-14-53-234,0-13-1,0 13-15,0-13 0,0 52 16,0-12-1,0 13 1</inkml:trace>
  <inkml:trace contextRef="#ctx0" brushRef="#br0" timeOffset="48192.899">15412 6390 0,'13'0'78,"53"-27"-78,1 27 16,12 0-16,0 0 15,40 0-15,-13 0 16,13 0-16,-39 0 15,12 0-15,-12 0 16,-41 0-16,14 0 16,-13 0-16,-27 0 15,66 0-15,-52 0 16,13 0-16,-1 0 16,-12 0-16,12 0 15,14 0 1,93 0-16,-106 0 15,-27 0-15,26 0 16,-25 0-16,12 0 16,14 0-16,-27 0 15,40 0-15,-27 0 16,1 0 0,-14 0-16,0 0 0,27 0 15,-27 0 1,27 0-16,13 0 0,26 0 15,-52 0-15,-1 0 16,14 0-16,0 0 16,-14 0-16,-13 0 15,27 0-15,0 0 16,-27 0-16,40 0 16,-40 14-16,27-1 15,-27-13 1,0 0-16,27 26 0,-14-26 15,1 0 1,-1 0-16,-13 0 16,14 0-16,-1 27 15,-12-27-15,52 26 16,-27 40-16,-25-52 16,-1-1-16,0-13 15,27 13 1,-27 0-1,0 14-15,14-14 32,-14 0-32,0 40 0,-13-40 15,0 14-15,0-14 16,0 13 0,13-12-16,14 25 31,-27-25-31,0 25 15,0-26-15,0 27 16,13-13-16,-13-1 16,0 1-16,0 12 15,0-26-15,0 27 16,0-27-16,40 14 16,-27-1-16,-13-12 15,13 38 1,-13-38-16,0-1 15,0 27-15,0-1 16,0-25-16,0-1 16,0 13-1,0 1-15,27-1 16,-27 1-16,0-1 31,0-13-31,0 0 16,0 40-1,0 0-15,0-26 16,0-14 0,0 0-16,-27 27 15,14-27 1,-13 14-16,-14 12 16,27-39-16,-1 0 0,1 0 15,0 27 1,-14-14 15,14-13-15,0 13-1,-40 27 251,40-27-266,-27 27 16,-26-27-16,53 0 15,0 14-15</inkml:trace>
  <inkml:trace contextRef="#ctx0" brushRef="#br0" timeOffset="57917.577">8506 9155 0,'0'26'109,"0"-13"-109,0 40 16,14 13 0,-1-13-16,-13-13 0,0 26 15,26-39 1,-26 39-16,13-27 0,-13 14 15,0 40-15,0-67 16,0 41-16,0-14 16,0-14-16,0 1 15,0-14 1,0 40-16,27-26 16,-27-13-16,0 39 15,0-40-15,0 67 16,0-67-16,0 67 15,0-40-15,0 13 16,0-13-16,0-13 16,0-1-1,0-12-15,0 39 0,0-40 16,0 1-16,0 65 16,0-25-1,0-1 1,0 40-16,0-40 15,0 13-15,0 27 16,0-14-16,0-78 16,0 12-16,0 14 15,0-27-15,0 40 16,0 13-16,0 53 16,0-39-1,0-1-15,0 14 16,0-67-16,0 93 15,0-66-15,0 26 16,0-39-16,0 39 16,0 14-16,0-40 15,0 13-15,0-13 16,0 13-16,0 14 16,0-1-16,0 0 15,0-39-15,0 39 16,13 14-16,-13-40 15,0 13-15,0 13 16,0-39-16,0 13 16,0 13-16,0 14 15,0-1-15,0 13 16,0-65-16,0 92 16,0-93-16,0 41 15,0-14-15,0 66 16,0-106-16,0 53 15,0 27-15,0-14 16,0-26 0,0 13-16,0 40 15,0-40-15,0 13 16,0 120 0,0-173-16,0 40 15,0 14-15,0-41 16,0 14-16,0-13 15,0 39-15,0-12 16,0-41-16,0 67 16,0-67-16,0 1 15,0-41 48,0-52-63</inkml:trace>
  <inkml:trace contextRef="#ctx0" brushRef="#br0" timeOffset="59265.006">8414 9221 0,'0'26'219,"-27"67"-219,-12-53 15,39-27-15,-14 40 16,-12-14 0,26-25-1,0-1 1,0 13 15,0-12-15,0-1-1</inkml:trace>
  <inkml:trace contextRef="#ctx0" brushRef="#br0" timeOffset="59943.34">8520 9208 0,'52'0'125,"-38"0"-125,12 13 15,1 26-15,-1 14 16,-13-26-16,27-14 16,-27-13-16,0 0 47,1 13-47</inkml:trace>
  <inkml:trace contextRef="#ctx0" brushRef="#br0" timeOffset="62189.913">5477 14010 0,'13'-40'62,"0"40"-62,53-13 16,1 13-16,38 0 16,15 0-16,-41 0 15,-13 0-15,13 0 16,1 0-16,39-27 15,-40 27-15,-13 0 16,14 0 0,-1-26-16,-13 26 0,-13 0 15,-13 0 1,39 0-16,-13 0 0,-13 0 16,13 0-16,-39 0 15,92 0-15,-66 0 16,-13 0-16,39-13 15,-13 13-15,-13 0 16,40 0-16,-14 0 16,-26 0-16,40 0 15,-14 0-15,-39 0 16,39 0 0,-26 0-16,13 0 0,-13 0 15,13 0 1,-26 0-16,13 0 15,-14 0-15,41 0 16,-27 0-16,13 0 16,40 0-1,-40 0-15,13 0 16,27 0-16,-13-27 0,-40 27 16,13 0-1,-13 0-15,13 0 16,-13 0-16,13 0 15,-27 0-15,14 0 16,14 0-16,38 0 16,-38 0-1,-15 0-15,15 0 16,-15 0-16,15 0 16,-14 0-16,-27 0 15,0 0 1,41 0-16,-14 0 15,-14 0-15,41 0 16,-1 0-16,-13 0 16,-13 0-16,-13 0 15,66 0-15,-67 0 16,27 0-16,14 0 16,-1 0-16,-13 0 15,14 0-15,-1 0 16,0 0-16,14 0 15,-14 0-15,1 0 16,39 0-16,-40 0 16,1 0-16,-41 0 15,41 0-15,-14 0 16,40 0-16,-67 0 16,14 0-16,40 0 15,-14 0-15,1 0 16,25 0-1,14 0-15,1 0 16,-41 0-16,27 0 16,66 0-1,-119 0-15,39 0 16,-65 0-16,65 0 16,-12 0-16,26 0 15,-14 0-15,14 0 16,-40 0-16,40 0 15,13 0-15,27 0 16,39 0-16,0 0 16,-26 0-16,-14 0 15,1 0-15,12 0 16,-12 0-16,13 0 16,-53 0-16,52 0 15,-12 0-15,-1 0 16,-26 0-1,0 0-15,-13 0 16,13 0-16,0 0 16,-39 0-16,-67 0 15,0 0-15,14 0 16</inkml:trace>
  <inkml:trace contextRef="#ctx0" brushRef="#br0" timeOffset="63179.808">16682 13653 0,'40'13'109,"-1"27"-93,14 12-16,13 1 15,1 0-15,-54-40 16,26 14-16,1 13 16,-27-14-16,1 1 15,-14-14-15,39-13 16,-25 26-16,-14 1 187,-53 12-187,-27-12 16,14 13 0,0-14-16,13-26 0,-13 13 15,53 0-15,-53 14 16,39-27-16</inkml:trace>
  <inkml:trace contextRef="#ctx0" brushRef="#br0" timeOffset="70440.14">12422 11668 0,'-13'0'125,"13"27"-94,0-14-31,0 13 16,0 1-16,0-14 47,13 0-32,0-52 157,-13 25-172,0-25 32,0 25-32,0 1 15,0 0 1,0-13-16,0 39 187,-26 13-171,13-13-16,13 14 31,0-1-15,0-12-16,0 12 47,0-13-32,13-13 32,27 0 31,-27 0-62,27-26 0,-27 13-16,-13-27 31,0 27-31,0-1 15,0 1 1,-13 13 187,13 13-187,0 27-1,0-27-15,-14 1 16,14-28 203,0-12-204,0-1-15,0 14 16,0-13-16,0 13 16,0-1-16,-26 1 31,-1 26 110,27 14-126,0-14 1,0 0 15,0 14 0,0-1-15,14-39 93,-1 0-109,27-1 16,-40 1-16,39-26 16,-26 25-16,-13 1 93,0-13-77,-39 39 140,26 0-156,-40 27 16,26-27-1,14 0 1,13 40 15,0-40-31,0 14 32,0-14 46,0 0-63,0 0 1,26-13 15,-12 0-15,-1 0 15,0 0 110,-13-13-126,0 0-15,0-27 16,0 27-16,0 0 156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29T07:10:44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12422 11748 0,'66'0'203,"-26"0"-203,0-40 16,-27 27-16,27-14 15,-27 27-15,0-26 16,0 26-16,14-27 16,-14 14 15,0 13-15,27-13-1,-27 13-15,27-13 31,-27 13-31,0 0 47,1-27-31</inkml:trace>
  <inkml:trace contextRef="#ctx0" brushRef="#br0" timeOffset="2836.708">16364 8401 0,'-13'0'93,"-26"13"-77,25-13-16,-25 13 16,25-13-16,-39 0 15,40 13-15,0 1 16,-27 12 0,27-26-16,-27 53 15,27-40-15,0 0 16,0 27-1,-27-13-15,27-14 16,-27 53 0,27-53-16,0 0 15,-40 1 1,26 12-16,14-13 16,-13 40-1,-1-40-15,14 27 16,0-27-1,-27 27-15,27-27 16,0 0-16,-1 1 31,-12 25-15,26-25-16,-13-1 16,-1 0-16,1 14 15,-26-1 1,25-13-16,-12 53 15,26-52-15,-13-1 16,-1 0-16,1 0 31,0 14-31,-14-14 16,14 0-16,0 0 16,-27 40-16,27-13 15,13-27-15,-13 0 16,-14 14-1,14-14-15,-13 0 16,-27 54-16,40-54 16,13 0-16,-27 27 15,-13-1-15,14 1 16,13-27-16,-1 1 16,1-1-16,-13 13 15,13-13 1,-40 40-16,0 0 15,39-39-15,1-1 16,-26 26 0,-1 1-16,27 0 15,13-27 1,-40 27 0,27-27-16,-27 27 15,27-27-15,0 0 16,-14 0-1,-26 40-15,40-26 16,-27-1-16,1 14 16,-1 0-16,27-14 15,-27 0-15,27-12 16,-40 52-16,40-53 16,-1 0-16,-25 27 15,-27-27 1,26 27-16,27-27 15,-1-13-15,-38 27 16,38-14 0,-25 0-16,25-13 15,1 13 17</inkml:trace>
  <inkml:trace contextRef="#ctx0" brushRef="#br0" timeOffset="3108.98">13851 10769 0</inkml:trace>
  <inkml:trace contextRef="#ctx0" brushRef="#br0" timeOffset="5635.891">14063 10663 0,'-53'13'110,"13"0"-110,27-13 15,-40 27-15,40-14 16,-27 0-16,0 27 15,27-27 1,-27 14-16,1 12 16,25-26-16,-12 1 0,-1-1 15,-25 40-15,-15 13 16,54-40-16,0-12 16,0-1-1,0 0-15,-14 0 16,1 40-16,-14-26 15,27-27-15,-14 13 16,1 0 0,13-13-16,-27 27 15,0 12-15,27-39 16,-27 27 0,27-1-1,0-13-15,-14 1 16,14-1-1,-40 40 1,40-27 0,0-12-16,-14-14 15,14 0-15,-40 39 16,40-39-16,-27 13 16,27 1-1,0-1-15,0-13 16,-27 26-16,27-26 15,-27 14 1,27-1-16,-1-13 16,1 0-16,-66 53 15,66-27 1,-1-26-16,-12 0 16,13 13-16,-14 1 15,1-14-15,-1 13 16,14-13-16,-27 26 15,27-26-15,-27 14 16,27-1-16,0-13 16,-66 39-1,65-25-15,1 12 0,-53-26 16,53 13-16,-14 1 16,1-1-16,-1-13 15,-12 26-15,-27-12 16,52-14-16,1 39 15,0-39-15,-27 13 16,1 27-16,-1-13 16,-13 12-16,27-39 15,-54 53-15,67-40 16,-40 14-16,13-14 16,1 14-16,25-27 15,-39 26-15,14 1 16,26-27-1,-67 52-15,14-25 16,0 13-16,13-1 16,-13-12-16,-27 39 0,54-26 15,-1-27 1,-13 26-16,13 28 16,-26-28-16,53-12 0,-40-14 15,-13 27 1,0 26-16,26-26 0,-119 79 15,120-80 1,-1-39-16,-26 40 16,52 0-16,-78 13 15,79-40-15,-40 26 16,13-25-16,0-1 16,-52 66-16,78-65 15,-25-1-15,-41 26 16,54-12-16,0-1 15,-14 14-15,0-13 16,-26-14 0,53-13-16,0 13 15,-40 27-15,26-40 16,14 13-16,-40 53 16,-13-53-16,13 27 15,40-14-15,-67-26 16,67 14-16,-27 12 15,-26 1-15,27 12 16,-14 1-16,-40 0 16,27-14-1,0 14-15,13-1 16,13 1-16,-79-13 16,79-14-16,1 0 15,-80 93-15,79-106 16,-13 40-16,-13-27 15,0 13-15,39-26 16,-12 66-16,-1-52 16,0-14-1,27 13-15,-66 27 0,65-40 16,-38 26-16,12 14 16,0-1-16,-26 1 15,53-40-15,-67 13 16,67-13-16,-40 40 31,40-27-31,-66 67 16,52-80-16,-39 66 15,-27-53 1,80-13-16,0 13 16,0 14-1,-14-14 1,14 13-1,0-26-15,0 27 16,-1-27 0,-12 0-16,13 13 15,-1 0 1,1-13 0,0 14-1,-27-14 1,27 0-16,0 13 15,-27 13 1,27-26-16,0 0 16,-14 13-16,14-13 15,0 40-15,-27-27 16,27 1 0,0-14-16,-1 0 15,-12 0-15,13 13 16,-40 26-1,40-25 1,-1-14-16,-25 0 16,-1 26-16,27-26 15,0 13 1,-14 27 0,27-27-1,-13-13 32,-40 14-47,-40 25 16,-26 41-1,80-80-15,-28 13 16,28 27 0</inkml:trace>
  <inkml:trace contextRef="#ctx0" brushRef="#br0" timeOffset="7280.164">16854 8427 0,'0'-13'32,"-53"39"-17,27 80-15,-54 0 16,67-53-16,-13 39 16,-1 28-16,14-1 15,-14 0-15,1-40 16,13 14-1,13-80-15,0 40 16,-27-40-16,27 13 16</inkml:trace>
  <inkml:trace contextRef="#ctx0" brushRef="#br0" timeOffset="8404.677">16629 8903 0,'27'-53'78,"-1"27"-78,0 26 62,-12 0-62,12 0 32,-13 13-17,14-13 1,-14 13-16,14 1 15,-27-1 1,0 27-16,13-27 16,-13 13 15,0 1-31,0-1 16,-40-26-16,0 40 15,27-40-15,-27 26 16,27-26-16,0 14 15,-27 25 1,27-26 0,0-13-16,-14 0 15,14 0 1,0 14-16,0-14 16,-1 0 15,-12 39 109,26-25-140,0-1 16,66 0 0,-26 27-16,0-1 0,-27-25 15,0-14-15,0 26 16,0-13-16,14-13 16,-14 0-1,14 14 1,-1-14-16,27 0 78,-40 0-78,0 0 16,27 0-1</inkml:trace>
  <inkml:trace contextRef="#ctx0" brushRef="#br0" timeOffset="8981.901">17370 8917 0,'13'0'78,"0"0"-78,1 0 15,52 13-15,-53-13 16,0 0-16,0 0 31,27 0-15,-27 0-16,1 0 15</inkml:trace>
  <inkml:trace contextRef="#ctx0" brushRef="#br0" timeOffset="9369.385">17145 9181 0,'-13'27'32,"52"-14"-32,1-13 15,66 0 1,13 0 0,-79 0-16,-27 0 15,0 0-15,0 0 94</inkml:trace>
  <inkml:trace contextRef="#ctx0" brushRef="#br0" timeOffset="10485.432">18322 8573 0,'0'-14'15,"14"-25"17,-14 25-32,13 14 15,0 0 17,0 0-17,40 0 1,-13 0-1,-27 53 1,27-13-16,-40-27 16,0 27-16,26 0 15,-26-14-15,0 40 16,0-26-16,0-27 16,0 53-16,0-26 15,0 0 1,-66 52-16,-53 14 15,79-93-15,1 53 16,25-52 0,-25-1-16,-1 27 15,27-27-15,-27 13 16,27-26-16,-40 40 16,40-27-16,-27 14 15,0-1-15,27-13 16,0 1-1,13-1 64,40 13-64,66-26-15,-27 14 16,-13-14-16,-26 26 15,-27-26-15,0 0 16,0 0 0,27 0-1,0 0-15,13 40 16,-14-40-16,-25 0 16,25 13-16,1-13 15,-27 13 1</inkml:trace>
  <inkml:trace contextRef="#ctx0" brushRef="#br0" timeOffset="11627.896">19262 8692 0,'0'-14'0,"0"1"0,0-40 32,0 27-32,0 13 15,0-1 17,-14 14-1,-25 0-31,12 0 15,14 0-15,-27 0 16,1 0-16,-14 0 16,13 53-16,0-13 15,27-27 1,13 0-16,0 1 0,-26-1 16,26 27-1,0-1-15,0-12 16,0-1-16,0 1 15,13 65-15,0-79 16,40 27-16,-40-27 16,14 1-1,-1-1 1,1 0-16,-14 27 16,-13-27-16,13 0 15,0 14 16,1-14-31,12 0 32,-26 0-1,0 27-15,0-27-16,0 14 15,0-1-15,13 1 16,-13-14-16,0 13 15,0-12 1,0-1-16,0 0 16,0 40-1,0-27-15,0-12 16,0-1 15,0 0-15,-39 27-16,25-40 31,1 0 32,-27 13-32,27-13-31,0 0 15,-13 0 32</inkml:trace>
  <inkml:trace contextRef="#ctx0" brushRef="#br0" timeOffset="12488.441">19434 9247 0,'26'-13'47,"-13"0"-32,1-14-15,-1 1 16,13 26-16,1-27 31,-14 27-31,13 0 16,-12 14 77,-14 12-93,0 14 16,0-27-16,0 66 16,0-52-16,0-14 15,0 14-15,0-1 16,0-13-16,0 14 16,0-1-1,0-13-15,26 14 16,1-27-16,-27 13 15,13 0-15,0 1 16,0-14 0,0 0-1,14 0-15,-1 0 16,-12 0 0,-1 0-1,13 0 1,-12 0-1,-14-53 1,13-14 0,26 15-1</inkml:trace>
  <inkml:trace contextRef="#ctx0" brushRef="#br0" timeOffset="12984.114">19804 8718 0,'0'53'79,"0"13"-79,0-53 15,13 1-15,1-1 16</inkml:trace>
  <inkml:trace contextRef="#ctx0" brushRef="#br0" timeOffset="20484.279">12753 12396 0,'53'0'93,"66"0"-93,-66 0 16,26 0-16,14 0 16,13 0-16,13 0 15,-13 0-15,-14 0 16,-13 0-16,27 0 15,-40 0-15,67 0 16,65 0-16,-13 0 16,1 0-16,-1 0 15,-40 0-15,-105 0 16,79 0-16,-92 0 16,65 0-16,-39 0 15,13 0-15,40 0 16,-27 0-16,41 0 15,25 0-15,-26 0 16,27 0-16,-1 0 16,-26 0-16,106 0 15,-93 26 1,-26-26-16,13 0 16,-39 0-16,-1 0 15,40 0-15,-13 0 16,13 0-1,0 0-15,-13 0 16,13 0-16,0 27 16,0-27-16,0 0 15,-13 0-15,92 26 0,-12-26 16,38 0-16,1 27 16,0-27-16,-39 26 15,-28 1-15,1-1 16,-53-26-16,-14 26 15,-12-12-15,-41-14 16,14 0-16,40 0 16,-40 0-1,13 0-15,-53 0 16,40 0-16,-13 0 16,-27 0-1,40 0-15,-40 0 0,40 0 16,-13 0-16,13 0 15,-40 0-15,53 0 16,-53 0-16,14 0 16,52 0-1,-52 0 1,-1 0-16,1 0 16,-14 0-16,13 0 15,1 0 1,-14 0-16,27 0 15,-1 0-15,-12 0 16,-14 0-16,14 0 16,-14 0-1,0 0 1,27 0 15,-27 0-31,0-14 16,-13 1-1</inkml:trace>
  <inkml:trace contextRef="#ctx0" brushRef="#br0" timeOffset="24592.887">12462 11774 0</inkml:trace>
  <inkml:trace contextRef="#ctx0" brushRef="#br0" timeOffset="24772.426">12462 11774 0</inkml:trace>
  <inkml:trace contextRef="#ctx0" brushRef="#br0" timeOffset="31252.273">16259 9750 0,'13'0'125,"53"0"-125,-13 0 16,26 0-16,14 0 16,13 0-16,79 0 15,0 0-15,0 0 16,40 0-16,0 0 16,40 0-16,-40 0 15,-14 0-15,-12 0 16,-14 0-16,-40 0 15,1 0-15,13 0 16,-14 0 0,14 0-16,-13 0 0,-1 0 15,14 0-15,-14 0 16,14 0-16,-132 0 16,39 0-1,-40 0-15,1 0 16,-14 0-16,0 0 15,0 0 1,1 0-16,25 0 16</inkml:trace>
  <inkml:trace contextRef="#ctx0" brushRef="#br0" timeOffset="33813.393">16351 8348 0,'-39'0'78,"25"0"-78,14 79 16,0 0-16,-26 41 16,26-41-16,0 27 15,0-40-15,0 40 16,0-40-16,0-40 16,0 54-16,0-14 15,0 40 1,0-14-16,0-39 0,0 13 15,0-13-15,0 13 16,0-39-16,0-14 16,0 14 15,0-14 16</inkml:trace>
  <inkml:trace contextRef="#ctx0" brushRef="#br0" timeOffset="34986.068">16338 8533 0,'0'-13'0,"13"-14"15,40 1 1,-13 26 0,26-53-16,-40 53 0,94-13 15,-28-67-15,1 80 16,-14-13-16,-13-13 16,14 26-16,25 0 15,-12 0-15,-14 0 16,27 0-16,53 0 15,-13 0-15,12 0 16,-12 0-16,-1 0 16,14 0-16,-13 0 15,-27 0-15,-14 0 16,54 0-16,-53 0 16,13 0-16,0 0 15,-13 0 1,13 0-16,0 0 15,-13 0-15,-66 0 16,39 0-16,-13 0 16,-13 0-16,-26 0 15,-1 0-15,14 0 16,-14 0-16,14 0 16,0 0-16,65 0 15,-65 0-15,0 0 16,13 0-1,-40 0-15,0 0 16,27 0-16,-27 0 16,27 0-1,-27 0-15,0 0 16,40 0-16,-40 0 16,27 26-1,-27-26-15,1 13 16,12 0 93,-13 40-109,-13 14 16,0-15-16,0 147 15,0-54 1,0 14-16,27 0 16,-1-14-16,-26-105 15,0-27-15,0 27 16,0-27 0,13 0 77</inkml:trace>
  <inkml:trace contextRef="#ctx0" brushRef="#br0" timeOffset="64808.169">18124 18190 0,'0'-40'63,"0"14"-48,0-67-15,0 41 16,0-68 0,0-25-16,0-40 0,0 26 15,0-26-15,0 39 16,0-39-16,0 26 16,0 53-16,0 14 15,0 12-15,0 28 16,0-41-16,0 40 15,0-40 1,0 14-16,0-27 16,0 27-16,0-14 15,0 67-15,0-40 16,0-14-16,0 41 16,0 25-16,-13-25 15,13 25-15,0 1 16,0-26-16,0 25 15,0 1-15,0 0 16,0 0-16,0-14 16,-27 1-1,27 12-15,-13-25 32,13 26-32</inkml:trace>
  <inkml:trace contextRef="#ctx0" brushRef="#br0" timeOffset="65162.224">18058 15253 0,'0'40'32,"0"13"-32,0-13 15,-53 79-15,53-106 16,0 13-16,-13 40 16,13-26-16,0-13 15,-14-1 1,-12-13-1</inkml:trace>
  <inkml:trace contextRef="#ctx0" brushRef="#br0" timeOffset="65513.285">18071 15359 0,'27'66'78,"-14"-13"-78,26 13 16,-39-13-16,93 27 15,-53-27-15,13 39 16,-40-52-16,0-27 16,-13 0-16,13 1 31</inkml:trace>
  <inkml:trace contextRef="#ctx0" brushRef="#br0" timeOffset="68556.513">10901 12237 0,'0'27'125,"0"-14"-110,-27 40-15,27 13 16,-13-26-16,13-27 16,0 13-16,0 1 15,0-14 32,13-13 31,14 0-62,-27-40 0,0 27-16,13-13 15,-13 12-15,0-12 16,0 13-16,0-27 15,0 27-15,0-27 16,0 27-16,0 0 16,-26 39 93,12-13-109,1 14 16,13-1-1,-40 14 1,93-40 62,-39 0-78,-1 0 16,13 0-1,1 0-15,-14 0 94</inkml:trace>
  <inkml:trace contextRef="#ctx0" brushRef="#br0" timeOffset="69951.613">11787 11126 0,'-13'0'63,"0"0"-48,-27 26 1,27 40-1,13-52-15,0 12 16,0-13 0,0 1-1,40-14 1,-27 0-16,26 0 16,-25 0-16,-1 0 15,0 0 1,27-40-16,-40-13 15,0 40-15,13-14 16,-13 14 62,-13 13 0,0 0-62,-54 0 140,54 27-140,0-27-1,0 13 48,13 13-47,-27 14-16,27-27 46</inkml:trace>
  <inkml:trace contextRef="#ctx0" brushRef="#br0" timeOffset="71392.699">14870 10491 0,'-14'-40'16,"14"27"0,0 26-1,0 0 1,0 27-16,0-27 31,0 0-15,14-13-16,-1 0 15,26 0-15,-25 0 16,25 0-16,-25 0 16,-1 0-1,0 0-15,0-13 16,-13 0 46,-26 13-46,-14 0 0,27 13-16,-14-13 78,14 0-63,-13-13 48,-1 13-63,14 0 78</inkml:trace>
  <inkml:trace contextRef="#ctx0" brushRef="#br0" timeOffset="72277.074">13732 9776 0,'-40'0'31,"27"0"-31,0 0 15,-27 40-15,40-27 16,0 27 0,0-27-16,0 1 15,0-1 17,26-13-17,1 0 16,-14 0-31,-13-40 16,0 27-16,0 0 16</inkml:trace>
  <inkml:trace contextRef="#ctx0" brushRef="#br0" timeOffset="73188.052">12872 10716 0,'0'-14'78,"13"14"-47,0 0-15,14 0-1,-1 0-15,1 0 79,13 0-79,-27 0 125</inkml:trace>
  <inkml:trace contextRef="#ctx0" brushRef="#br0" timeOffset="80736.031">8797 18389 0,'14'0'47,"39"0"-31,52-14-16,-38 1 15,52-40-15,39 0 16,1 0-16,0 0 16,-40 1-16,13-1 15,27-27-15,0 27 16,39 0-16,1 1 15,-1-41-15,-39 40 16,-1 0-16,160-26 16,-159 26-1,13-27-15,26 1 16,1-14-16,-1 14 16,-39-14-16,0 14 15,13 0-15,-14-1 16,14-39-16,-39 53 15,-14-13 1,13-1-16,0 1 0,-39 0 16,-1 39-1,14 0 1,-79 14-16,39 26 0,26-40 16,-52 27-1,-27 13-15,1 0 47,25-40-31,-25 27-16</inkml:trace>
  <inkml:trace contextRef="#ctx0" brushRef="#br0" timeOffset="81652.64">11986 17344 0,'0'-106'47,"26"-13"-32,-26 66-15,0-40 16,0-13-16,0-13 15,0 13-15,0 14 16,0-67 0,0 66-16,0-12 15,0 65-15,0-39 16,0-67 0,-13 40-16,0 80 15,13-1 1,0-39-16,0 53 15,-14-40 1,14 40-16,0-1 16,0-25-16,0 12 15,-39-12-15,39-14 16,0 26 0,0 14-1,0 0-15,0-14 16,0-12-16,0-27 15,0-14-15,-14 40 16,14 14-16,-26-40 16,26 53-16,0-27 15,-13 27 1</inkml:trace>
  <inkml:trace contextRef="#ctx0" brushRef="#br0" timeOffset="82019.621">11880 14989 0,'-132'53'15,"118"-40"1,-12 13 0,-27 67-1,-13-27-15,53 0 16,-14 14-16,27-41 16,-13 27-16,13-13 15,-40 13-15,40-26 16,0-27-16,0 14 62,0-1-46,13-52-16,27-14 16</inkml:trace>
  <inkml:trace contextRef="#ctx0" brushRef="#br0" timeOffset="82420.947">11972 15002 0,'14'-13'62,"-1"52"-46,13 41-16,14-14 15,13 27-15,-13 26 16,13-27-16,-1 40 16,-38-118-16</inkml:trace>
  <inkml:trace contextRef="#ctx0" brushRef="#br0" timeOffset="83880.663">12541 11867 0</inkml:trace>
  <inkml:trace contextRef="#ctx0" brushRef="#br0" timeOffset="91184.438">12965 9485 0,'-14'-13'0,"-39"13"15,27 0-15,-40 0 16,0 0-16,13 0 16,-27 13-16,14 1 15,53-14 1,-40 39-16,-13-12 16,26-27-16,1 13 15,-41 13-15,14 14 16,13-27-16,-13 27 15,-27 13-15,-39 26 16,40-12-16,-1-15 16,27-12-16,13 0 15,-40-1-15,1 14 16,52-13-16,0 0 16,-52 52-16,25-25 15,-25-1-15,13 26 16,26-26-1,-53 67-15,40-94 16,-27 41-16,67-1 16,-41-13-16,54 0 15,-40 54-15,40-68 16,-13 41-16,-1 26 16,-13 0-16,-12 13 15,25-13-15,1 1 16,-1 38-1,1-12-15,-1 13 0,1 39 16,26-13-16,0 40 16,0-40-16,0 1 15,13-28-15,40-65 16,0-53-16,13-27 16,40-13-16,13-13 15,53-67-15,26-26 16,1-39-16</inkml:trace>
  <inkml:trace contextRef="#ctx0" brushRef="#br0" timeOffset="92584.861">13004 9618 0,'40'-14'16,"53"-25"-1,-67 39 1,40-66-16,27 66 16,13-14-16,-40-12 15,-13 26-15,13 0 16,13-27-16,14 27 16,-40 0-16,66-13 15,-13 13-15,52 0 16,28 0-16,-1 0 15,0 0 1,-40 0-16,54 0 0,-54 0 16,-25 0-16,-41 0 15,0 0-15,-65 0 16,52 53 0,-53-40-16,0 40 15,27-13-15,13 53 16,-40-93-16,0 13 15,27 27-15,-40-27 16,13 26-16,0 14 16,40 14-16,-53-1 15,0-13-15,0 66 16,0-66-16,0 13 16,0 13-16,0 0 15,0-12-15,0 12 16,0-39-1,0 52 1,-66 27-16,66-66 16,-66 66-16,26-53 15,-66 54-15,67-81 16,-27 27-16,-1 27 16,1-27-16,0-26 15,0 52-15,0-25 16,-159 118-1,132-119-15,27-40 16,-26 14 0,12-14-16,-12-12 0,-27 12 15,0 1 1,-40 26-16,0-1 16,27 1-16,13 0 15,-40 0-15,27-13 16,-27 13-16,0 0 15,0 0 1,1 0-16,-1 13 0,0-53 16,0 13-16,1 1 15,39-1-15,-27 1 16,-26 26-16,27-27 16,25 1-16,-12-1 15,13 1-15,-40 25 16,40-25-16,0-14 15,40 14-15,-80 12 16,106-12 0,14-14-16,-41-13 15,54 0-15,-40 0 16,26 26-16,0-26 16,14 0-16,-1 14 15,-26-14 1,27 0-16,13 0 15,-14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0-01-29T07:13:04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4974 11099 0,'13'14'47,"40"-14"-47,0 0 15,40 0-15,-14 0 16,27 0-16,79 0 15,0 0-15,40 0 16,40 0-16,-40 0 16,0 0-1,-14 0-15,14 0 16,0 0-16,-40 0 16,1 0-16,12 0 15,14 0-15,-27 0 16,265 0-1,-186 0-15,-39 0 16,-13 0-16,13 0 16,0 0-16,0 0 15,-40 0-15,0 0 16,0 0 0,-26 0-16,66 0 15,-14 0-15,239 0 16,-265 0-1,1 0-15,12 0 16,-13 0-16,-39 0 16,-27 0-16,-13 0 15,13 0 1,-40 0-16,14 0 16,-67 0-16,40 0 0,-13 0 15,-39 0-15,12 0 16,0 0-16</inkml:trace>
  <inkml:trace contextRef="#ctx0" brushRef="#br0" timeOffset="835.286">13282 10980 0,'-13'0'109,"26"40"-93,14-40-1,-1 40-15,14-27 16,-1 0-16,28 40 16,-28-13-16,-26-27 15,1 0 1,-1 0-16,0-13 0,14 14 16,-27 12 62,-27-13-63,-39 1-15,13 12 16,-66 0-16,0 14 16,-13-13-16,52-1 15,67-26-15,0 0 16,-14 13-1</inkml:trace>
  <inkml:trace contextRef="#ctx0" brushRef="#br0" timeOffset="1938.341">7461 5847 0,'-53'93'94,"53"-40"-94,0 13 16,0 66-16,-26 67 15,26 52-15,-40 53 16,40-13-16,-26 40 15,26 13-15,-27-53 16,-12 40-16,39-27 16,-27-13-16,27 0 15,0 14-15,0-14 16,0 0-16,0 79 16,0 0-16,0-39 15,0 40-15,0-41 16,0 1-16,0 0 15,0-40-15,0-27 16,0-12 0,0 131-1,0-277-15,0-93 16,0 14-16</inkml:trace>
  <inkml:trace contextRef="#ctx0" brushRef="#br0" timeOffset="2946.65">7408 5874 0,'-13'0'47,"-40"13"-32,-39 53-15,-41 14 16,1 25-16,0-25 15,92-67-15,27 0 32</inkml:trace>
  <inkml:trace contextRef="#ctx0" brushRef="#br0" timeOffset="3414.859">7329 5728 0,'13'0'47,"0"-13"-32,40 13 32,-13 40-47,13 26 16,-40 0-16,27 0 15,0-13-15,-1 13 16,-12-52-16,-14-1 16</inkml:trace>
  <inkml:trace contextRef="#ctx0" brushRef="#br0" timeOffset="5094.739">7673 10292 0,'53'-13'281,"-40"13"-265,53 0-1,-39 0-15,26-13 16,0 0-16,-40-14 16,13 27-16,-13 0 15,14 0 1,65-66-16,-78 66 0,25 0 16,-25 0-16,-1 0 15,40-13 16,-27 13-31,-13-13 32,1-14-17,-1 27-15,40-13 16,-27 0-16,27 13 16,-40 0-16,40-27 15,13-12-15,-39 25 16,39-12-16,0-14 15,-13 40-15,-13-13 16,-27 13 0,40 0-16,-40 0 15,27-26 1,-27 26-16,0 0 16,93-53-1,-93 53-15,14 0 0,-1 0 16,27-27-1,-39 27-15,12 0 32,0 0-32,1-13 15,-14 13-15</inkml:trace>
  <inkml:trace contextRef="#ctx0" brushRef="#br0" timeOffset="5943.601">9300 9803 0,'66'-13'125,"14"-14"-125,-67 14 15,0 0-15,66-14 16,-65-12-16,12 39 16,1-14-16,-14 1 15,27 0 1,-27-14-16,26 14 15,-25 13-15,25 0 16,-25-13 0,25-40-16,-26 27 0,1 12 15,25-12 1,14-40 0,-13 13-16,-27 40 15,14-1-15,12-25 16,1-1-16,13-26 15,0 26-15,-13 1 0,-27 25 16,13 1 0,-12-27 15,-1 27-15,26-13-16,-25 26 15,-1-14-15,0 1 16</inkml:trace>
  <inkml:trace contextRef="#ctx0" brushRef="#br0" timeOffset="9099.063">9287 9763 0,'0'13'125,"0"40"-109,0-39-16,0-1 15,0 27-15,0-27 16,0 0 0,0 0 15,13 27 0,-13-27-15,13-13-16,27 0 62,-27 0-46,0-13-1,14 0-15,-14-14 16,-13 14 31,13 0-16,-13 0-31,0-27 16,0 27-16,0-1 15,0 1-15,0-13 32,0 12-17,0 1 1,0 0 125,-13 13-126,-13 0 1,12 13-1,14 0 1,0 14 0,0 26-1,0-40 1,0-39 328,0 12-329,-13 14 79,-26 0-94,-14 53 31,26-39-31,27-1 32,0 13-17,0-13 48,13 1-1,40-14-46,-39 0-16,-1 0 31,40 0-15,-40 0-1,0 0-15,14-14 16,-14-12 0,-13 0 359,0 12-375,0 1 31,0-13 31,92-27 407,-78 26-469</inkml:trace>
  <inkml:trace contextRef="#ctx0" brushRef="#br0" timeOffset="11135.71">10332 9115 0,'13'-26'219,"0"12"-219,14 1 15,-14 0-15,0-27 16,-13 27-1,40 0 32,-27 13-47,27-40 16,-27 27 0,14-14-16,-1 27 15,-26-13 79,0 0-63,13-40-15,-13 40-1,14-1-15,-1-12 16,0 13 31,13 0-31,1-1 15,-1-12-31,1 13 15,-1-27-15,27 0 16,-40 27-16,54 0 31,-54 13-31,40-40 32,-40 27-32,40-14 15,-40 14 1,0-26-16</inkml:trace>
  <inkml:trace contextRef="#ctx0" brushRef="#br0" timeOffset="12354.911">11046 8454 0,'0'13'78,"0"0"-62,-26 0 0,-1 0-1,27 14 1,0-14-1,0 0-15,0 40 16,0-39 0,14-14-1,12 0 17,-13 0-17,14 0 1,-1 0-1,-13 0-15,14 0 16,-14-14 0,0-12-1,1 13 1,-1-14 0,-13 1-16,0 12 15,0 1 1,26-26-16,-26 25 15,0 1 110,-26 13-109,13 27 0,-1-27-16,-25 13 15,25-13-15,1 13 16,13-26 171,0-14-171,13 27-16,-13 14 78,-13-1-62,0 0-1,-27-13 1,27 0-16</inkml:trace>
  <inkml:trace contextRef="#ctx0" brushRef="#br0" timeOffset="14378.44">11734 6496 0,'-13'-14'78,"13"41"-16,0-14-46,0 0-16,0 27 15,0-27-15,0 14 16,0-14-16,0 27 16,0-27-16,-13 40 15,13-27-15,0 1 16,0 39 0,0 0-1,-27-53-15,27 0 16,0 27-16,0 13 15,0-13-15,0-27 16,0 0 0,0 0-16,0 40 15,0-26-15,-13-14 16,0 0-16,-40 0 16,53 14-1,-13-1 1,13-12-16,-27 25 15,27-25-15,-13 25 16,13-26-16,0 1 16,0-1-16,-13 13 15,13-12-15,-13 52 16,13-40-16,-27-13 16,27 1 15,0-1-16,-13 0-15,13 14 16,-13-14-16,-1 13 16,14 1-16,0-14 15,0 0 1,-26 40 0,26-40-16,-13 14 15,0-14 1,13 13-1,0-1005-15,0 1998 16,-14-992-16,-12 12 16,26-26-1,0 40 1,-13 0-16,-54-13 16,54-14-16,13-12 15,-13-1-15,13 40 16,0-40-1,-40 40-15,27-40 0,13 14 16,-26 39-16,26-26 16,0-27-1,-27 26-15,1-25 16,26-1-16</inkml:trace>
  <inkml:trace contextRef="#ctx0" brushRef="#br0" timeOffset="19474.257">8057 14632 0,'0'13'31,"0"13"0,13-26-15,26 0 0,41-13-16,-14 13 15,40-26 1,-40 12-16,53-12 16,27-1-16,12-26 15,41 1-15,-1-1 16,1-40-16,-1 40 0,27 0 15,40-39-15,39-1 16,40 0 0,0 1-16,26 26 15,53-27-15,93-26 16,93-40-16,-14 0 16,14 1-1,-1-54-15,-52 27 0,-14-14 16,-65 14-16,-80 53 15,-93 13-15,-66 26 16,-225 93-16,14 0 16,-1-13-1</inkml:trace>
  <inkml:trace contextRef="#ctx0" brushRef="#br0" timeOffset="62185.814">19950 10769 0,'13'-14'125,"13"14"-109,1 0-16,-1 0 15,-13 0-15,1 0 16,25 0-16,-25 14 16,38-14-16,-12 0 15,-27-993-15,1 1986 16,12-954-16,-13-25 16,1-1-1,-1 53 1,-13-40-1,0 14-15,0 13 16,0 13-16,-27 0 16,-39 27-16,53-80 0,-66 27 15,39-1 1,-53 1-16,40-13 16,14-14-16,-54 13 15,53-12-15,14-1 16,-1 26-16,27-12 15,-13-27-15,13 13 63,238 53-32,-119-39-15,-26-14-16,-40-13 15,13 26-15,-53-26 32,1 0 15,12 0-32,0 40-15</inkml:trace>
  <inkml:trace contextRef="#ctx0" brushRef="#br0" timeOffset="63068.061">21444 10782 0,'0'0'0,"0"-27"0,0 14 31,0 0-31,-13-27 16,13 27-1,-13 13-15,0-13 0,0 0 16,-14 13 0,14-14-1,0 14-15,-40 0 16,39 0-16,1 0 15,-26 0 1,-1 27-16,-53 92 16,67-66-16,26-27 15,-13 67-15,13-53 16,0-14-16,0 14 16,0 52-16,53 1 15,-40-67-15,26 14 16,1 26-16,0-26 15,26 0-15,-53-1 16,53 27-16,0-26 16,-52-27-16,-1 1 15,13 12 1,-12 0 0,-1-12-16,0 25 15,14-25-15,-27 25 0,13-26 16,-13 27-1,0-27-15,0 1 16,0 25-16,0-25 16,-13 38-16,13-38 15,-14 25-15,14-25 16,-13-1-16,-66 27 16,65-40-16,-25 0 15,26 0 1,-14 0-16,-39-53 15,0 13-15,0 13 16,26-12-16,27 26 16,0-1-16,-1-25 15,14-14 48,93 26-63,-80-26 0,80 27 0</inkml:trace>
  <inkml:trace contextRef="#ctx0" brushRef="#br0" timeOffset="63466.582">21921 11576 0,'13'0'16,"0"0"-1,-13 53-15,0-1 16,0-12-16,0 39 16,0-12-16,0-41 15,0 1-15,13-14 16</inkml:trace>
  <inkml:trace contextRef="#ctx0" brushRef="#br0" timeOffset="63789.993">22066 11179 0,'0'0'0,"27"39"78,-1-12-78,-13-1 16,1 14-16,-1-27 15,13 0-15</inkml:trace>
  <inkml:trace contextRef="#ctx0" brushRef="#br0" timeOffset="65023.734">19791 12277 0,'40'0'47,"26"0"-32,13 0-15,-13 0 16,40 0-16,40 0 15,12 0-15,-12 0 16,39 0-16,0 0 16,0 0-16,14 0 15,-14 0-15,0 0 16,186 0 0,-252 0-1,-13 0-15,13 0 16,-106 0-16,27 0 15,-27 0-15,0 0 16,0 0 15</inkml:trace>
  <inkml:trace contextRef="#ctx0" brushRef="#br0" timeOffset="71350.132">16523 12277 0</inkml:trace>
  <inkml:trace contextRef="#ctx0" brushRef="#br0" timeOffset="87055.586">9406 9856 0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9D076-B8F7-49AC-BB4F-FB74CEF5D465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34AEC-FB94-41C4-A2F2-38F3B51B4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6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6ED2062-E2F1-4A09-8512-6E966CA9A5F4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9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4D72-EF71-4CFB-9492-39A4668252D9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3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D7FE-ACE0-4DAC-9894-C95B9ED12C19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61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85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7711-8712-46C4-9F85-3DE3788F98E9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68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E204-F0E0-45C7-8914-D38B16001A6B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43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6119-DB4F-4D11-B596-409FB749C095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5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924F-15FF-4161-AD9A-19A9F7A707AB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634E-9F6A-4CC9-896E-B97C2597FCD8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1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4478-C48F-4737-B5F5-1F9337B860D6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2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546-75E5-4985-86FA-57FBEFB2C17F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43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7DE8A4-D96D-4384-A910-3CAC5EF9B247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91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7" Type="http://schemas.openxmlformats.org/officeDocument/2006/relationships/image" Target="../media/image29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28.png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customXml" Target="../ink/ink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customXml" Target="../ink/ink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customXml" Target="../ink/ink14.xml"/><Relationship Id="rId4" Type="http://schemas.openxmlformats.org/officeDocument/2006/relationships/image" Target="../media/image3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customXml" Target="../ink/ink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F4C20-EB21-4881-995E-D6828EC19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动态规划专题选讲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D3F32B-292D-4B81-BE0B-E6FB4FA1F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502843" cy="1463040"/>
          </a:xfrm>
        </p:spPr>
        <p:txBody>
          <a:bodyPr/>
          <a:lstStyle/>
          <a:p>
            <a:r>
              <a:rPr lang="zh-CN" altLang="en-US" dirty="0"/>
              <a:t>清华大学交叉信息研究院 杨景钦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52378-2884-4BB8-9765-63A75523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CC49-E776-4136-A3EC-DD92A1932DC1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80D71-B989-4E93-A4C8-F9CE379B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4E1EA-5854-42D2-BA78-0108E62E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14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AABB22-47DC-4C41-AC70-25CCD8C280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AABB22-47DC-4C41-AC70-25CCD8C28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6BD662-5258-4C78-81D7-FFEA4B27D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· </a:t>
                </a:r>
                <a:r>
                  <a:rPr lang="zh-CN" altLang="en-US" dirty="0"/>
                  <a:t>区间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source</a:t>
                </a:r>
                <a:r>
                  <a:rPr lang="zh-CN" altLang="en-US" dirty="0"/>
                  <a:t>： 大概是</a:t>
                </a:r>
                <a:r>
                  <a:rPr lang="en-US" altLang="zh-CN" dirty="0"/>
                  <a:t>THUSC 2016</a:t>
                </a:r>
                <a:r>
                  <a:rPr lang="zh-CN" altLang="en-US" dirty="0"/>
                  <a:t>第一题吧（可能回忆错了部分题意）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6BD662-5258-4C78-81D7-FFEA4B27D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EA4B4-DB06-430D-8B9D-CC28E216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F784-B540-41CA-89BD-9DB19E358B5E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A304E-28A4-4FA1-971C-2B924C94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74E65-1EC1-48DE-B4BE-654924E3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2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5A238-9E51-4952-9B79-60C8DEF4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四边形不等式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906AAE-D3A4-4386-8459-E5DAAD9C02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事实上，我们只需要打表就可以了， 算法竞赛不需要证明。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strike="dblStrike" dirty="0"/>
                  <a:t>试试看：</a:t>
                </a:r>
                <a:r>
                  <a:rPr lang="en-US" altLang="zh-CN" strike="dblStrike" dirty="0"/>
                  <a:t>NOI2016 </a:t>
                </a:r>
                <a:r>
                  <a:rPr lang="zh-CN" altLang="en-US" strike="dblStrike" dirty="0"/>
                  <a:t>国王饮水记</a:t>
                </a:r>
                <a:endParaRPr lang="en-US" altLang="zh-CN" strike="dblStrike" dirty="0"/>
              </a:p>
              <a:p>
                <a:pPr marL="0" indent="0">
                  <a:buNone/>
                </a:pPr>
                <a:endParaRPr lang="en-US" altLang="zh-CN" strike="dblStrike" dirty="0"/>
              </a:p>
              <a:p>
                <a:pPr marL="0" indent="0">
                  <a:buNone/>
                </a:pPr>
                <a:r>
                  <a:rPr lang="en-US" altLang="zh-CN" strike="dblStrike" dirty="0"/>
                  <a:t>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906AAE-D3A4-4386-8459-E5DAAD9C0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32D06-5D7E-4447-9F8B-65E1DB99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9A82-285E-4466-83B1-F99B5CA5408B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6AE9C-EFE6-4E41-B744-00C54527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56B06-A970-4E18-A1B7-69A68F8C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233B841-7C4B-4FFB-BB95-7F461203BE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网格图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（插头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233B841-7C4B-4FFB-BB95-7F461203B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7B474-626B-427B-B3A0-53CB38CB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直接上例题吧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2FBA0-598E-499A-8DF4-7D42AFC4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07A3-3DCC-46B1-8C8B-904BBF3586A3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0B78E-6716-4A70-B1F4-C6ECFE46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B1270-8242-43D3-B040-086DE67B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0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BA262-0F52-4B78-BA60-A6DD7E36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D24C8C-67A1-4C1B-B39D-662EF1106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给定一个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的网格图，有些格子是障碍。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求有多少种用回路精确覆盖所有格子的方案。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 100,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D24C8C-67A1-4C1B-B39D-662EF1106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33058-F693-4B56-842E-E6356EF8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3216-F8AE-4223-AD2B-3C2F2873F93A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7055A-3E0A-4C49-A196-55C1568E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14360-2F9E-4105-AF63-3EC1539B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F412E1E-5D19-482C-9B1D-399AA3C6A367}"/>
                  </a:ext>
                </a:extLst>
              </p14:cNvPr>
              <p14:cNvContentPartPr/>
              <p14:nvPr/>
            </p14:nvContentPartPr>
            <p14:xfrm>
              <a:off x="3200400" y="1381320"/>
              <a:ext cx="6420240" cy="50198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F412E1E-5D19-482C-9B1D-399AA3C6A3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1040" y="1371960"/>
                <a:ext cx="6438960" cy="503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95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7A19914-BCC4-47E2-9189-E02877C7AEC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插头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小结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7A19914-BCC4-47E2-9189-E02877C7A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A17E76-7F5A-446C-97EA-ADB51707F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简单来说就是个鬼畜的状压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而已。需要分很多类讨论。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唉，真惨。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A17E76-7F5A-446C-97EA-ADB51707F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5AAF6-7649-48FB-AC04-9B128EA3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7FD6-4263-4763-8AD6-26F29094135C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8EB90-FA92-44E9-85A7-7AC5AEB4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A7C10-61D4-4533-9A9C-2A8DE9A9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3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040906E-9F1E-4872-A29D-1B4DEE06A5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比插头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轻松一点的轮廓线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040906E-9F1E-4872-A29D-1B4DEE06A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A9E2C7-4C94-4F1F-9BD4-4FF8C317F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例题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𝑆𝐶𝑂𝐼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2016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围棋。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A9E2C7-4C94-4F1F-9BD4-4FF8C317F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22DA5-8404-45DD-8120-DB7D255C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0C0D-E23A-469F-B742-8FA3F6B9FE92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BF936-8C24-47F1-AE6F-C050481D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1F805-5E92-4272-9EBC-78A277BC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15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18C4415-6EFA-433D-8D13-9BFADABB65CA}"/>
                  </a:ext>
                </a:extLst>
              </p14:cNvPr>
              <p14:cNvContentPartPr/>
              <p14:nvPr/>
            </p14:nvContentPartPr>
            <p14:xfrm>
              <a:off x="2390760" y="2662200"/>
              <a:ext cx="6453720" cy="35341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18C4415-6EFA-433D-8D13-9BFADABB65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1400" y="2652840"/>
                <a:ext cx="6472440" cy="355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501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BB636-97A9-43CD-9FBA-DFE74EA7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斜率优化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119BF-C322-46F5-AC96-DD367EB8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· </a:t>
            </a:r>
            <a:r>
              <a:rPr lang="zh-CN" altLang="en-US" dirty="0"/>
              <a:t>推导一番。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08B31-FB47-497A-9740-2DC2FFD9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F6F2-885A-4D26-A581-61F73C46B268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A8382-0315-479C-8333-CAC25F1E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3E433-6C95-4AD0-9A56-43F8991A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38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DF717-BA51-4481-959C-539DED3B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6B4DA9-70BF-4D52-8D3B-6E58B50C9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个单词，每个单词有个长度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，你要把他们砍成若干段，使得每一段长度不超过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，且最后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和最小（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段</m:t>
                    </m:r>
                  </m:oMath>
                </a14:m>
                <a:r>
                  <a:rPr lang="zh-CN" altLang="en-US" dirty="0"/>
                  <a:t>的单词长度和）。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≤2000000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lim>
                        </m:limLow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b="0" dirty="0"/>
                  <a:t> ·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6B4DA9-70BF-4D52-8D3B-6E58B50C9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 b="-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20A80-2B95-445B-9DEB-4B65CAC3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F205-2EA7-441B-821B-B0C4F18E80C6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266C8-338F-4605-977B-5CF637EC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EF3EF-D1B0-4747-AF25-6CE6CE41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17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E94B62A-5AA1-4FEC-AD4E-B4C945F465F8}"/>
                  </a:ext>
                </a:extLst>
              </p14:cNvPr>
              <p14:cNvContentPartPr/>
              <p14:nvPr/>
            </p14:nvContentPartPr>
            <p14:xfrm>
              <a:off x="4077859" y="4491000"/>
              <a:ext cx="319320" cy="4338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E94B62A-5AA1-4FEC-AD4E-B4C945F465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8499" y="4481640"/>
                <a:ext cx="338040" cy="4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8299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14CD1-3EFF-435C-9DE3-4D5CEBAD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26B617-2151-48C5-8B79-FD9248998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0" dirty="0"/>
                  <a:t>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−2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26B617-2151-48C5-8B79-FD9248998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E3305-8373-4309-B5A1-2952532A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890E1-7444-452D-BBF1-4BD1CE9B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6E9E0-679F-4B6A-81DA-A9FEB155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74D3E2A-B036-40AE-AB24-B87C94AC1BB2}"/>
                  </a:ext>
                </a:extLst>
              </p14:cNvPr>
              <p14:cNvContentPartPr/>
              <p14:nvPr/>
            </p14:nvContentPartPr>
            <p14:xfrm>
              <a:off x="1262160" y="1800360"/>
              <a:ext cx="6772680" cy="38628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74D3E2A-B036-40AE-AB24-B87C94AC1B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2800" y="1791000"/>
                <a:ext cx="6791400" cy="38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07BDB0F-8D67-496C-A380-F61F37EF23AA}"/>
                  </a:ext>
                </a:extLst>
              </p:cNvPr>
              <p:cNvSpPr txBox="1"/>
              <p:nvPr/>
            </p:nvSpPr>
            <p:spPr>
              <a:xfrm>
                <a:off x="4129110" y="4003448"/>
                <a:ext cx="4265672" cy="415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07BDB0F-8D67-496C-A380-F61F37EF2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110" y="4003448"/>
                <a:ext cx="4265672" cy="415627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F64E0FB0-62EC-40CD-A825-5F022FD709CA}"/>
                  </a:ext>
                </a:extLst>
              </p14:cNvPr>
              <p14:cNvContentPartPr/>
              <p14:nvPr/>
            </p14:nvContentPartPr>
            <p14:xfrm>
              <a:off x="2176560" y="2981520"/>
              <a:ext cx="5453280" cy="363888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F64E0FB0-62EC-40CD-A825-5F022FD709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7200" y="2972160"/>
                <a:ext cx="5472000" cy="36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490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824A4-5C13-4B36-BC75-B758B7EC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168FE-BD89-412F-9BFC-3D3295FB1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54608-644B-45F4-A5FB-8A984AD0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6C284-CC5E-45C7-B23E-26F158C9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DB29A-CBBE-4604-B079-53F86110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18FF9ECD-983D-4542-9387-230C0D7473CC}"/>
                  </a:ext>
                </a:extLst>
              </p14:cNvPr>
              <p14:cNvContentPartPr/>
              <p14:nvPr/>
            </p14:nvContentPartPr>
            <p14:xfrm>
              <a:off x="1790640" y="2057400"/>
              <a:ext cx="6320160" cy="32245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18FF9ECD-983D-4542-9387-230C0D7473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1280" y="2048040"/>
                <a:ext cx="6338880" cy="32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B915E9AC-8291-44B1-825B-2FD23E3C5386}"/>
                  </a:ext>
                </a:extLst>
              </p14:cNvPr>
              <p14:cNvContentPartPr/>
              <p14:nvPr/>
            </p14:nvContentPartPr>
            <p14:xfrm>
              <a:off x="2409840" y="909720"/>
              <a:ext cx="4977000" cy="24577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B915E9AC-8291-44B1-825B-2FD23E3C53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0480" y="900360"/>
                <a:ext cx="4995720" cy="247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310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51084-8517-41C5-9267-3729A35C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考试讨论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AA5100-2A89-4F1F-A001-79FDD385F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大概就是一个简单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altLang="zh-CN" dirty="0"/>
                  <a:t>+</a:t>
                </a:r>
                <a:r>
                  <a:rPr lang="zh-CN" altLang="en-US" dirty="0"/>
                  <a:t>数据结构的专场吧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明天不出意外是一些小清新数据结构。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AA5100-2A89-4F1F-A001-79FDD385F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6837D-B82B-4331-A5A3-2DBB8391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7CCE-C368-42D0-BAE0-42A06AE772D1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B0EEF-41AD-48B4-9D64-1D902232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F7ED5-615C-4ED9-8293-912DF1F6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896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4292E60-7F56-4990-9B25-04ACA9346E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9" y="548640"/>
                <a:ext cx="9720072" cy="1499616"/>
              </a:xfrm>
            </p:spPr>
            <p:txBody>
              <a:bodyPr/>
              <a:lstStyle/>
              <a:p>
                <a:r>
                  <a:rPr lang="zh-CN" altLang="en-US" dirty="0"/>
                  <a:t>分治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4292E60-7F56-4990-9B25-04ACA9346E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9" y="548640"/>
                <a:ext cx="9720072" cy="1499616"/>
              </a:xfrm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3B643-41B9-4569-AAB3-47C544436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常用于解决带决策单调性，但不是完全单调性的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问题。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比如刚刚我们见到的某题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3B643-41B9-4569-AAB3-47C544436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419CB-268E-482A-A4A9-726401F7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EB0E-6CA0-4A4E-BDE2-6B22213A652A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790F9-F2E2-4D80-B509-11BD7C3B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824EA-C4EE-4504-B10D-AE4FFE9B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20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671A97A-DFDE-4606-8D41-410530FB095F}"/>
                  </a:ext>
                </a:extLst>
              </p14:cNvPr>
              <p14:cNvContentPartPr/>
              <p14:nvPr/>
            </p14:nvContentPartPr>
            <p14:xfrm>
              <a:off x="1042920" y="1690560"/>
              <a:ext cx="10873080" cy="43488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671A97A-DFDE-4606-8D41-410530FB09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3560" y="1681200"/>
                <a:ext cx="10891800" cy="436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48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A97E5-52B1-4187-99B3-108F246D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03F3E0-F627-4132-9646-0D7B1B325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个珠宝，每个珠宝有个费用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，收益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。求用不超过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元能得到的最大收益。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 300,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 100000,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≤100000.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表示只考虑费用不超过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珠宝，花的钱不超过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的情况下 最大收益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𝑡𝑜𝑝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按照</a:t>
                </a:r>
                <a:r>
                  <a:rPr lang="en-US" altLang="zh-CN" dirty="0"/>
                  <a:t>%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同余的分类，直接上分治</a:t>
                </a:r>
                <a:r>
                  <a:rPr lang="en-US" altLang="zh-CN" dirty="0" err="1"/>
                  <a:t>dp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03F3E0-F627-4132-9646-0D7B1B325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08F55-56C0-42CD-8C5F-58F178A7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125-93BA-46A7-BBAE-CA7178599573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E9557-1402-4168-8249-F16AA65A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F0F9A-13BE-4686-8F24-AF924BF4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21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0F77078-CD74-4907-9639-3D5FE5CDE603}"/>
                  </a:ext>
                </a:extLst>
              </p14:cNvPr>
              <p14:cNvContentPartPr/>
              <p14:nvPr/>
            </p14:nvContentPartPr>
            <p14:xfrm>
              <a:off x="2971800" y="4057560"/>
              <a:ext cx="62280" cy="2052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0F77078-CD74-4907-9639-3D5FE5CDE6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2440" y="4048200"/>
                <a:ext cx="81000" cy="2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125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0EE1CAA-355F-40A6-8BD0-1825B85D3E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树形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0EE1CAA-355F-40A6-8BD0-1825B85D3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360778-A94C-47BB-A8FC-7047BD09EB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序优化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树上背包的复杂度。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360778-A94C-47BB-A8FC-7047BD09EB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76907-E803-45A3-BC4D-305B542B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07C9-799D-4113-87A4-DE74060BD5B5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BDCF1-9477-4E3A-AD34-52761B06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38CE8-D8D5-40E1-B354-3E76E9FE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18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0AE0A-14B3-44BF-A7AE-BB69716C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1B57A4-3C11-4460-90A5-0AE2B3A4A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个点的树，每个点有个点权。求包含根的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个节点的联通块最大权值和是多少（对于每个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都要求一遍）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范围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𝑠𝑜𝑛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· </a:t>
                </a:r>
                <a:r>
                  <a:rPr lang="zh-CN" altLang="en-US" dirty="0"/>
                  <a:t>对于每个</a:t>
                </a:r>
                <a:r>
                  <a:rPr lang="en-US" altLang="zh-CN" dirty="0"/>
                  <a:t>dfs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序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上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个节点，记他的子树在</a:t>
                </a:r>
                <a:r>
                  <a:rPr lang="en-US" altLang="zh-CN" dirty="0" err="1"/>
                  <a:t>dfs</a:t>
                </a:r>
                <a:r>
                  <a:rPr lang="zh-CN" altLang="en-US" dirty="0"/>
                  <a:t>序上面的区间是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𝑠𝑒𝑞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1B57A4-3C11-4460-90A5-0AE2B3A4A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2576" r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AA7CA-274C-4BE4-88BF-054FCC1E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2347-7A35-41A4-9EB7-AD68D922E159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3FBD1-45E7-464E-A763-0DC18EB3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E7E71-F557-4892-BAC1-2DC49EBB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23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730050F3-433C-41B0-B16B-CADA0E73B6F4}"/>
                  </a:ext>
                </a:extLst>
              </p14:cNvPr>
              <p14:cNvContentPartPr/>
              <p14:nvPr/>
            </p14:nvContentPartPr>
            <p14:xfrm>
              <a:off x="1481040" y="2586240"/>
              <a:ext cx="9068400" cy="28958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730050F3-433C-41B0-B16B-CADA0E73B6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1680" y="2576880"/>
                <a:ext cx="9087120" cy="29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58BFBA98-EDC2-4E94-8F39-9E5696EEF8B7}"/>
                  </a:ext>
                </a:extLst>
              </p14:cNvPr>
              <p14:cNvContentPartPr/>
              <p14:nvPr/>
            </p14:nvContentPartPr>
            <p14:xfrm>
              <a:off x="1371600" y="5681520"/>
              <a:ext cx="7072560" cy="4766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58BFBA98-EDC2-4E94-8F39-9E5696EEF8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2240" y="5672160"/>
                <a:ext cx="7091280" cy="4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98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5B4E4-2BF4-4612-92B7-24B3AF18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152C1-1E09-4D89-8430-50430547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2F471-DDCA-4E40-95C6-E8A86BE7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B5695-C66C-4E98-9CEB-77B9CED5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EDE94-28D9-40E5-9DD2-2DE37389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24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F7882E28-58A1-409A-BA23-C9AAF2F9E4F5}"/>
                  </a:ext>
                </a:extLst>
              </p14:cNvPr>
              <p14:cNvContentPartPr/>
              <p14:nvPr/>
            </p14:nvContentPartPr>
            <p14:xfrm>
              <a:off x="2262240" y="809640"/>
              <a:ext cx="2976840" cy="33055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F7882E28-58A1-409A-BA23-C9AAF2F9E4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2880" y="800280"/>
                <a:ext cx="2995560" cy="33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7552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AF829-26AC-48CA-8AAB-229D7EB4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48B40-8003-4388-9256-9FA529642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个点的带权树，求包含根的权值和第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小的联通块大小。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48B40-8003-4388-9256-9FA529642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25576-01EE-4CA8-BBF3-083AF68E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8D54-0B3E-41B4-95CC-4B53EE214C10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6679E-4E78-4D52-8D89-74000AF8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8BA5A-F69A-4CF2-A60D-EBBF6C42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25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06E75B3-6213-4CF8-B933-148BC91C1D7D}"/>
                  </a:ext>
                </a:extLst>
              </p14:cNvPr>
              <p14:cNvContentPartPr/>
              <p14:nvPr/>
            </p14:nvContentPartPr>
            <p14:xfrm>
              <a:off x="2585880" y="1709640"/>
              <a:ext cx="5896440" cy="4491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06E75B3-6213-4CF8-B933-148BC91C1D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6520" y="1700280"/>
                <a:ext cx="5915160" cy="451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500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9C272B-7CAF-41F2-AF33-FE270D4560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反向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9C272B-7CAF-41F2-AF33-FE270D4560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08F1D-86F8-433B-A066-A0BAFB406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也没啥好讲的，就是记状态的时候反过来而已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22214-BAC2-49D6-8D8C-877E2BA4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5A5C-3BD6-4CC2-89F3-F4325A423B35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1526A-25D2-4B6B-A8D0-8AED0F55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306C9-C2E6-424C-B9C9-1433B382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26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ED66513-481B-480A-9142-2263324C64BF}"/>
                  </a:ext>
                </a:extLst>
              </p14:cNvPr>
              <p14:cNvContentPartPr/>
              <p14:nvPr/>
            </p14:nvContentPartPr>
            <p14:xfrm>
              <a:off x="1004760" y="952560"/>
              <a:ext cx="2767680" cy="9385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ED66513-481B-480A-9142-2263324C64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5400" y="943200"/>
                <a:ext cx="2786400" cy="9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3622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F382C-963A-42BF-B43A-6C110291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62BFC-66D7-4800-923B-3AA88DD734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给定一个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，对于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，给出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· </a:t>
                </a:r>
                <a:r>
                  <a:rPr lang="zh-CN" altLang="en-US" dirty="0"/>
                  <a:t>求每个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62BFC-66D7-4800-923B-3AA88DD734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9A13E-9B0C-46AD-9113-618B3482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EAFB-A32A-4BBE-9EFA-C8A89B3CDCF3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49CC8-B7FC-4B2D-A7EE-D3CE2ECA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A3260-A0C6-4DEC-9709-9B5750D1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24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C26885B-98B6-4DB7-91D9-740AC920BB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C26885B-98B6-4DB7-91D9-740AC920B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8505A6-CE96-45D1-B83D-233D32542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个数，要删去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个数，求剩下的数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zh-CN" altLang="en-US" dirty="0"/>
                  <a:t>最大能是多少。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8505A6-CE96-45D1-B83D-233D32542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C27D6-221D-4FF9-BFB0-5DDCF09A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8B44-4F9C-48F1-B9D9-25F4BC49B562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06191-25FB-4C46-B7F6-6A2A4B3D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27AE8-3F50-42E3-B3FA-CC6F2989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28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7F58E3CD-A2F7-471D-B842-DFAA7C32ABBE}"/>
                  </a:ext>
                </a:extLst>
              </p14:cNvPr>
              <p14:cNvContentPartPr/>
              <p14:nvPr/>
            </p14:nvContentPartPr>
            <p14:xfrm>
              <a:off x="1266840" y="2324160"/>
              <a:ext cx="1810080" cy="12006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7F58E3CD-A2F7-471D-B842-DFAA7C32AB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7480" y="2314800"/>
                <a:ext cx="1828800" cy="12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5586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6996377-717D-49DF-947F-4444607258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6996377-717D-49DF-947F-444460725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502EE4-AFD8-4005-997E-370E5C31C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一般状态都是反着设的。然后会加上高斯消元之类的鬼畜东西。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常见的比如随机乱走</a:t>
                </a:r>
                <a:r>
                  <a:rPr lang="en-US" altLang="zh-CN" dirty="0"/>
                  <a:t>…… </a:t>
                </a:r>
              </a:p>
              <a:p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𝑎𝑏𝑎𝑎𝑏</m:t>
                    </m:r>
                  </m:oMath>
                </a14:m>
                <a:r>
                  <a:rPr lang="zh-CN" altLang="en-US" dirty="0"/>
                  <a:t>，一个猴子在只有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的打字机上面乱蹦，每秒随机打出一个字符。问期望下多久可以打出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𝑎𝑏𝑎𝑎𝑏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502EE4-AFD8-4005-997E-370E5C31C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970" r="-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94789-4EF6-4354-91D9-0C02BD3E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77BD-85C9-49E6-8391-08192B44FC68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A805F-D64D-4B70-B4E0-B9351E86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401EA-F670-4CAD-A925-85477E43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29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21C86DEC-AC10-45CB-B73C-3321EB5C6BED}"/>
                  </a:ext>
                </a:extLst>
              </p14:cNvPr>
              <p14:cNvContentPartPr/>
              <p14:nvPr/>
            </p14:nvContentPartPr>
            <p14:xfrm>
              <a:off x="2628720" y="4591080"/>
              <a:ext cx="5158440" cy="18626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21C86DEC-AC10-45CB-B73C-3321EB5C6B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9360" y="4581720"/>
                <a:ext cx="5177160" cy="18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05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475F4B1-C151-4B3A-8364-5CD98BDC00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475F4B1-C151-4B3A-8364-5CD98BDC0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5C0384-46D9-4346-9668-27467156C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直接取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zh-CN" altLang="en-US" dirty="0"/>
                  <a:t>成本太高，不好维护信息。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注意到，如果值只有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，那么取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zh-CN" altLang="en-US" dirty="0"/>
                  <a:t>和“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𝑜𝑟</m:t>
                    </m:r>
                  </m:oMath>
                </a14:m>
                <a:r>
                  <a:rPr lang="zh-CN" altLang="en-US" dirty="0"/>
                  <a:t>”是一样的，取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zh-CN" altLang="en-US" dirty="0"/>
                  <a:t>和“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zh-CN" altLang="en-US" dirty="0"/>
                  <a:t>”是一样的。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问题：怎么转化为只有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zh-CN" altLang="en-US" dirty="0"/>
                  <a:t>的形式？</a:t>
                </a:r>
                <a:endParaRPr lang="en-US" altLang="zh-CN" dirty="0"/>
              </a:p>
              <a:p>
                <a:pPr lvl="2"/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显然问题具有二分性。对于某个询问，假设取一个阈值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，将至少为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的属性值变为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，其余变为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若此时最后的结果为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，那么答案至少为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，否则答案小于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对于一个询问，有用的初始属性只有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个，那么二分之后可能的初始属性显然只有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dirty="0"/>
                  <a:t>不同的情况。对于每个情况预处理一下答案就可以了。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分开处理复杂度是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注意到可以用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bitse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压位</m:t>
                    </m:r>
                  </m:oMath>
                </a14:m>
                <a:r>
                  <a:rPr lang="zh-CN" altLang="en-US" dirty="0"/>
                  <a:t>，复杂度可以除一个</a:t>
                </a:r>
                <a:r>
                  <a:rPr lang="en-US" altLang="zh-CN" dirty="0"/>
                  <a:t>32</a:t>
                </a:r>
                <a:r>
                  <a:rPr lang="zh-CN" altLang="en-US" dirty="0"/>
                  <a:t>。询问复杂度只要不乱来都是小量。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5C0384-46D9-4346-9668-27467156C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970" r="-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0824B-A2DE-4490-9DB5-F3C0713A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2B32-DF2C-4DC2-8A85-54DAB70A8F78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FEA82-B9A5-4FEC-A031-3EDE64FE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8063C-4A0F-4E77-8578-AA77CD8F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20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6DA4-62C6-45CF-ABDA-CEE64825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F0B4AD-24BC-436B-9BB3-66C5A1C56E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令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表示现在匹配长度是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，期望下猴子还要蹦多少次。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所求的答案。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步到状态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的概率。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F0B4AD-24BC-436B-9BB3-66C5A1C56E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85750-359A-4DA1-9570-22342ED1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ED3-330E-4888-B337-89BAD180C317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33770-FF43-4D03-BA2E-E7E88174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E3469-CE94-4792-AFAE-97511E83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494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1377-9FD8-4223-87DA-A4A0ACF4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马尔科夫链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AB5E21-135E-4486-80EC-70D8B66FE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马尔科夫链是用来解决一些概率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的一个快速方法。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虽然一般来讲的马尔科夫链搞出来就跟直接概率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差不了太多。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我们一般用的是离散情形下的马尔科夫链，时间连续情形下的马尔科夫链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𝑂𝐼</m:t>
                    </m:r>
                  </m:oMath>
                </a14:m>
                <a:r>
                  <a:rPr lang="zh-CN" altLang="en-US" dirty="0"/>
                  <a:t>中是用不到的。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AB5E21-135E-4486-80EC-70D8B66FE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BBD40-012D-479D-BB85-CA208758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8300-431E-40D1-86FB-A908DE22BCDF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78920-2CD1-4463-AE6B-4DA4AD53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5B0CD-AEB7-4737-BB63-DB151A38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143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BC959FF-5854-43FE-987C-ED73E5CBCB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动态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BC959FF-5854-43FE-987C-ED73E5CBC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对于一类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问题，我们要支持对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的输入进行修改，并在修改之后快速的求出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:r>
                  <a:rPr lang="zh-CN" altLang="en-US" dirty="0"/>
                  <a:t>对于一些特殊的问题，还要支持询问某个子结构（比如子区间、子树）的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如果询问的是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的一个阶段（比如子树树形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询问子树）就简单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否则需要结合题目进行分析</a:t>
                </a:r>
                <a:endParaRPr lang="en-US" altLang="zh-CN" dirty="0"/>
              </a:p>
              <a:p>
                <a:r>
                  <a:rPr lang="zh-CN" altLang="en-US" dirty="0"/>
                  <a:t>只要具备这两个条件之一，就认为是动态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对于一些动态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的问题，需要结合题目性质进行分析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1F6C4-A744-4EF4-B747-F699E9FA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C4A8-608D-4026-92C7-75626518B0BB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F41AC-5C66-4A78-AD28-5241C079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530E2-C1BD-431F-8E14-428A480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830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959FF-5854-43FE-987C-ED73E5CB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 </a:t>
            </a:r>
            <a:r>
              <a:rPr lang="en-US" altLang="zh-CN" dirty="0"/>
              <a:t>DP – </a:t>
            </a:r>
            <a:r>
              <a:rPr lang="zh-CN" altLang="en-US" dirty="0"/>
              <a:t>最大子区间和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考虑最大子区间和的一个贪心算法</a:t>
                </a:r>
                <a:endParaRPr lang="en-US" altLang="zh-CN" dirty="0"/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for x in a:</a:t>
                </a:r>
              </a:p>
              <a:p>
                <a:pPr lvl="1"/>
                <a:r>
                  <a:rPr lang="en-US" altLang="zh-CN" dirty="0">
                    <a:latin typeface="Consolas" panose="020B0609020204030204" pitchFamily="49" charset="0"/>
                  </a:rPr>
                  <a:t>cur = max(cur + x, x)</a:t>
                </a:r>
              </a:p>
              <a:p>
                <a:pPr lvl="1"/>
                <a:r>
                  <a:rPr lang="en-US" altLang="zh-CN" dirty="0" err="1">
                    <a:latin typeface="Consolas" panose="020B0609020204030204" pitchFamily="49" charset="0"/>
                  </a:rPr>
                  <a:t>ans</a:t>
                </a:r>
                <a:r>
                  <a:rPr lang="en-US" altLang="zh-CN" dirty="0">
                    <a:latin typeface="Consolas" panose="020B0609020204030204" pitchFamily="49" charset="0"/>
                  </a:rPr>
                  <a:t> = max(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ans</a:t>
                </a:r>
                <a:r>
                  <a:rPr lang="en-US" altLang="zh-CN" dirty="0">
                    <a:latin typeface="Consolas" panose="020B0609020204030204" pitchFamily="49" charset="0"/>
                  </a:rPr>
                  <a:t>, cur)</a:t>
                </a:r>
              </a:p>
              <a:p>
                <a:r>
                  <a:rPr lang="zh-CN" altLang="en-US" dirty="0"/>
                  <a:t>其中 </a:t>
                </a:r>
                <a:r>
                  <a:rPr lang="en-US" altLang="zh-CN" dirty="0">
                    <a:latin typeface="Consolas" panose="020B0609020204030204" pitchFamily="49" charset="0"/>
                  </a:rPr>
                  <a:t>cur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的实际意义是当前最大的后缀</a:t>
                </a:r>
                <a:endParaRPr lang="en-US" altLang="zh-CN" dirty="0"/>
              </a:p>
              <a:p>
                <a:r>
                  <a:rPr lang="zh-CN" altLang="en-US" dirty="0"/>
                  <a:t>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𝑐𝑢𝑟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写成递推的形式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𝑐𝑢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𝑎𝑛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𝑐𝑢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22948-E3DC-4131-8FA1-C8D4E725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3BEE-FE18-470F-B566-32E9FA456439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1B3CC-43EF-4B40-B7CD-B3299357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248DA-9837-4351-8E9D-2EAFDF73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959FF-5854-43FE-987C-ED73E5CB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 </a:t>
            </a:r>
            <a:r>
              <a:rPr lang="en-US" altLang="zh-CN" dirty="0"/>
              <a:t>DP – </a:t>
            </a:r>
            <a:r>
              <a:rPr lang="zh-CN" altLang="en-US" dirty="0"/>
              <a:t>最大子区间和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直观理解一下这两个式子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𝑐𝑢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𝑎𝑛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𝑐𝑢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用图论的模型理解它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有源、汇和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和源向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连边权为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的边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连边权为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那么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求出的值就是从源到每个点的最长路</a:t>
                </a:r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63FA9-D400-444A-A181-8187AEAB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4B9E-B89F-48D4-AF56-242E2363B2B8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FFD2C-BDB5-401E-AF21-1CA8FF25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4911C-E0DC-4B48-B9E9-7E96FAF9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58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959FF-5854-43FE-987C-ED73E5CB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 </a:t>
            </a:r>
            <a:r>
              <a:rPr lang="en-US" altLang="zh-CN" dirty="0"/>
              <a:t>DP – </a:t>
            </a:r>
            <a:r>
              <a:rPr lang="zh-CN" altLang="en-US" dirty="0"/>
              <a:t>最大子区间和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用图论的模型理解它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有源、汇和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和源向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连边权为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的边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连边权为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那么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求出的值就是从源到每个点的最长路</a:t>
                </a:r>
                <a:endParaRPr lang="en-US" altLang="zh-CN" dirty="0"/>
              </a:p>
              <a:p>
                <a:r>
                  <a:rPr lang="zh-CN" altLang="en-US" dirty="0"/>
                  <a:t>用最短路的矩阵来表示：相邻两排点的邻接矩阵为（方便起见，把源复制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全部用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的边连起来）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𝑎𝑛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𝑎𝑛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FDAE5-0523-4A29-AFBE-5994F275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564-19CD-498A-BC4B-771B5B5C4167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B416F-45A6-4B51-B103-476C9D01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80380-3DAD-430F-991D-E6B95CAF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891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959FF-5854-43FE-987C-ED73E5CB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 </a:t>
            </a:r>
            <a:r>
              <a:rPr lang="en-US" altLang="zh-CN" dirty="0"/>
              <a:t>DP – </a:t>
            </a:r>
            <a:r>
              <a:rPr lang="zh-CN" altLang="en-US" dirty="0"/>
              <a:t>矩阵化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通过计算类似 </a:t>
                </a:r>
                <a:r>
                  <a:rPr lang="en-US" altLang="zh-CN" dirty="0"/>
                  <a:t>Floyd </a:t>
                </a:r>
                <a:r>
                  <a:rPr lang="zh-CN" altLang="en-US" dirty="0"/>
                  <a:t>的矩阵乘法即可计算最长路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根据 </a:t>
                </a:r>
                <a:r>
                  <a:rPr lang="en-US" altLang="zh-CN" dirty="0"/>
                  <a:t>Floyd </a:t>
                </a:r>
                <a:r>
                  <a:rPr lang="zh-CN" altLang="en-US" dirty="0"/>
                  <a:t>的原理，这是一个有结合律的操作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矩阵乘法相当于枚举中间点求最短路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所以可以按照任意加括号顺序计算这个矩阵</a:t>
                </a:r>
                <a:endParaRPr lang="en-US" altLang="zh-CN" dirty="0"/>
              </a:p>
              <a:p>
                <a:r>
                  <a:rPr lang="zh-CN" altLang="en-US" dirty="0"/>
                  <a:t>由于要支持单点修改，用线段树维护矩阵的区间乘积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即，维护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的最长路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单点修改对应修改一个矩阵</a:t>
                </a:r>
                <a:endParaRPr lang="en-US" altLang="zh-CN" dirty="0"/>
              </a:p>
              <a:p>
                <a:r>
                  <a:rPr lang="zh-CN" altLang="en-US" dirty="0"/>
                  <a:t>这样问题就以相同的复杂度解决了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89AFE-962E-46B2-9EAE-ACF8A9A7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81EF-9D5A-414E-9803-F81F5A84789A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15757-E471-458B-87E8-4C80199A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6752F-4934-4803-A993-69365759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74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959FF-5854-43FE-987C-ED73E5CB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 </a:t>
            </a:r>
            <a:r>
              <a:rPr lang="en-US" altLang="zh-CN" dirty="0"/>
              <a:t>DP – </a:t>
            </a:r>
            <a:r>
              <a:rPr lang="zh-CN" altLang="en-US" dirty="0"/>
              <a:t>矩阵化 </a:t>
            </a:r>
            <a:r>
              <a:rPr lang="en-US" altLang="zh-CN" dirty="0"/>
              <a:t>– </a:t>
            </a:r>
            <a:r>
              <a:rPr lang="zh-CN" altLang="en-US" dirty="0"/>
              <a:t>评注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对于计数类的问题，用图论角度可以转化为路径计数问题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即数学上的矩阵乘法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使用 </a:t>
                </a:r>
                <a:r>
                  <a:rPr lang="en-US" altLang="zh-CN" dirty="0"/>
                  <a:t>Floyd </a:t>
                </a:r>
                <a:r>
                  <a:rPr lang="zh-CN" altLang="en-US" dirty="0"/>
                  <a:t>的枚举中间点的思想可以感性理解</a:t>
                </a:r>
                <a:endParaRPr lang="en-US" altLang="zh-CN" dirty="0"/>
              </a:p>
              <a:p>
                <a:r>
                  <a:rPr lang="zh-CN" altLang="en-US" dirty="0"/>
                  <a:t>如果无法写成这样的形式，那么多半不可以动态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99B5D-E4AF-4231-B5AB-23E3F9FF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EE67-7C62-4030-8D3E-DC6C346DB54A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82E61-1D72-461D-B8CB-EAE30323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1637D-0264-4C4F-939B-F6BAB8DB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292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959FF-5854-43FE-987C-ED73E5CB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 </a:t>
            </a:r>
            <a:r>
              <a:rPr lang="en-US" altLang="zh-CN" dirty="0"/>
              <a:t>DP – </a:t>
            </a:r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给出一个字符串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个禁忌串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每次询问一个区间有多少个子序列不包含任何禁忌串作为子串</a:t>
                </a:r>
                <a:endParaRPr lang="en-US" altLang="zh-CN" dirty="0"/>
              </a:p>
              <a:p>
                <a:r>
                  <a:rPr lang="zh-CN" altLang="en-US" dirty="0"/>
                  <a:t>支持单点修改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考虑前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个字符，有多少个子序列沿着</a:t>
                </a:r>
                <a:r>
                  <a:rPr lang="en-US" altLang="zh-CN" dirty="0"/>
                  <a:t>AC</a:t>
                </a:r>
                <a:r>
                  <a:rPr lang="zh-CN" altLang="en-US" dirty="0"/>
                  <a:t>自动机会在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号节点停下。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𝑎𝑛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𝑎𝑛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8" t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AA121-13C5-47B4-913F-E9ADF7FB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C76B-9E6C-4AAB-BAFE-10E1B3FC4FEF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D42D4-70DD-4D5B-B09C-C82203EE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7350E-964A-4487-BCB1-EC76191A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69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959FF-5854-43FE-987C-ED73E5CB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树上动态 </a:t>
            </a:r>
            <a:r>
              <a:rPr lang="en-US" altLang="zh-CN" dirty="0"/>
              <a:t>DP – </a:t>
            </a:r>
            <a:r>
              <a:rPr lang="zh-CN" altLang="en-US" dirty="0"/>
              <a:t>链分治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7B4DC-933E-4A1D-94EF-60CA7B78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链分治是一种树的分治策略</a:t>
            </a:r>
            <a:endParaRPr lang="en-US" altLang="zh-CN" dirty="0"/>
          </a:p>
          <a:p>
            <a:r>
              <a:rPr lang="zh-CN" altLang="en-US" dirty="0"/>
              <a:t>每次找一条最长链，然后删除它，对每个连通块递归</a:t>
            </a:r>
            <a:endParaRPr lang="en-US" altLang="zh-CN" dirty="0"/>
          </a:p>
          <a:p>
            <a:r>
              <a:rPr lang="zh-CN" altLang="en-US" dirty="0"/>
              <a:t>等价于树链剖分，沿用轻重边链的术语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D6533-D8EB-4967-9C11-548B04B7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97A-F8C4-4C30-A05B-83156B26117A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4158E-5DFE-4F16-A61D-813D838C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04F01-FAA2-4F3B-8EB8-408A798A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515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4129E7A-6413-490F-9E52-5E53E8A84B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𝑠𝑒𝑐𝑜𝑛𝑑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4129E7A-6413-490F-9E52-5E53E8A84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70512D-B656-41A7-9DD0-BE8369733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这几乎显然是个送分题。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表示把前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老哥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都</m:t>
                    </m:r>
                  </m:oMath>
                </a14:m>
                <a:r>
                  <a:rPr lang="zh-CN" altLang="en-US" dirty="0"/>
                  <a:t>安排好的前提下，电梯回到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层</m:t>
                    </m:r>
                  </m:oMath>
                </a14:m>
                <a:r>
                  <a:rPr lang="zh-CN" altLang="en-US" dirty="0"/>
                  <a:t>最早在多久。</a:t>
                </a:r>
                <a:endParaRPr lang="en-US" altLang="zh-CN" dirty="0"/>
              </a:p>
              <a:p>
                <a:r>
                  <a:rPr lang="en-US" altLang="zh-CN" dirty="0"/>
                  <a:t> ·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就是</m:t>
                    </m:r>
                  </m:oMath>
                </a14:m>
                <a:r>
                  <a:rPr lang="zh-CN" altLang="en-US" dirty="0"/>
                  <a:t>答案。转移很直观，只需要考虑电梯最后一趟的人是从哪个人开始的就行了。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暴力做是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，用线段树优化一下转移就行了。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70512D-B656-41A7-9DD0-BE8369733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970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1F58E-F70A-4319-993A-2460E5FC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2A84-B28C-47D7-9BED-A303C3E38B47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DA663-DC1A-4638-A46E-2BDEA00B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09584-84E1-4AF3-9D44-84ADC89F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4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5A52A47-F723-4961-8BA0-23BE18647B37}"/>
                  </a:ext>
                </a:extLst>
              </p14:cNvPr>
              <p14:cNvContentPartPr/>
              <p14:nvPr/>
            </p14:nvContentPartPr>
            <p14:xfrm>
              <a:off x="2871720" y="318960"/>
              <a:ext cx="4548600" cy="17769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5A52A47-F723-4961-8BA0-23BE18647B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2360" y="309600"/>
                <a:ext cx="4567320" cy="17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035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959FF-5854-43FE-987C-ED73E5CB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树上动态 </a:t>
            </a:r>
            <a:r>
              <a:rPr lang="en-US" altLang="zh-CN" dirty="0"/>
              <a:t>DP – </a:t>
            </a:r>
            <a:r>
              <a:rPr lang="zh-CN" altLang="en-US" dirty="0"/>
              <a:t>链分治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对于树上的 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，我们可以设计出一种基于子树的状态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子树的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的每个儿子转移过来</a:t>
                </a:r>
                <a:endParaRPr lang="en-US" altLang="zh-CN" dirty="0"/>
              </a:p>
              <a:p>
                <a:r>
                  <a:rPr lang="zh-CN" altLang="en-US" dirty="0"/>
                  <a:t>只需要保证每个点先于它的所有儿子做完</a:t>
                </a:r>
                <a:endParaRPr lang="en-US" altLang="zh-CN" dirty="0"/>
              </a:p>
              <a:p>
                <a:r>
                  <a:rPr lang="zh-CN" altLang="en-US" dirty="0"/>
                  <a:t>在链分治中，按照重链的顺序进行 </a:t>
                </a:r>
                <a:r>
                  <a:rPr lang="en-US" altLang="zh-CN" dirty="0"/>
                  <a:t>DP</a:t>
                </a:r>
              </a:p>
              <a:p>
                <a:pPr lvl="1"/>
                <a:r>
                  <a:rPr lang="zh-CN" altLang="en-US" dirty="0"/>
                  <a:t>先取一条重链，递归进它的每一个儿子进行计算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从下往上计算这条重链的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值</a:t>
                </a:r>
                <a:endParaRPr lang="en-US" altLang="zh-CN" dirty="0"/>
              </a:p>
              <a:p>
                <a:r>
                  <a:rPr lang="zh-CN" altLang="en-US" dirty="0"/>
                  <a:t>对于每一条重链上的 </a:t>
                </a:r>
                <a:r>
                  <a:rPr lang="en-US" altLang="zh-CN" dirty="0"/>
                  <a:t>DP</a:t>
                </a:r>
              </a:p>
              <a:p>
                <a:pPr lvl="1"/>
                <a:r>
                  <a:rPr lang="zh-CN" altLang="en-US" dirty="0"/>
                  <a:t>以轻边儿子的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值整合 和 本身的信息作为输入，是一个序列动态 </a:t>
                </a:r>
                <a:r>
                  <a:rPr lang="en-US" altLang="zh-CN" dirty="0"/>
                  <a:t>DP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EA23F-CFB6-4FE7-978A-701D1402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661F-3CF7-4162-95F9-8580A5E3C26D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0FAAE-34D9-4CF9-97AD-DB336369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EA057-9ACD-4921-8CDC-683F837B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40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7D4386AA-1DD9-4BFA-AE34-A9F4055E2B46}"/>
                  </a:ext>
                </a:extLst>
              </p14:cNvPr>
              <p14:cNvContentPartPr/>
              <p14:nvPr/>
            </p14:nvContentPartPr>
            <p14:xfrm>
              <a:off x="6881760" y="2376360"/>
              <a:ext cx="2457720" cy="28198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7D4386AA-1DD9-4BFA-AE34-A9F4055E2B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2400" y="2367000"/>
                <a:ext cx="2476440" cy="28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2186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959FF-5854-43FE-987C-ED73E5CB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树上动态 </a:t>
            </a:r>
            <a:r>
              <a:rPr lang="en-US" altLang="zh-CN" dirty="0"/>
              <a:t>DP – </a:t>
            </a:r>
            <a:r>
              <a:rPr lang="zh-CN" altLang="en-US" dirty="0"/>
              <a:t>链分治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对于每一条重链上的 </a:t>
                </a:r>
                <a:r>
                  <a:rPr lang="en-US" altLang="zh-CN" dirty="0"/>
                  <a:t>DP</a:t>
                </a:r>
              </a:p>
              <a:p>
                <a:pPr lvl="1"/>
                <a:r>
                  <a:rPr lang="zh-CN" altLang="en-US" dirty="0"/>
                  <a:t>以轻边儿子的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值整合 和 本身的信息作为输入，是一个序列动态 </a:t>
                </a:r>
                <a:r>
                  <a:rPr lang="en-US" altLang="zh-CN" dirty="0"/>
                  <a:t>DP</a:t>
                </a:r>
              </a:p>
              <a:p>
                <a:r>
                  <a:rPr lang="zh-CN" altLang="en-US" dirty="0"/>
                  <a:t>以动态树上最大权独立集为例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维护轻边的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这个信息和本身的权值一起作为输入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一起考虑从下一个点转移过来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+1,0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+1,1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+1,0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注意上面这个式子里面只有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，其他都是输入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+1,0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+1,1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8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5FB5C-459B-45D0-A6D1-AF9F5C14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9817-83CF-488A-9DA1-511DCEEBCE80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9189FA-9A20-4A0A-8127-7200518E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A7972-AC33-4CE4-BA03-B61D6EF4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41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4CF6C57-B4EB-4D68-8E98-DF7A4A0531EF}"/>
                  </a:ext>
                </a:extLst>
              </p14:cNvPr>
              <p14:cNvContentPartPr/>
              <p14:nvPr/>
            </p14:nvContentPartPr>
            <p14:xfrm>
              <a:off x="2057400" y="2924280"/>
              <a:ext cx="8658720" cy="32958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4CF6C57-B4EB-4D68-8E98-DF7A4A0531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8040" y="2914920"/>
                <a:ext cx="8677440" cy="331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892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959FF-5854-43FE-987C-ED73E5CB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树上动态 </a:t>
            </a:r>
            <a:r>
              <a:rPr lang="en-US" altLang="zh-CN" dirty="0"/>
              <a:t>DP – </a:t>
            </a:r>
            <a:r>
              <a:rPr lang="zh-CN" altLang="en-US" dirty="0"/>
              <a:t>链分治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对于每个修改，先修改所在重链的序列动态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的输入</a:t>
                </a:r>
                <a:endParaRPr lang="en-US" altLang="zh-CN" dirty="0"/>
              </a:p>
              <a:p>
                <a:r>
                  <a:rPr lang="zh-CN" altLang="en-US" dirty="0"/>
                  <a:t>然后递归修改重链的祖先的轻边信息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同样是修改序列动态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的输入</a:t>
                </a:r>
                <a:endParaRPr lang="en-US" altLang="zh-CN" dirty="0"/>
              </a:p>
              <a:p>
                <a:r>
                  <a:rPr lang="zh-CN" altLang="en-US" dirty="0"/>
                  <a:t>这样，我们就把一个树上的动态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转化为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条重链上的序列动态 </a:t>
                </a:r>
                <a:r>
                  <a:rPr lang="en-US" altLang="zh-CN" dirty="0"/>
                  <a:t>DP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29599-2C1C-4E5B-B55A-57B61547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11C2-4DDA-48D4-BD5B-A6A4D098600A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B3E53-6B0C-4BA0-AA2D-A4C1648C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6413E-2E14-43BB-962B-CD27E981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884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959FF-5854-43FE-987C-ED73E5CB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树上动态 </a:t>
            </a:r>
            <a:r>
              <a:rPr lang="en-US" altLang="zh-CN" dirty="0"/>
              <a:t>DP – </a:t>
            </a:r>
            <a:r>
              <a:rPr lang="zh-CN" altLang="en-US" dirty="0"/>
              <a:t>例题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给出一棵树，每个点都有一个删除代价</a:t>
                </a:r>
                <a:endParaRPr lang="en-US" altLang="zh-CN" dirty="0"/>
              </a:p>
              <a:p>
                <a:r>
                  <a:rPr lang="zh-CN" altLang="en-US" dirty="0"/>
                  <a:t>每次询问一个子树，要求删除代价和最少的点，使得它和所有叶子不连通</a:t>
                </a:r>
                <a:endParaRPr lang="en-US" altLang="zh-CN" dirty="0"/>
              </a:p>
              <a:p>
                <a:r>
                  <a:rPr lang="zh-CN" altLang="en-US" dirty="0"/>
                  <a:t>支持点权修改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𝑠𝑜𝑛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𝑠𝑜𝑛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𝑠𝑜𝑛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801DF-877B-4910-8A7D-BC1AC82A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4BF8-DE77-4EFF-8A78-B52ABFCB9070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52D0D-10C4-449F-BD70-1466518F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5244A-6C46-49CF-B1E4-E301CD32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512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959FF-5854-43FE-987C-ED73E5CB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树上动态 </a:t>
            </a:r>
            <a:r>
              <a:rPr lang="en-US" altLang="zh-CN" dirty="0"/>
              <a:t>DP – </a:t>
            </a:r>
            <a:r>
              <a:rPr lang="zh-CN" altLang="en-US" dirty="0"/>
              <a:t>例题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给出一棵树，找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条边不相交路径使得边权和最大</a:t>
                </a:r>
                <a:endParaRPr lang="en-US" altLang="zh-CN" dirty="0"/>
              </a:p>
              <a:p>
                <a:r>
                  <a:rPr lang="zh-CN" altLang="en-US" dirty="0"/>
                  <a:t>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输出答案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4D44F-2BF1-4546-88CD-93072847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3DC-B01E-4C72-BEE9-5E327E890756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CB027-4088-428D-A9EF-53657FB2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604F6-930C-4EB7-80F6-973902A6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297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23DA3-7CE1-40AF-A228-6E76F85C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833C4-0C76-4BC7-85FC-39C7176BF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给定一个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个点的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𝐷𝐴𝐺</m:t>
                    </m:r>
                  </m:oMath>
                </a14:m>
                <a:r>
                  <a:rPr lang="zh-CN" altLang="en-US" dirty="0"/>
                  <a:t>（拓扑序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）， 询问有多少个边导出子图，满足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号点的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𝑠𝑔</m:t>
                    </m:r>
                  </m:oMath>
                </a14:m>
                <a:r>
                  <a:rPr lang="zh-CN" altLang="en-US" dirty="0"/>
                  <a:t>值和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号点的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𝑠𝑔</m:t>
                    </m:r>
                  </m:oMath>
                </a14:m>
                <a:r>
                  <a:rPr lang="zh-CN" altLang="en-US" dirty="0"/>
                  <a:t>值相同。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≤15,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≤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833C4-0C76-4BC7-85FC-39C7176BF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59BF6-5849-4BC9-8941-FA83F3A8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327-34EB-4D33-AC6F-0D0CC81E9CEA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D419B-DAE1-495E-BDD8-05B98582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BA66A-6B51-4C9B-8B5F-011914C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161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40EB1-799A-4B1C-8875-8787349B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1A40B8-870C-4C8F-A1BD-2037A55FE5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一个序列，每次操作可以把一个数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，或者把一个数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求最少进行多少次操作，让序列单调不增。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序列长度不超过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100000</m:t>
                    </m:r>
                  </m:oMath>
                </a14:m>
                <a:r>
                  <a:rPr lang="zh-CN" altLang="en-US" dirty="0"/>
                  <a:t>， 每个数不超过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zh-CN" altLang="en-US" baseline="30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1A40B8-870C-4C8F-A1BD-2037A55FE5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3D33F-AF61-46A1-80A0-A2403DFC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0F99-9994-4B8B-9B89-CC332ED314ED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AE531-867F-46F1-A67E-434E8A88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4095B-922B-4729-A86C-3D5F8236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52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FC6A0-ED31-4C4C-86A7-BDD657B8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23B2C6-A3DC-48CA-9BF0-C1ED6AA7F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求有多少个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之间的数，满足如果把他们的数位拆分成序列，得到的序列的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𝐿𝐼𝑆</m:t>
                    </m:r>
                  </m:oMath>
                </a14:m>
                <a:r>
                  <a:rPr lang="zh-CN" altLang="en-US" dirty="0"/>
                  <a:t>长度不超过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范围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23B2C6-A3DC-48CA-9BF0-C1ED6AA7F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2121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E1506-62EB-4EAF-9EB7-B635117C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C5BB-CD68-40EC-A522-173ADB1BCB55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949B4-C604-40E2-8FF6-CA9C4775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A0A85-96EE-4107-94DF-423ABA7D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650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A8EAC-CD00-4763-82D8-6C617DAC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AFD65-D8C0-4183-BE61-470D5B98F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𝐵𝑍𝑂𝐽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4693 </m:t>
                    </m:r>
                  </m:oMath>
                </a14:m>
                <a:r>
                  <a:rPr lang="zh-CN" altLang="en-US" dirty="0"/>
                  <a:t>雪中送温暖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AFD65-D8C0-4183-BE61-470D5B98F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3F20B-C94D-4D3A-9A41-E6DF8D30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4AD-2D2E-4AB1-A7CF-C8DFCC8C104F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55662-1A6E-4277-9C5E-F19BE1B3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61B8F-A1F0-4D47-96A2-125170AD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783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49C59-0F2D-4578-A54A-CA7578AC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B181E0-ABCD-4F17-9F75-F49AB4C82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给定一棵树，每条边有一半的概率出现。求最大匹配的期望。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范围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1000000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B181E0-ABCD-4F17-9F75-F49AB4C82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EC496-2627-474A-9B20-A9C04AAE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F6F2-1502-47B7-96E9-D9CE337A9D39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E7F5D-E339-4F38-8F0B-0D6DD9D0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4A5F0-B38A-45C2-ACB3-78018EBD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2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11A3C00-7D39-4C33-BC27-706380A078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𝑡h𝑖𝑟𝑑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11A3C00-7D39-4C33-BC27-706380A07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041D75-3C31-4A43-A423-9E10B8156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 </a:t>
                </a:r>
                <a:r>
                  <a:rPr lang="zh-CN" altLang="en-US" dirty="0"/>
                  <a:t>先考虑一个二维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。令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表示只考虑左边前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个点，右边前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个点的时候的最大不交叉匹配。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转移的式子很直观。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，其中中括号取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当且仅当里面的表达式成立。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稍作观察可以发现，这个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数组前一维固定的时候，是一个跟后一维有关的单调分段函数。我们可以用平衡树维护这个分段函数。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041D75-3C31-4A43-A423-9E10B8156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667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DDC6F-6A34-44F6-8258-38AE3D08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C00E-FF08-46AA-A016-B89FAD887161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BFDE7-58E3-4375-8497-82DB1621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DC3B6-6733-4186-AF18-F5FA83C9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96029DF7-DFDF-4A3A-B176-53A016369780}"/>
                  </a:ext>
                </a:extLst>
              </p14:cNvPr>
              <p14:cNvContentPartPr/>
              <p14:nvPr/>
            </p14:nvContentPartPr>
            <p14:xfrm>
              <a:off x="2386080" y="3767040"/>
              <a:ext cx="5519880" cy="29772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96029DF7-DFDF-4A3A-B176-53A0163697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6720" y="3757680"/>
                <a:ext cx="5538600" cy="29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9874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C119E-9291-46A8-A519-30C8688E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补充题目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2BD94E-DC28-414F-98ED-4ACD774BE0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求有多少个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的排列，满足相邻两个数的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zh-CN" altLang="en-US" dirty="0"/>
                  <a:t>的和不超过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 50,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2500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source</a:t>
                </a:r>
                <a:r>
                  <a:rPr lang="zh-CN" altLang="en-US" dirty="0"/>
                  <a:t>：好像是</a:t>
                </a:r>
                <a:r>
                  <a:rPr lang="en-US" altLang="zh-CN" dirty="0"/>
                  <a:t>TC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2BD94E-DC28-414F-98ED-4ACD774BE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BA289-C08C-4BEE-9674-7F8839FE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E0E1-29E7-4767-A239-81617FDBD905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AE494-9A08-4AD6-BBDC-3D37DEDE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D2969-CD41-4282-B8DB-9997AF3D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082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279C703-1C03-4CA6-9DD4-0EE49E58D3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279C703-1C03-4CA6-9DD4-0EE49E58D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49A6F1-DFF0-4473-A4F8-4B49528E4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一种预设型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挺简单的套路，但是有的时候需要见过才能想出来。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49A6F1-DFF0-4473-A4F8-4B49528E4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F9684-D138-43F8-AB74-BA03357E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1B4-0331-483F-9FF7-209DA94C8AAB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89FDD-9CA0-439D-92A7-42B3C788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17C08-B279-4EF8-A832-AF149E70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586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463AF-5C31-4E0E-BB4E-A2652D2B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补充题目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B6502C-AE18-490A-B191-07838D7C8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求有多少个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的排列，满足恰好有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个山峰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 2000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B6502C-AE18-490A-B191-07838D7C8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91ECD-DCD9-48FE-BB60-B2E0D358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EF33-5994-4980-90FA-615271AC0A8E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D872B-C793-41B6-99C3-D4B18E41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17BB6-5FB4-409E-8382-162489BB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682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5B928-9F6D-4C15-845B-1A8DB7B4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再补充题目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7B438E-5B8B-4736-8643-85D4D3372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给出一个数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， 求把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划分成若干个互不相同的数的和的方案数。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给出一个数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， 求把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写成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个数的和的方案数。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范围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100000</m:t>
                    </m:r>
                  </m:oMath>
                </a14:m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 100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7B438E-5B8B-4736-8643-85D4D3372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1C970-6018-4492-A316-1CF4BC4A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4D72-7B0E-46AB-8C32-FAE15C2619D2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B71E1-48D2-4D9B-89E6-C28B2A45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B7491-AB5B-4D0D-A159-E10A0CFD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642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858AB-D54B-4451-9A67-D3F9A88A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855C2-C0BE-4E3F-984A-ECACB5198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一棵树，从一个点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可以走到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子树中任意一个子节点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，费用是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求从根走到每个点的最小费用。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855C2-C0BE-4E3F-984A-ECACB5198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FFA74-927A-45B4-AB91-CE8AC092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B17-0999-4934-8B7A-580BFF21E3EB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03B8B-53F8-40AA-BB6B-4B445BC6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9E082-6E63-404C-A234-17D66222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71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F619B-2495-467A-82FA-30092EC9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C112C6-9720-4824-AFE8-0CF87D3E8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</a:t>
                </a:r>
                <a:r>
                  <a:rPr lang="zh-CN" altLang="en-US" dirty="0"/>
                  <a:t>最初你有一个长度为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的数字序列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。为了方便起见，序列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是一个排列。</a:t>
                </a:r>
              </a:p>
              <a:p>
                <a:r>
                  <a:rPr lang="zh-CN" altLang="en-US" dirty="0"/>
                  <a:t>你可以操作最多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次。每一次操作你可以先选定一个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的一个子串，然后将这个子串的数字全部变成原来这个子串的最大值。问最终有几种可能的数字序列。答案对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1000000007</m:t>
                    </m:r>
                  </m:oMath>
                </a14:m>
                <a:r>
                  <a:rPr lang="zh-CN" altLang="en-US" dirty="0"/>
                  <a:t>取模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C112C6-9720-4824-AFE8-0CF87D3E8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2121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5B2FE-20B3-4BA8-ACB8-129F3A45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A385-1EAF-442A-86A5-46CD962DC8F0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7FDC5-844A-4626-BFCB-05F018EF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0316E-A77D-4A0E-A535-CA7C3B4E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9654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959FF-5854-43FE-987C-ED73E5CB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补充例题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给出一棵树，维护一个链的集合，每条链有权值</a:t>
                </a:r>
                <a:endParaRPr lang="en-US" altLang="zh-CN" dirty="0"/>
              </a:p>
              <a:p>
                <a:r>
                  <a:rPr lang="zh-CN" altLang="en-US" dirty="0"/>
                  <a:t>要求动态维护链的集合</a:t>
                </a:r>
                <a:endParaRPr lang="en-US" altLang="zh-CN" dirty="0"/>
              </a:p>
              <a:p>
                <a:r>
                  <a:rPr lang="zh-CN" altLang="en-US" dirty="0"/>
                  <a:t>支持询问：找出一条链，使得和它有交的集合中的链的权值和最大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6D340-9BF0-40A8-805E-050B34AB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C659-DE20-48EF-9DB7-4A1FBCB5A853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4ED30-F5BA-48E7-98AE-2885711B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D9952-7BAC-4F22-B7CE-EA8FAA5D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5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16DC550-129F-4396-8362-77DC3E78E8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常见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考点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16DC550-129F-4396-8362-77DC3E78E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2A1354-E873-4B61-ADAB-1564E3855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四边形不等式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斜率优化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分治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插头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2A1354-E873-4B61-ADAB-1564E3855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576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359E0-235B-4D5B-AD66-362E1612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B93D-8C24-4F00-85AA-6AE534E6799C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2B490-F3E4-4631-A226-A86D2E3C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1D089-23DF-4ADA-8D93-206EE4D1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93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90C53-93FE-416C-B1B2-8600B6E1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常见考点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A1AD77-5560-432C-A628-F1DB124AF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树形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期望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数位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动态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（动态</a:t>
                </a:r>
                <a:r>
                  <a:rPr lang="en-US" altLang="zh-CN" dirty="0"/>
                  <a:t>^2</a:t>
                </a:r>
                <a:r>
                  <a:rPr lang="zh-CN" altLang="en-US" dirty="0"/>
                  <a:t>规划）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A1AD77-5560-432C-A628-F1DB124AF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3863E-3437-4461-96DC-4E88DFED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36B3-C61B-4EC6-8C93-F622BDC414DC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F8E72-5ACB-4EB9-A994-349054D1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C274B-C669-4E64-9A68-7ED0C66F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4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F0EC28-0CA1-4093-9021-5734D29994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区间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、四边形不等式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F0EC28-0CA1-4093-9021-5734D2999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5F9350-CA47-46D0-AAD7-4EE34452C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/>
              <a:lstStyle/>
              <a:p>
                <a:r>
                  <a:rPr lang="en-US" altLang="zh-CN" dirty="0"/>
                  <a:t> ·  </a:t>
                </a:r>
                <a:r>
                  <a:rPr lang="zh-CN" altLang="en-US" dirty="0"/>
                  <a:t>例子：石子合并问题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 </a:t>
                </a:r>
                <a:r>
                  <a:rPr lang="zh-CN" altLang="en-US" dirty="0"/>
                  <a:t>范围：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？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1000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？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1000000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5F9350-CA47-46D0-AAD7-4EE34452C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>
                <a:blip r:embed="rId3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0DC47-5538-41DC-9538-AA464300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AB4E-9882-4205-B878-97CF33BB78B0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BA5AC-B66D-4113-81B8-7CEE460C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DB30F-930C-40BC-93DC-CE8CF275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86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B9FCD-C91B-40CC-A856-D0574441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3FCF0E-6096-479F-852D-AD142BEFA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给出一个序列，每一次可以消去一个区间，代价是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（这个区间的最大值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最小值）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是一个给定的函数。消去区间之后两边会拼起来。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求消去整个序列所需要的最小代价。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40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3FCF0E-6096-479F-852D-AD142BEFA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" t="-2121" r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E0910-6D02-4094-B152-8CF0ADF1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523B-E131-48A9-A022-E063F2C575F0}" type="datetime1">
              <a:rPr lang="zh-CN" altLang="en-US" smtClean="0"/>
              <a:t>2020/1/29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39EAA-EB72-4238-A737-66F8B0B1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DC290-1067-4280-B68A-F0F2C2F2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E828E8F-7798-4FB3-9BDF-E674D9499C0F}"/>
                  </a:ext>
                </a:extLst>
              </p14:cNvPr>
              <p14:cNvContentPartPr/>
              <p14:nvPr/>
            </p14:nvContentPartPr>
            <p14:xfrm>
              <a:off x="2981160" y="5029200"/>
              <a:ext cx="2219760" cy="12434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E828E8F-7798-4FB3-9BDF-E674D9499C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1800" y="5019840"/>
                <a:ext cx="2238480" cy="12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8416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754</TotalTime>
  <Words>3693</Words>
  <Application>Microsoft Office PowerPoint</Application>
  <PresentationFormat>宽屏</PresentationFormat>
  <Paragraphs>472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3" baseType="lpstr">
      <vt:lpstr>等线</vt:lpstr>
      <vt:lpstr>Cambria Math</vt:lpstr>
      <vt:lpstr>Consolas</vt:lpstr>
      <vt:lpstr>Tw Cen MT</vt:lpstr>
      <vt:lpstr>Tw Cen MT Condensed</vt:lpstr>
      <vt:lpstr>Wingdings 3</vt:lpstr>
      <vt:lpstr>积分</vt:lpstr>
      <vt:lpstr>动态规划专题选讲</vt:lpstr>
      <vt:lpstr>考试讨论</vt:lpstr>
      <vt:lpstr>first</vt:lpstr>
      <vt:lpstr>second</vt:lpstr>
      <vt:lpstr>third</vt:lpstr>
      <vt:lpstr>常见dp考点</vt:lpstr>
      <vt:lpstr>常见考点</vt:lpstr>
      <vt:lpstr>区间dp 、四边形不等式</vt:lpstr>
      <vt:lpstr>例题</vt:lpstr>
      <vt:lpstr>Solution</vt:lpstr>
      <vt:lpstr>四边形不等式</vt:lpstr>
      <vt:lpstr>网格图dp（插头dp）</vt:lpstr>
      <vt:lpstr>例题</vt:lpstr>
      <vt:lpstr>插头dp小结</vt:lpstr>
      <vt:lpstr>比插头dp轻松一点的轮廓线dp</vt:lpstr>
      <vt:lpstr>斜率优化</vt:lpstr>
      <vt:lpstr>例题</vt:lpstr>
      <vt:lpstr>PowerPoint 演示文稿</vt:lpstr>
      <vt:lpstr>PowerPoint 演示文稿</vt:lpstr>
      <vt:lpstr>分治dp</vt:lpstr>
      <vt:lpstr>例题</vt:lpstr>
      <vt:lpstr>树形dp</vt:lpstr>
      <vt:lpstr>例题</vt:lpstr>
      <vt:lpstr>PowerPoint 演示文稿</vt:lpstr>
      <vt:lpstr>例题</vt:lpstr>
      <vt:lpstr>反向dp</vt:lpstr>
      <vt:lpstr>例题</vt:lpstr>
      <vt:lpstr>例题2</vt:lpstr>
      <vt:lpstr>概率dp</vt:lpstr>
      <vt:lpstr>PowerPoint 演示文稿</vt:lpstr>
      <vt:lpstr>马尔科夫链</vt:lpstr>
      <vt:lpstr>动态 dp</vt:lpstr>
      <vt:lpstr>动态 DP – 最大子区间和</vt:lpstr>
      <vt:lpstr>动态 DP – 最大子区间和</vt:lpstr>
      <vt:lpstr>动态 DP – 最大子区间和</vt:lpstr>
      <vt:lpstr>动态 DP – 矩阵化</vt:lpstr>
      <vt:lpstr>动态 DP – 矩阵化 – 评注</vt:lpstr>
      <vt:lpstr>动态 DP – 例题</vt:lpstr>
      <vt:lpstr>树上动态 DP – 链分治</vt:lpstr>
      <vt:lpstr>树上动态 DP – 链分治</vt:lpstr>
      <vt:lpstr>树上动态 DP – 链分治</vt:lpstr>
      <vt:lpstr>树上动态 DP – 链分治</vt:lpstr>
      <vt:lpstr>树上动态 DP – 例题 1</vt:lpstr>
      <vt:lpstr>树上动态 DP – 例题 2</vt:lpstr>
      <vt:lpstr>补充例题</vt:lpstr>
      <vt:lpstr>补充例题</vt:lpstr>
      <vt:lpstr>补充例题</vt:lpstr>
      <vt:lpstr>补充例题</vt:lpstr>
      <vt:lpstr>补充例题</vt:lpstr>
      <vt:lpstr>补充题目</vt:lpstr>
      <vt:lpstr>Solution</vt:lpstr>
      <vt:lpstr>补充题目</vt:lpstr>
      <vt:lpstr>再补充题目</vt:lpstr>
      <vt:lpstr>补充例题</vt:lpstr>
      <vt:lpstr>补充例题</vt:lpstr>
      <vt:lpstr>补充例题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动态规划专题选讲</dc:title>
  <dc:creator>景钦 杨</dc:creator>
  <cp:lastModifiedBy>杨 景钦</cp:lastModifiedBy>
  <cp:revision>39</cp:revision>
  <dcterms:created xsi:type="dcterms:W3CDTF">2018-12-20T04:30:34Z</dcterms:created>
  <dcterms:modified xsi:type="dcterms:W3CDTF">2020-01-29T09:04:50Z</dcterms:modified>
</cp:coreProperties>
</file>