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  <p:sldId id="291" r:id="rId5"/>
    <p:sldId id="269" r:id="rId6"/>
    <p:sldId id="294" r:id="rId7"/>
    <p:sldId id="277" r:id="rId8"/>
    <p:sldId id="38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344D3-BDE8-4542-88CA-B27396D66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66B2FE-D9B1-490E-8EBE-06EC5EB8D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EB900-D6F4-44BC-B2F6-C2189E46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7BAC7-CBC6-4040-87E9-6523D73E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DC7C9-D929-48A9-8DE2-F2F0DE11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87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BFF45-DAA1-480A-99B3-18C92EBE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444B66-10F2-46AF-95D2-10EF37B5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10F14-1F19-460A-B4AC-258E5213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37B2D-C02D-4E83-A2C0-AE139F8C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E1F8A-95D1-46F8-BD1C-52051380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3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24A4C5-5309-42F3-8820-14DB38BCF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7C3312-F1E0-4CFC-B9AF-9BF598997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BF560-2D3C-42CC-A61B-F76494EC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14FF4-4725-4B70-9CC6-91D8A6C6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A819C-846B-4CDD-9849-93F7A3D4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79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A03F2-8218-4938-8F8B-EE8B6907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7D86B-A45E-4F31-A6CF-BA8B8232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08945-AD6E-42EB-8FC5-12650832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44669-AB88-44C9-A18E-E017855D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6568C-F28F-4171-8F98-098AD946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6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4375F-CD92-4143-9316-F9334C76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018C14-1C94-4B40-A29F-410B8EEE7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C84E6-761C-4916-9B14-DB91814B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1FEB9-EE67-44FD-ABDD-8E4F8D83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85AE7-1B32-4ED6-8A4D-C9326FEF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3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0AC8B-3CA1-442D-9C0A-54402802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B3AAC-CB1D-4F6A-ABD8-46427CA06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210AF-6649-4686-A0FA-95480AF68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3B709F-3E53-41FA-8FD7-249FEF9C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B0498-AA98-49BE-A15E-1DCAD8DE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B9B1E-7E71-4545-BC8B-00D20262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6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6E7BD-A280-4114-A033-BE154963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1826C-E4E7-4E0C-AAFA-0FA28596A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A82829-E86C-4F85-800A-B746F76E0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08767C-B40C-42F0-B993-9524F3B7A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F1BA68-5F64-4E40-AE2E-8824069FF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5C864A-91E7-4D89-88C6-C45190F2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8001A0-D300-4865-B400-FFAA1B46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D0BA23-D5F9-4EE5-91F1-7DB036F7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51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D3AC9-3A63-4DF2-9ACC-623C4055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862732-A851-4431-9E88-AB130ED2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A32AFA-725E-4122-81FB-9BEB688D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0659B7-E92A-4D5A-A2B1-1B59EDF8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12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E3DC6A-9F8D-4BBA-9D66-E9C3395B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FBD497-D773-4B1D-8EFF-6AC65FBF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18BD4-C91F-4313-8C93-2E20B7A5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3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32E2D-4721-4FB6-B983-A11A495E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0E437-699E-4D16-AE25-CE264F40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53101-3A5D-42A2-87F6-F83099A90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50713-C6A9-49E6-94BA-F9765FD6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07DAE-6E56-4D9C-9F9E-7D7CA553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40CFC-4656-468D-8E61-92E25371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8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11736-6063-4A5B-99CE-2938DAF8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7B5F17-A5B5-4EB5-AF96-A814CEB0A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9F3426-A5F3-4D2A-B381-2E4C72681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AECF4E-7462-44BF-88AB-114544F0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2EC8D-F1D4-4FA9-B4BC-A33A7244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507EC-F309-4EE2-8509-ABEC2941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95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DD9494-9E81-486E-BB90-EF36791C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0D465-71B5-46B2-AB0C-F06E3707A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308C9-4F2D-466B-B03A-D7561AEED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BFB7E-46AE-4EFA-B96C-80C1CD81ADF3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43EF5-FEE0-4595-A79C-FDB1E0900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50ABE-BDC8-4720-BB65-F9A56EB4C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1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01D68-9CF4-465D-8CAB-35254F79A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例题集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72424F-E5E0-4035-83CB-144CCBA00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Source:</a:t>
            </a:r>
            <a:r>
              <a:rPr lang="zh-CN" altLang="en-US" dirty="0"/>
              <a:t>王队长头号粉丝</a:t>
            </a:r>
          </a:p>
        </p:txBody>
      </p:sp>
    </p:spTree>
    <p:extLst>
      <p:ext uri="{BB962C8B-B14F-4D97-AF65-F5344CB8AC3E}">
        <p14:creationId xmlns:p14="http://schemas.microsoft.com/office/powerpoint/2010/main" val="3019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2801B-4788-4341-9D53-84F767D3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622E1-8B46-467A-BB27-99916DD0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选了一些明天</a:t>
            </a:r>
            <a:r>
              <a:rPr lang="en-US" altLang="zh-CN" dirty="0"/>
              <a:t>slide</a:t>
            </a:r>
            <a:r>
              <a:rPr lang="zh-CN" altLang="en-US" dirty="0"/>
              <a:t>里面比较基础的一部分题目，以及一部分不一定讲的到的题目，供大家预习</a:t>
            </a:r>
            <a:r>
              <a:rPr lang="en-US" altLang="zh-CN" dirty="0"/>
              <a:t>/</a:t>
            </a:r>
            <a:r>
              <a:rPr lang="zh-CN" altLang="en-US" sz="1000" dirty="0"/>
              <a:t>打发出不了门的时间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不一定要看完！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大家今天可以试做一下，明天每道例题也会给大家留有思考和分享时间。对于题目有问题可以直接群里</a:t>
            </a:r>
            <a:r>
              <a:rPr lang="en-US" altLang="zh-CN" dirty="0"/>
              <a:t>@</a:t>
            </a:r>
            <a:r>
              <a:rPr lang="zh-CN" altLang="en-US" dirty="0"/>
              <a:t>我，我看到就会回</a:t>
            </a:r>
            <a:r>
              <a:rPr lang="zh-CN" altLang="en-US" sz="1000" dirty="0"/>
              <a:t>但不一定看得到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尽量不要熬夜</a:t>
            </a:r>
            <a:r>
              <a:rPr lang="zh-CN" altLang="en-US" sz="1000" dirty="0">
                <a:solidFill>
                  <a:srgbClr val="FF0000"/>
                </a:solidFill>
              </a:rPr>
              <a:t>戴好口罩</a:t>
            </a:r>
            <a:r>
              <a:rPr lang="zh-CN" altLang="en-US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64702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B9FCD-C91B-40CC-A856-D0574441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3FCF0E-6096-479F-852D-AD142BEFA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</a:t>
                </a:r>
                <a:r>
                  <a:rPr lang="zh-CN" altLang="en-US" dirty="0"/>
                  <a:t>给出一个序列，每一次可以消去一个区间，代价是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（这个区间的最大值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最小值）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是一个给定的函数。消去一个区间之后两边会拼起来。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</a:t>
                </a:r>
                <a:r>
                  <a:rPr lang="zh-CN" altLang="en-US" dirty="0"/>
                  <a:t>求消去整个序列所需要的最小代价。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40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3FCF0E-6096-479F-852D-AD142BEFA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E0910-6D02-4094-B152-8CF0ADF1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523B-E131-48A9-A022-E063F2C575F0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39EAA-EB72-4238-A737-66F8B0B1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DC290-1067-4280-B68A-F0F2C2F2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1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2A358-0885-4929-B7F7-2952D637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86653-2545-4DA7-8C32-FC252BFA6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给定一个凸多边形，求每个顶点的最远顶点。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想想你能做到的最优复杂度。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B1309-0A7F-404A-A262-66DE54DF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4ECF-39EB-44AB-B5A1-52EB1E1D7044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C96F3-99C9-4DF0-9C51-91CB22DA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93E42-2198-466B-BD27-8610FD54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6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0906E-9F1E-4872-A29D-1B4DEE06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A9E2C7-4C94-4F1F-9BD4-4FF8C317F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𝑆𝐶𝑂𝐼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2016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围棋。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A9E2C7-4C94-4F1F-9BD4-4FF8C317F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22DA5-8404-45DD-8120-DB7D255C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0C0D-E23A-469F-B742-8FA3F6B9FE92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BF936-8C24-47F1-AE6F-C050481D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1F805-5E92-4272-9EBC-78A277BC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0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DF717-BA51-4481-959C-539DED3B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6B4DA9-70BF-4D52-8D3B-6E58B50C9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个单词，每个单词有个长度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，你要把他们砍成若干段，使得每一段长度不超过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，且最后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和最小（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段</m:t>
                    </m:r>
                  </m:oMath>
                </a14:m>
                <a:r>
                  <a:rPr lang="zh-CN" altLang="en-US" dirty="0"/>
                  <a:t>的单词长度和），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是一个给定的常数。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6B4DA9-70BF-4D52-8D3B-6E58B50C9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20A80-2B95-445B-9DEB-4B65CAC3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F205-2EA7-441B-821B-B0C4F18E80C6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266C8-338F-4605-977B-5CF637EC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EF3EF-D1B0-4747-AF25-6CE6CE41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9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AF829-26AC-48CA-8AAB-229D7EB4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48B40-8003-4388-9256-9FA529642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个点的带点权树，点权均非负。求包含根的权值第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小的联通块大小。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思考一下最多能做到多大的数据范围。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48B40-8003-4388-9256-9FA529642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25576-01EE-4CA8-BBF3-083AF68E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8D54-0B3E-41B4-95CC-4B53EE214C10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6679E-4E78-4D52-8D89-74000AF8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8BA5A-F69A-4CF2-A60D-EBBF6C42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0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959FF-5854-43FE-987C-ED73E5CB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给出一棵树，维护一个链的集合，每条链有权值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要求动态维护链的集合（支持加入一条链，删除一条存在的链）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支持询问：找出一条链，使得集合中和它有公共点的链的权值和最大 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6D340-9BF0-40A8-805E-050B34AB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C659-DE20-48EF-9DB7-4A1FBCB5A853}" type="datetime1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4ED30-F5BA-48E7-98AE-2885711B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D9952-7BAC-4F22-B7CE-EA8FAA5D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5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436</Words>
  <Application>Microsoft Office PowerPoint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例题集1</vt:lpstr>
      <vt:lpstr>使用说明</vt:lpstr>
      <vt:lpstr>1</vt:lpstr>
      <vt:lpstr>2</vt:lpstr>
      <vt:lpstr>3</vt:lpstr>
      <vt:lpstr>4</vt:lpstr>
      <vt:lpstr>5</vt:lpstr>
      <vt:lpstr>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例题集1</dc:title>
  <dc:creator>杨 景钦</dc:creator>
  <cp:lastModifiedBy>杨 景钦</cp:lastModifiedBy>
  <cp:revision>6</cp:revision>
  <dcterms:created xsi:type="dcterms:W3CDTF">2020-01-28T12:06:02Z</dcterms:created>
  <dcterms:modified xsi:type="dcterms:W3CDTF">2020-01-29T09:03:46Z</dcterms:modified>
</cp:coreProperties>
</file>