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83" r:id="rId3"/>
    <p:sldId id="284" r:id="rId4"/>
    <p:sldId id="285" r:id="rId5"/>
    <p:sldId id="286" r:id="rId6"/>
    <p:sldId id="257" r:id="rId7"/>
    <p:sldId id="386" r:id="rId8"/>
    <p:sldId id="258" r:id="rId9"/>
    <p:sldId id="388" r:id="rId10"/>
    <p:sldId id="389" r:id="rId11"/>
    <p:sldId id="387" r:id="rId12"/>
    <p:sldId id="390" r:id="rId13"/>
    <p:sldId id="391" r:id="rId14"/>
    <p:sldId id="392" r:id="rId15"/>
    <p:sldId id="398" r:id="rId16"/>
    <p:sldId id="399" r:id="rId17"/>
    <p:sldId id="393" r:id="rId18"/>
    <p:sldId id="394" r:id="rId19"/>
    <p:sldId id="395" r:id="rId20"/>
    <p:sldId id="396" r:id="rId21"/>
    <p:sldId id="397" r:id="rId22"/>
    <p:sldId id="400" r:id="rId23"/>
    <p:sldId id="401" r:id="rId24"/>
    <p:sldId id="402" r:id="rId25"/>
    <p:sldId id="405" r:id="rId26"/>
    <p:sldId id="403" r:id="rId27"/>
    <p:sldId id="404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279" r:id="rId58"/>
    <p:sldId id="280" r:id="rId59"/>
    <p:sldId id="281" r:id="rId60"/>
    <p:sldId id="282" r:id="rId61"/>
    <p:sldId id="296" r:id="rId62"/>
    <p:sldId id="305" r:id="rId63"/>
    <p:sldId id="307" r:id="rId64"/>
    <p:sldId id="308" r:id="rId65"/>
    <p:sldId id="274" r:id="rId66"/>
    <p:sldId id="27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5:50:18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19394 5067 0,'0'-13'15,"0"39"95,0-13-110,0 53 15,0-52-15,0 12 0,26-13 0,-26 14 0,0 65 16,14-39-16,-14-13 15,0-27-15,13 14 0,-13-14 0,0 0 16,13-13-16,-13 13 0,0 1 0,0 12 0,0-13 16,0 1-16,13-14 0,-13 13 0,0 0 0,0 0 15,0 14-15</inkml:trace>
  <inkml:trace contextRef="#ctx0" brushRef="#br0" timeOffset="1521.571">19500 5702 0,'13'0'218,"0"0"-218,0 0 0,1 0 0,52-13 16,-26-1-16,-27 14 16,13-13-16,-13 13 0,14 0 0,-14 0 0,0 0 0,1-13 15,39-14-15,-40 27 0,0 0 0,0 0 0,0 0 0,-13-13 16,40 13-16,-27 0 0,1 0 0,-1 0 15,13 0-15,-13 0 0,-13-13 16,14 13-16,-1 0 0,0 0 0,14 0 16,-1-13-16,-13 13 0,1 0 15,12 0-15,-26-13 0,13 13 0,0 0 16,1 0-16,-1-14 16,13 14-16,-12 0 15,-1 0-15,0 0 16,0 0-16,14 0 15,-14 0-15,-13-26 0,13 26 0,0 0 16,1 0-16,-1 0 16,-13-13-16,26 13 15,-12 0-15,-1 0 16,0 0-16,0 0 16,14 0-16,-14 0 15</inkml:trace>
  <inkml:trace contextRef="#ctx0" brushRef="#br0" timeOffset="2305.941">20492 4935 0,'0'13'156,"0"0"-156,0 13 0,0-12 0,0-1 0,13-13 0,-13 40 0,40 39 16,-40-66-16,13 40 0,40 79 15,-53-118-15,0 25 0,13-25 0,-13-1 0,14 26 0,-14 28 16,13-54-16,-13 0 0,0 0 0,0 1 0,0 12 0,26 14 16,-13-27-16,-13 13 15,0-39 79</inkml:trace>
  <inkml:trace contextRef="#ctx0" brushRef="#br0" timeOffset="4450.616">19883 4974 0,'0'13'156,"0"1"-156,14-14 16,-14 13-16,0 13 0,13-12 0,0 12 15,14-13-15,-27 40 16,0-40-16,13-13 0,-13 14 0,0-1 0,0 13 0,0-12 15,0-1-15,0 0 0,0 0 16,0 14-16,13-27 16,-13 13-1,0 0 17,0 0-17,0 1-15,0 12 0,0-13 0,0 1 16,0 12-16,0 14 15,0-27-15,0 0 0,0 0 16,13-13-16,-13 27 63,0-14-48,0 0 1</inkml:trace>
  <inkml:trace contextRef="#ctx0" brushRef="#br0" timeOffset="5807.823">20664 5583 0,'26'0'156,"-12"0"-141,-1 0-15,0 0 0,0 0 0,1 0 16,12-27-16,-13 27 0,0 0 0,1 0 0,-14-13 16,13 13-16,13 0 0,1-13 0,-14 13 15,0 0-15,14 0 0,26 0 16,-27 0-16,27-13 16,-26 13-16,-14 0 0,0 0 0,0 0 0,-13-14 15,13 14-15,14 0 0,-14 0 16,0 0 31,1 0-47,-1 0 15,13 0-15,-26-26 0,13 26 0,1 0 0,12 0 16,-13 0-16,14 0 16,-14 0-16,0 0 15,1 0 1,-1 0-1,13 0 1,-13 0 0</inkml:trace>
  <inkml:trace contextRef="#ctx0" brushRef="#br0" timeOffset="6657.598">21246 4802 0,'13'0'109,"-13"14"-109,13 12 16,1-13-16,-1 0 0,-13 1 0,13-14 0,-13 13 0,13 13 0,-13-12 15,27 12-15,-14-13 0,0 14 0,-13-14 0,14 13 0,-14 1 16,26-14-16,-13 66 0,-13-65 0,13-1 0,-13 13 0,14-12 15,-14-1-15,0 53 0,13-53 0,-13 0 0,26 1 16,-26 12-16,0-13 0,14 14 0,-14-14 16,0 13-16</inkml:trace>
  <inkml:trace contextRef="#ctx0" brushRef="#br0" timeOffset="7243.049">21511 5450 0,'13'0'140,"0"0"-140,0 0 16,14 0-16,-1 0 0,-13 0 16,1 0-16,12 0 0,-13 0 15,1 0-15,-1 0 0,0 0 0,14 0 16,-14 0-16,0 0 0,0 0 16,0 0-16,14 0 0,-14 0 0,14-13 15,-14 13-15,13 0 0,-12 0 0,-1 0 0,0-13 16,0 13-16,14 0 31,-14 0 16</inkml:trace>
  <inkml:trace contextRef="#ctx0" brushRef="#br0" timeOffset="7847.504">22040 4776 0,'0'26'125,"0"-12"-125,0-1 0,0 0 0,0 27 15,0-14-15,0 106 0,26-26 16,-13 13-16,-13-79 0,0-14 0,0-12 0,0 25 15,0 1-15,14 26 0,-14-53 0,0 14 0,0-1 0,0-12 16,0-1-16,0 13 0,0 1 0,0-14 0</inkml:trace>
  <inkml:trace contextRef="#ctx0" brushRef="#br0" timeOffset="9035.505">19672 6019 0,'13'0'140,"0"0"-124,14 0-16,-14 0 16,0 0-16,14 0 15,26 0-15,-40 0 0,0 0 0,13 0 16,-12 0-16,12 0 0,-13 0 0,14 0 0,-14 0 0,0 0 0,0 0 15,1 0-15,12 0 0,1 0 0,-14 0 0,0 0 0,14 0 0,-14 0 16,0 0-16,0 0 0,0 0 0,14 0 0,-14 0 0,0 0 16,1 0-16,12 0 0,14 0 15,-14 0-15,-13 0 16,14 0-16,-14 0 0,0 0 16,1 0-1,-1 0 1,13 0-1,1 0 1,-14 0-16,-13-13 0,13 13 0,27 0 16,-40-13-16,13 13 0,0 0 15,1 0-15,12 0 0,-26-27 16,13 27-16,1 0 0,-1 0 16,0 0-1,-13-13-15,26 13 16,-12 0-16,-1 0 0,-13-13 15,13 13-15,0 0 0,-13-13 16,27 13-16</inkml:trace>
  <inkml:trace contextRef="#ctx0" brushRef="#br0" timeOffset="10015.134">20320 6390 0,'13'0'156,"0"0"-156,14 0 0,-1-27 0,-12 14 16,78 13-16,-79-13 0,1 13 0,-1-13 0,27 13 0,-27 0 0,93-27 16,-80 27-16,-13 0 0,1 0 0,12 0 0,-13-13 15,27 13-15,-14 0 0,-12 0 0,-1 0 0,0 0 16,27 0-16,-27 0 0,0 0 15,0 0-15,1 0 0,12 0 16,-13 0-16,1 0 0,-1 0 16,0 0-16,14 0 0,-14 0 0,0 0 15,0 0-15,0 0 0,14 0 0,-14 0 0,0 0 16,1 0-16,-1 0 0,13 0 16,-13 0-16,1 0 0,25 0 15,-12 0-15,-14 0 16,0 0-16,1 0 0,-14-13 0,13 13 15,13 0-15,-13 0 0,1 0 16,-1 0-16,0 0 0,14 0 0,-14-14 16,0 14-16,0 0 0,1 0 0,12 0 15,-13 0-15,0 0 16</inkml:trace>
  <inkml:trace contextRef="#ctx0" brushRef="#br0" timeOffset="10829.441">20915 6654 0,'27'0'32,"-14"0"-32,-13 14 0,13-14 0,14 0 15,-1 0-15,-13 0 0,1 13 16,-1-13 0,0 0-16,14 0 15,-14 0-15,0 0 0,0 0 16,0 0-16,14 0 0,-14 0 0,0 0 0,1 0 0,25 0 0,-26 0 15,14 26-15,66-26 0,-80 0 0,13 0 0,1 0 16,-14 0-16,0 0 0,80 13 16,-54-13-16,-25 0 0,-1 0 15,0 0-15,0 0 0,14 0 16,-14 0-16,0 0 16,1 0-16,-1 0 0,13 0 0,-13 0 15,1 0-15,-1 0 0,0 0 16,14 0-1,-14 0-15,0 0 0,0 0 16,1 0-16,12 0 0,-13 0 0,0 0 0,1 0 0,25 0 16,-25 0-16,-1 0 0,0 0 0,0 0 0,14 0 0,12 0 15,-25 0-15,12 0 0,-13 0 16,1 0 15,-28 0 94</inkml:trace>
  <inkml:trace contextRef="#ctx0" brushRef="#br0" timeOffset="20703.145">22132 5490 0,'14'0'156,"-1"0"-156,0 0 16,27 0-16,13 0 0,-40-13 0,0 13 0,0 0 0,1 0 0,12 0 15,40-13-15,-39 13 0,-14-27 16,0 27-16,0 0 0,40 0 0,-40 0 0,1 0 0,-1 0 15,13 0-15,-12 0 0,65 0 0,-13-13 16,-26 13-16,-14 0 0,-12 0 0,-1 0 16,0 0-16,0-13 0,0 13 0,27 0 0,-27 0 0,-13-13 15,14 13-15,-1 0 0,13 0 0,-12 0 0,-1 0 16,-13-14-16,13 14 0,0 0 0,14 0 31</inkml:trace>
  <inkml:trace contextRef="#ctx0" brushRef="#br0" timeOffset="21431.946">22847 4683 0,'0'0'0,"0"-13"15,0 26 110,13 27-125,-13-27 0,13 53 16,-13-52-16,13 38 0,-13-38 0,27-14 0,-27 13 16,0 0-16,0 0 0,0 1 0,0 12 0,0-13 0,13-13 15,-13 13-15,0 1 0,0-1 0,0 13 16,13-26-16,-13 14 0,0-1 47,0 0-47,14-13 0,-14 53 15,13-53-15,-13 13 0,0 0 0,0 1 0,26 12 0,-26-13 16,0 1-16,0-1 0,14-13 0,-14 13 0,0 14 16,13-27-16,-13 13 0,0 0 15</inkml:trace>
  <inkml:trace contextRef="#ctx0" brushRef="#br0" timeOffset="22713.317">21656 7197 0,'13'0'110,"1"0"-95,-1 0-15,13 0 16,-12 0-16,-1 0 0,0 0 16,0 0-16,14-13 0,-14 13 15,0 0-15,0 0 0,-13-14 0,14 14 0,65-13 16,-53 13-16,-12 0 0,91-40 16,-91 40-16,-1-13 0,53 13 15,-53 0-15,14-13 0,-14 13 0,0 0 0,0-13 0,27 13 16,-27-14-16,1 14 0,-1 0 0,27-26 15,-27 26-15,0 0 0,0 0 0,0 0 0,54-13 16,-54 13-16,13 0 0,54-27 16,-54 27-16,-13 0 0,40 0 15,-40 0-15,-13-13 0,14 13 0,-1 0 0,27 0 16,-27 0-16,-13-26 0,13 26 0,0 0 16,1 0-16,-14-14 0,26 14 15,-13 0-15,0 0 16,1 0-16,-1-13 0,13 13 15,-12 0-15,-1 0 0,0 0 16,0 0-16,14 0 0,-14 0 16,0 0 15</inkml:trace>
  <inkml:trace contextRef="#ctx0" brushRef="#br1" timeOffset="35105.955">17291 4564 0,'0'27'78,"0"-14"-78,0 0 0,0 53 15,0-53-15,0 1 0,0 65 0,0-66 16,0 14-16,0-14 0,0 0 0,0 0 16,0 1-16,0 12 0,0-13 47</inkml:trace>
  <inkml:trace contextRef="#ctx0" brushRef="#br1" timeOffset="38996.152">17357 4577 0,'13'0'172,"-13"-13"-172,26 13 0,-12 0 16,-1 0-16,0 0 0,27-13 16,-27 0-16,0 13 0,0 0 15,1 0-15,12-14 0,-13 14 0,1 0 16,-1 0-16,40-26 0,-40 26 0,0 0 15,0 0-15,14-13 0,-14 13 0,27-13 0,-14 13 16,1 0-16,-14 0 0,0 0 0,27-14 0,13 14 0,-40 0 0,0 0 16,0 0-16,1 0 0,12-13 0,-13 13 0,27-26 15,0 26-15,-14 0 16,-13 0-16,14 0 0,-14 0 0,0 0 16,1 0-16,-1 0 0,13 0 0,-13 0 15,1 0-15,-1 0 0,0 0 0,14 0 16,-14 0-16,0 0 0,-13-14 0,27 14 15,12 0-15,-12 0 16,-14 0-16,13 0 0,-12 0 16,-1 0-16,0-13 0,0 13 0,1 0 0,12 0 15,14 0-15,-27 0 0,13 0 0,-12 0 16,25 0-16,-12 0 0,-14 0 0,0 0 0,0 0 16,1-13-16,39 13 0,-1 0 15,-38 0-15,-1-13 0,0 13 0,0 0 0,14 0 16,-14 0-16,0 0 0,40 0 0,-40 0 0,1 0 0,-1 0 15,0 0-15,0 0 0,14-27 0,-1 27 0,-12 0 0,-1 0 0,13 0 16,-13 0-16,1 0 0,39-13 0,-40 13 16,0 0-16,0 0 0,1 0 0,38 0 15,-38 0-15,-1 0 0,13 0 0,1 0 16,-14 0-16,27 0 16,-27 0-16,0 0 0,0 0 15,1 0-15,12 0 0,-13 0 0,-13-13 0,27 13 16,-14 0-16,0 0 0,14 0 15,-14 0-15,0 0 0,0 0 16,27 0-16,-27 0 0,1 0 16,-1 0-16,0 0 0,13 0 0,-12 0 15,-1 0-15,0 0 0,0 0 0,14 0 0,-14 0 16,0 0-16,0 0 0,1-13 0,12 13 16,-13 0-16,1 0 0,-1 0 0,0 0 0,14 0 15,-1 0-15,0 0 16,14 0-16,-27 0 0,1 0 15,-1 0-15,0 0 0,14 0 0,-14 0 16,0 0-16,-13-14 0,13 14 0,0 0 0,14 0 16,-14 0-16,14 0 15,-14 0-15,13 0 0,-12 0 0,12 0 16,-13 0-16,27 0 16,-27 0-16,-13-26 0,13 26 15,1 0-15,12 0 31,-13 0-15,1 0 0,-1 0-16,0 0 15,13 0 1,-12 0-16,-14-13 0,13 13 16,0 0 15,0 0-31,14 0 15,-14 0-15,0 0 16,0 0-16,1 0 0,12 0 0,-13 0 16,1 0-16,-14-14 15,13 14 1,0 0 15,0 0-31,14 0 0,-14 0 0,13 0 16,-12 0-16,12 0 0,-13 0 0,-13-13 0,67 13 15,-54 0-15,0 0 0,0 0 16,27 0-16,-27-13 16,0 13-16,1 0 0,-1 0 0,13 0 15,-26-27-15,13 27 16,1 0-16,-1 0 16,0 0-1,14 0-15,-14 0 16,0 0-16,0 0 15,27 0-15,-27 0 0,0 0 16,1 0-16,-1 0 0,0-13 0,14 13 16,-14 0-16,0 0 0,0 0 0,1 0 0,12 0 0,-13 0 15,0 0 126,1 0-125,-1 0-1,13 0-15,-12 0 16,-1 0-16,0 0 15,0 0 17,14 0-32,-14 0 15,0 0-15,0 0 16,1 0-16,12 0 16,-13 0 30,1 0-30,-1 0 0,0 0 31,27 0-1,-27 0-30,0 0 453,0 0-454,14 0-15,-14 0 32,0 0-32,1 0 328,-14 27-328,13-27 0,-13 13 15,26-13-15,-26 13 16,0 0 125,0 1-126,-13-14-15,13 26 0,-13-26 16,13 13-16,-13-13 0,13 14 0,-14-1 16,14 0-16,-13-13 0,13 26 0,-26-12 15,12-1-15,1 0 16,13 0-16,-13-13 0,13 27 0,-26-27 15,26 13-15,0 0 0,-27-13 0,27 14 0,-13-14 16,13 13-16,-13-13 0,13 26 0,0-13 0,-14-13 0,14 14 16,-13-1-16,13 0 0,-26-13 15,26 27-15,-14-27 16,14 13-16,0 0 31</inkml:trace>
  <inkml:trace contextRef="#ctx0" brushRef="#br1" timeOffset="39989.748">21987 4233 0,'0'-13'0,"13"13"16,-13-13 0,0-14-1</inkml:trace>
  <inkml:trace contextRef="#ctx0" brushRef="#br1" timeOffset="40802.18">22000 4180 0,'13'0'141,"1"0"-141,-1 0 16,40 27-16,-40-14 15,0 0-15,14-13 16,-27 14-16,13-14 0,-13 26 15,13-26 1,-13 13-16,13-13 16,-13 14-16,0-1 15,0 0 32,14-13-47,-14 26 31,0-12-15,0-1 0,0 0-16,0 0 15,0 27-15,-14-40 0,14 13 16,0 1-16,0-1 0,-13-13 0,13 26 16</inkml:trace>
  <inkml:trace contextRef="#ctx0" brushRef="#br1" timeOffset="42257.331">22119 4286 0,'0'-26'31,"0"13"0,0-1-31,-13 14 0,13-13 16,0 0-1,0 26 204,0 0-203,0 1-1,0 12-15,0-13 16,0 1 0,0-1-16,0 0 15,0 13 1,0-12-1,0-1 1,0 0 0,0 0-1,0 14-15,0-14 16,0 0 31,0 1-32,0-1-15,0 13 16,0-13 0,0 1-1,0-1 17,0 0-17,0 14 1,0-14-1,0 0-15,0 0 16,0 1-16,0 12 16,0-13-16,0 0 15,0 1 17,0-1-17,0 0 1,0 14 15</inkml:trace>
  <inkml:trace contextRef="#ctx0" brushRef="#br2" timeOffset="52990.028">21497 5702 0,'0'13'187,"0"0"-187,0 1 0,27-1 16,-27 0-16,13-13 0,-13 26 0,13-26 0,-13 27 15,14-27-15,-14 13 0,0 0 16,13 14-16,-13-14 16,13-13-16,-13 13 15,26-13-15,-26 14 16,0-1 0,14-13-16,-14 26 0,13-26 0,-13 13 15,13-13 1,-13 14-1,13-14 32,-13 13-47,27-13 16,-14 0 15,0 0-15,1 0 15,-1 0-15,13 0-1,67 0-15,-53 0 0,-1 0 16,14 0-16,13 0 0,-13-27 0,53 14 0,-80 13 0,67-26 0,-66 26 0,39 0 16,-27-13-16,14-14 0,27 27 0,-27 0 0,-14-13 0,-26 13 15,27 0-15,0 0 0,-14 0 0,80-40 0,-93 40 16,1 0-16,12 0 0,-13 0 0,1 0 0,52 0 15,-40 0-15,27-13 16,-40 13-16,1 0 0,-1 0 0,13 0 0,-13 0 0,1 0 0,-1 0 0,0-13 16,14 13-16,-14 0 0,0 0 0,0 0 0,0 0 0,27 0 0,-27 0 15,1-27-15,-1 27 0,13 0 0,-12 0 0,25 0 16,-26 0-16,14 0 0,-14 0 0,0-13 16,54 13-1,-54 0-15,0 0 0,0 0 0,14 0 0,-27-13 0,26 13 16,-13 0-16,1 0 0,12 0 0,-13 0 0,0-13 0,14 13 15,-1 0-15,-12 0 0,-1 0 0,0 0 16,27 0-16,-27 0 0,0 0 0,0 0 16,1 0-16,25-14 0,-25 14 15,-1 0-15,13 0 16,-12 0-16,-1 0 16,0 0-16,0 0 15,14-26-15,-14 26 16,0 0-16,0 0 0,1 0 15,12 0-15,-26-13 0,13 13 16,1 0-16,-1 0 16,0 0-16,13 0 0,-12 0 15,-1 0-15,0 0 16,0 0-16,1 0 16,12 0-16,-13 0 0,1 0 15,-1-14-15,0 14 16,13 0-16,-12 0 15,-1 0-15,0 0 0,0 0 16,14 0-16,-14 0 16,0 0-16,0-13 0,1 13 0,12 0 15,-13 0 1,1 0 140</inkml:trace>
  <inkml:trace contextRef="#ctx0" brushRef="#br2" timeOffset="57493.877">21643 4829 0,'0'13'94,"13"-13"-94,-13 13 0,0 14 16,0-14-16,0 0 0,0 0 0,0 1 0,13 25 15,-13-26-15,0 1 0,0-1 16,27 13-16,-27-12 0,0-1 0,0 0 15,0 0-15,0 14 0,0-14 0,0 0 16,0 0-16,0 1 0,0 12 0,0-13 16,0 1-16,0-1 0,0 0 15</inkml:trace>
  <inkml:trace contextRef="#ctx0" brushRef="#br2" timeOffset="58497.709">21908 4842 0,'0'13'125,"0"14"-125,-14-27 0,14 13 15,-13-13-15,13 13 0,0 0 0,-13 1 0,-14 12 16,27-13-16,-13 0 16,13 1-16,-13-14 0,13 13 0,0 13 15,-13-26-15,13 14 0,0-1 16,0 0-16,-14 0 0,-12-13 16,26 27-16,0-14 0,-13-13 0,13 13 15,0 0-15,0 1 0,-13-14 0,-1 39 16,14-25-16,0-1 0,-13-13 0,13 13 15,0 14-15,-26-27 0,26 13 0,0 0 16,-14-13 0,14-13 77</inkml:trace>
  <inkml:trace contextRef="#ctx0" brushRef="#br2" timeOffset="59000.04">21669 4895 0,'-13'13'109,"13"0"-109,-13-13 0,13 40 0,-13-27 0,-1 27 16,14-14-16,-26-26 0,26 14 0,-13-14 0,13 13 0,0 0 15,0 0-15,-13-13 0,13 27 16,0-14-16,-14-13 16,14 13-16</inkml:trace>
  <inkml:trace contextRef="#ctx0" brushRef="#br2" timeOffset="59445.592">21802 4921 0,'0'14'78,"-14"-14"-78,14 26 0,0 0 16,-26-26-16,26 14 0,0-1 0,-13-13 0,13 26 0,-13-12 0,-1 39 16,14-40-16,-13 0 0,-13 0 0,26 0 0,0 1 0,-14 12 0,14-13 0,-26 54 15,13-54-15,13 0 0,-14 0 0,-12 14 0,26-14 0,-26 53 16,12-40-1,14-12 1</inkml:trace>
  <inkml:trace contextRef="#ctx0" brushRef="#br2" timeOffset="59965.24">22040 5014 0,'0'13'62,"0"0"-62,0 1 0,0 12 16,0 1-16,-13-27 0,13 13 0,0 0 0,0 0 0,-27 0 16,27 14-16,0-14 0,-13 0 0</inkml:trace>
  <inkml:trace contextRef="#ctx0" brushRef="#br2" timeOffset="60500.545">21894 4895 0,'0'13'31,"0"14"-31,0-14 0,0 66 15,-13-26 1,0 0-16,13-40 0,0 0 0,0 14 0,-27-14 16,27 14-16,0-14 0,0 13 0,-13-26 15,13 14-15</inkml:trace>
  <inkml:trace contextRef="#ctx0" brushRef="#br2" timeOffset="68652.237">21762 5107 0,'13'66'0,"-26"-132"0,39 211 16,-26-132-16,27 27 0,-27-27 0,0 0 0,0 14 0,13-14 0,-13 27 16,13-40-16,-13 13 0,0 13 0,0-12 0,0-1 0,14 0 15,12 40-15,-26-40 0,0 1 0,0-1 0,0 13 0,13-13 16,-13 1-16,0-1 0,0 0 0,0 14 0,0-14 15,0 27-15,0-14 16,0-13-16,0 0 0,0 1 0,0-1 16</inkml:trace>
  <inkml:trace contextRef="#ctx0" brushRef="#br2" timeOffset="71044.395">21524 3665 0,'0'-14'15,"13"14"79,0 0-78,1 0 15,-1 0-31,-13 14 0,13-14 0,13 0 15,-12 0-15,-1 0 0,0 0 16,0 0-16,-13 13 0,27-13 16</inkml:trace>
  <inkml:trace contextRef="#ctx0" brushRef="#br2" timeOffset="81531.07">21299 4247 0,'0'-14'16,"0"41"109,26-14-125,-26 0 0,0 27 0,0 39 16,0-39-16,0-27 0,0 1 0,0 25 0,0-12 0,0-1 0,14 1 15,-14-14-15,0 0 0,0 0 0,0 14 0,0-14 0,0 0 0,0 40 16,13-53-16,-13 13 0,0 1 16,0-1-16,13-13 15,-13 13-15,0 14 0,0-14 16,0 0-1,0 0-15,0 0 0,13-13 235,14 0-204,-14 0-31,0 0 0,0 0 16,1 0-16,12 0 0,-13 0 0,1 0 0,-1 0 0,0 0 15,14 0-15,-1 0 0,-13 0 0,0 0 16,14 0-16,-14 0 0,14 0 16,-14 0-16,27 0 0,-27 0 15,-13-13-15,13 13 0,0 0 0,14 0 16,-14 0-16,0 0 0,0 0 15,1 0-15,-1 0 16,13 0 0,-12 0-16,-1 0 15,0 0-15,27 0 16,-27 0 0,0 0-16,-13-13 15,13 13-15,14 0 0,-14 0 16,0 0 31,0 0-32,1 0-15,12 0 16,1 0 0,-14 0-16,0 0 0,14 0 0,-14 0 15</inkml:trace>
  <inkml:trace contextRef="#ctx0" brushRef="#br2" timeOffset="90018.47">18799 4472 0,'-27'0'63,"14"26"-48,0-13-15,-1 0 0,1-13 0,13 14 0,-26-14 0,13 13 0,-1-13 16,1 26-16,-53 1 0,53-14 0,0-13 16,-14 0-16,14 13 0,0 14 0,-80 12 15,67-39-15,-14 40 0,40-27 16,-13-13-16,26 0 47,0 0-47,0 0 0,14-13 0,65-27 15,67-26-15,66 27 16,-172 39-16,-13-14 0,13 14 0,-14 0 0,1 0 0,26 0 16,0 0-16</inkml:trace>
  <inkml:trace contextRef="#ctx0" brushRef="#br2" timeOffset="90356.591">19778 4511 0,'-14'27'47,"-12"-14"-47,-1 0 0,14-13 0,13 13 15,-13 1-15,0 12 0,0-13 0,-14 1 0,14-14 0,0 13 16,-1-13-16,14 13 0,-13-13 0,0 13 0,-14-13 0,14 27 0,0-27 16,13 13-16,-13-13 0,0 13 0,-14-13 0,27 13 0,-13-13 0,0 0 15,-1 0-15,14 14 0,0 12 16,0-39 31,14 13-47,-1 0 0,13-13 0,1-1 0</inkml:trace>
  <inkml:trace contextRef="#ctx0" brushRef="#br2" timeOffset="90643.58">20585 4458 0,'-14'0'47,"1"0"-31,-27 27-16,27-14 0,-13-13 0,13 13 0,-1-13 16,-12 13-16,-1 1 0,14-14 0,13 26 0,-13-26 15,-14 13-15,1-13 0,13 0 0,13 14 16,-13-14-16</inkml:trace>
  <inkml:trace contextRef="#ctx0" brushRef="#br2" timeOffset="90853.75">20836 4445 0,'0'13'31,"0"1"-31,-66 12 16,53-13-16,-1 14 0,1-27 0,13 13 0,-13-13 0,-14 13 0,14 0 15,0-13-15,0 0 0,13 14 0,-13-14 16</inkml:trace>
  <inkml:trace contextRef="#ctx0" brushRef="#br2" timeOffset="92959.223">22384 5675 0,'0'14'62,"0"-1"-62,26 27 16,-26-27-16,0 0 0,0 0 15,13-13-15,-13 13 0,14-13 0,-14 27 0,0-14 16,13 0-16,0 1 0,-13-1 0,27 0 16,-27 14-16,0-14 0,13 13 0,-13-13 15,0 14-15,13-14 16,-13 0-16,13 1 16</inkml:trace>
  <inkml:trace contextRef="#ctx0" brushRef="#br2" timeOffset="93958.325">22529 6033 0,'13'0'63,"14"-14"-63,-14 14 0,-13-13 0,80-13 0,-67 26 16,0 0-16,0-14 0,14 14 0,-14-13 0,27 0 15,-1 13-15,-25 0 0,-1 0 0,13 0 0,-13 0 0,80-40 16,-40 40-16,-13-13 15,-27 13-15,13-13 0,-12 13 0,-1 0 0,0-13 0,40 13 16,-40-14-16,0 14 0,1 0 0,12-13 0,27-13 16,-40 26-16,14 0 0,-14 0 0,0 0 0,0-14 15,1 14-15,-14-13 0,26 13 0,-13-13 16,14 13-16,-14 0 16,13 0-16,-12 0 0,39 0 15,-80 0-15,54 0 16,-27-13-16,13 13 0,0 0 15,0 0-15,27-27 0,-27 27 0,0 0 16,1 0-16,78-26 16,-79 26-16,14 0 0,13-27 15,-27 27-15,13 0 0,-12 0 0,-1 0 16,0 0-16,0 0 0,-13-26 16,27 26-16,-14 0 0,0 0 0,0 0 15,1 0-15,12 0 0,-26-13 0,13 13 0,53-14 16,-39 1-16,-14 13 0,0 0 15,14 0-15,-27-13 0,13 13 0,0 0 0,1 0 0,-1 0 16,13 0-16,-26-26 0,13 26 0,1 0 16,-1 0-16,-13-14 0,13 14 0,0 0 15,14 0-15,-14 0 16,0 0 0,-13-13-16,14 13 15,-1 0 16,13 0-15,-13 0-16,14 0 16,39-13-16,-53 13 15,14 0-15,-14 0 0,0 0 16,-13-13-16,13 13 0,1 0 16,12 0 15,-13 0-31,1 0 15,-1 0-15,0 0 0,13 0 0,-12 0 0,25-27 16,-25 27-16,25 0 16,-25 0-16,-14-13 0,13 13 0,0 0 0,13 0 15,-12 0-15,-1 0 0,0 0 16,0 0-16,14 0 16,-14 0-16,0 0 93,0 0-93</inkml:trace>
  <inkml:trace contextRef="#ctx0" brushRef="#br2" timeOffset="94384.577">25228 5120 0,'0'13'62,"0"40"-46,0-40-16,0 0 0,0 1 0,0 12 0,0-13 0,0 14 15,0-1-15,0 1 0,0-14 0,0 0 0,0 0 16,0 27-16,0-27 16,0 0-16,0 1 0</inkml:trace>
  <inkml:trace contextRef="#ctx0" brushRef="#br0" timeOffset="-9581.448">19381 8917 0,'0'13'93,"0"0"-93,0 0 16,0 27-16,0-27 0,0 0 0,0 14 0,0-14 0,0 0 16,13 14-16,-13-1 0,0-13 0,0 1 0,0-1 0,26 0 0,-26 0 15,0 14-15,14-1 0,-14-13 0,0 1 0,0 12 16,13 1-16,-13-14 0,0 27 15,0-27-15,0 0 0,13 0 16,-13 0 0,0 14 93,13-27-78,14 0-31,-14 0 0,13 0 16,107 0-16,-120 0 0,93 0 0,-80 0 0,67 0 0,-40 0 16,172 40-16,-146-40 0,-13 13 0,14-13 0,-27 0 15,13 0-15,172 40 0,-199-14 0,120-13 16,-13-13-16,-107 0 0,14 27 0,-13-27 0,0 0 15,-1 0-15,41 13 0,-67-13 0,27 0 0,-27 0 16,0 0-16,0 0 0,1 0 0,39 0 0,-40 0 16,0 13-16,13-13 0,-12 0 0,-1 0 0,0 0 15,0 0-15,40 0 16,-26 0-16,12 0 0,-25 0 16,-1 0-16,0 0 0,14 0 0,-14 0 0,0 0 0,0 0 0,1 13 15,25-13-15,-26 0 0,1 0 0,25 0 0,27 0 16,-39 0-16,-14 0 0,14 0 0,-1 0 0,-13 0 0,14 0 0,52 0 15,-66 0-15,1 0 0,25 0 0,-25 0 0,-1 0 0,93 0 16,-80 0-16,80 0 16,-27 0-16,-66 0 0,40 0 0,-39 0 0,25 0 0,67 0 15,-93 0-15,27 0 0,13 0 0,-40 0 0,14 0 0,-1 0 0,54 0 16,-54 0-16,14 0 0,-1 0 0,-12 0 0,12-13 0,-25 13 16,131 0-16,-132 0 0,27-26 0,-27 26 0,14 0 15,-1 0-15,80 0 0,-79 0 0,78-14 16,-65 14-16,-27 0 15,1 0-15,-1 0 0,26 0 0,-25 0 0,12 0 0,-13 0 0,14 0 16,-14 0-16,0 0 0,80-13 0,-67 13 0,-12 0 16,12 0-16,1 0 0,12 0 0,41-26 0,-41 26 15,-25 0-15,12 0 0,0 0 0,133 0 16,-146 0-16,-13-13 0,119 13 16,-79 0-16,-27 0 0,1 0 0,-1 0 0,40-14 15,-40 14-15,0 0 0,14 0 0,-14 0 0,0 0 0,40 0 0,-40 0 16,0 0-16,1 0 0,-1 0 0,13 0 0,-12 0 0,25-13 15,-12 13-15,-14 0 0,13 0 0,-12 0 0,52-26 16,13 26 0,-66 0-16,14-14 0,-14 14 0,0 0 0,1 0 0,-1 0 0,13 0 0,1 0 15,-14 0-15,0 0 0,14 0 0,-14 0 0,0 0 0,-13-13 0,27 13 16,-1 0-16,-13 0 0,1 0 0,-1 0 0,0 0 16,0 0-16,14 0 15,-14 0-15,-13-13 16,13 13-16,0 0 15,1 0-15,12 0 16,0 0-16</inkml:trace>
  <inkml:trace contextRef="#ctx0" brushRef="#br0" timeOffset="-8956.214">25665 8969 0,'0'14'125,"0"-1"-125,0 13 16,26-12-16,-26-1 0,27 40 15,-1 0-15,-13-27 16,-13-13-16,27-13 0,-27 14 16,13-14 62,0 0-78,0 0 15,53 0-15,-52 0 0</inkml:trace>
  <inkml:trace contextRef="#ctx0" brushRef="#br0" timeOffset="-7653.284">22714 9089 0,'0'26'172,"0"-13"-172,0 0 0,14 14 16,-1-27-16,0 40 15,-13-27-15,0 0 0,27-13 16,-27 13-16,0 14 0,0-14 15,13-13-15,-13 13 16,0 0-16,13-13 16,-13 14-16,0 12 15,0-13 1,13-13-16,-13 14 0,0-1 16,14 0-16,-14 0 0,0 14 15,0-14-15</inkml:trace>
  <inkml:trace contextRef="#ctx0" brushRef="#br0" timeOffset="-6082.394">22767 9062 0,'14'0'250,"-1"0"-235,0 0 1,0 0-16,1 0 0,12 0 16,-13 0-16,0 0 15,1 0-15,-1 0 16,13 0-16,-12 0 15,-1 0-15,0 0 0,0 0 16,14 0-16,-14 0 0,0 0 0,0 0 16,1 0-16,12 0 0,-13 0 15,1 0-15,-1 0 16,0 0-16,14 0 0,-14 0 0,0 0 297,-13 13-297,13 1 0,-13 12 15,13-13-15,-13 0 16,0 1-16,27-14 0,-27 13 0,0 13 16,13-26-16,-13 14 0,0-1 15,0 0 1,0 0-16,0 14 0,0-14 16,0 0-16,0 0 15,0 1-15,0 12 16,13-26-16,-13 13 15,0 1 1,0-1-16,0 0 0,0 27 16,0-27-16,14-13 0,-14 13 15,0 0-15,0 1 0,0 12 0,0-13 16,0 1 0</inkml:trace>
  <inkml:trace contextRef="#ctx0" brushRef="#br0" timeOffset="-4044.247">23217 9009 0,'13'0'313,"14"0"-298,-14 0-15,0 0 16,1 0-16,-1 0 0,0 0 15,13 0-15,-12 0 32,-1 0-1,0 0-31,0 0 16,14 0-16,-14 0 15,-13 27-15,13-27 16,1 0-16,-1 0 31,13 0 78,-13 0-93,1 0 31,-1 0-47,0 0 16,14 0 15,-14 0-31,0 0 15,0 0-15,1 0 16,12 0 0,-13 0-1,0 0 110,-13 13-109,14-13-16,-1 0 16,-13 13-16,0 0 15,26-13-15,-26 14 16,14-14-16,-1 26 0,-13-13 15,0 0-15,13 1 16,-13-1-16,0 13 0,13-26 0,-13 14 16,0-1-16,27 0 0,-27 0 0,0 14 15,0-14-15,13 0 16,-13 0-16,0 1 0,0 12 0,0-13 16,13-13-1,-13 14-15,13-14 0,-13 13 16,0 0-1,0 0 1,0 14-16,0-14 16,0 0-16,14 0 15,-14 1-15,0 12 16</inkml:trace>
  <inkml:trace contextRef="#ctx0" brushRef="#br0" timeOffset="-2034.177">22767 9168 0,'0'-13'47,"0"-1"-32,0 1 95,0 26 62,0 1-172,14 12 15,-14-13-15,13 1 0,-13-1 16,0 0-16,0 13 0,0-12 16,13-1-16,-13 0 15,0 0-15,0 14 16,27-27-16,-27 13 0,0 0 15,0 1 1,0-1 0,0 13 31,13-26-47,-13 13 31,0 1-31,0-1 47,0 0 328,0 0-360,13-13-15,-13 27 0,0-14 0,0 0 16,0 1 0,0-1-1,0 13 1,13-26-16,-13 40 15,0-27-15,0 14 16,0-14-16,0 0 0,13-13 16,-13 13-16</inkml:trace>
  <inkml:trace contextRef="#ctx0" brushRef="#br0" timeOffset="17876.803">21974 9710 0</inkml:trace>
  <inkml:trace contextRef="#ctx0" brushRef="#br0" timeOffset="22087.425">21908 8837 0,'0'13'94,"0"1"-79,0-1-15,0 0 0,0 0 0,0 27 16,0-27-16,0 0 0,0 1 0,0 12 16,0-13-16,0 1 0,0-1 0,0 0 0,0 0 0,0 14 15,0-1-15,0-13 16,0 1-16,0 12 16,0-13-16,0 1 0,0-1 15,0 0-15,0 13 16,0-12-16,0-1 0,0 0 15,0 0-15,0 14 0,0-14 0,0 0 16,0 1-16,0 25 16,0-26-16,0 14 15,0-14-15,0 14 0,0-14 16,0 0-16,0 0 0,0 1 16,0 12-16,0-13 0,0 0 15,0 14-15,0-14 0,0 14 0,0-14 16,0 13-16,0-12 15,0 12-15,-14-26 0,14 13 16,0 0-16</inkml:trace>
  <inkml:trace contextRef="#ctx0" brushRef="#br0" timeOffset="26536.905">21881 8586 0,'13'0'234,"1"0"-187,-1 0-47,0 0 0,0 0 0,14 0 16,-14 0-16,27 0 0,-1 0 0,-26 0 0,27 0 0,13 0 16,-26 0-16,25 0 0,15 0 0,-41 0 0,14 0 0,-27 13 0,27-13 15,-1 0-15,-25 0 0,78 0 0,-79 0 0,27 13 16,-27-13-16,1 0 0,12 0 0,27 0 15,-13 0-15,-1 0 0,-12 0 16,-14 0-16,0 0 0,0 0 0,1 0 16,12 0-16,-13 0 0,1 14 15,-1-14-15,0 0 0,14 0 16,-14 0-16,0 0 16,0 0-16,0 0 15,14 0-15,-14 0 0,0 0 16,1 0-16,-14 13 0,13-13 15,13 0-15,-12 0 16,-1 0 15,0 0-31,0 0 0,0 0 16,14 0-16,-14 0 0,0 0 0,1 0 0,-1 0 0,13 0 16,-13 0-16,14 0 0,-14 0 0,14 0 0,-14 0 15,0 0-15,0 0 0,53 0 0,-52 0 0,-1 0 16,13 0-16,-12 0 0,12 0 15,-13 0-15,14 0 32,-14 0-1,0 0-31,0 0 0,27 0 16,-27 0-16,1 0 15,-1 0-15,0 0 16,0 0-16,14 0 15,-14 0 1,0 0-16,0 0 16,1-13-16,12 13 15,-13 0-15,1 0 0,-1 0 0,0 0 16,-13-14 0,26 14-16,-12 0 0,-1 0 15,0 0 16,0 0-31,14 0 0,-14 0 16,0 0-16,1 0 0,-14-13 16,13 13-16,13 0 0,-13 0 15,1 0 1,-1 0 15,0 0-15,14 0-16,-14 0 15,0 0-15,0 0 0,1 0 16,12 0-16,-13 0 16,0 0 62,1 0-78,-1 0 0,13 0 15,-12 0-15,-1 0 16,0 0 359,0 0-359,-13 13 1390,14 1-1406,-14-1 0,0 13 0,0-13 0,26-13 0,-26 40 16,0 0-16,0-27 15,0 0-15,0 0 16,0 14-16,0-14 0,0 0 15,0 1-15,0-1 0,0 13 16,13-26 0,-13 14-16,0-1 15,0 0 1,0 0 0,0 0-16,0 14 15,0-14 16,0 0-15,0 1-16,0-1 16,0 13-16,0-12 0,0-1 0,0 0 15,0 0-15,0 14 0,0-14 0,0 0 16,0 0-16,0 1 0,0 12 16,0-13-16,0 0 0,-26-13 0,26 14 0,0-1 15,0 13-15,0-12 16,0-1-16,0 0 15,0 0-15,0 14 16,0-14-16,0 0 0,0 0 16,0 1-16,0 12 15,0-13 17,-13-13 139,13-26-124</inkml:trace>
  <inkml:trace contextRef="#ctx0" brushRef="#br0" timeOffset="37510.217">21855 10160 0,'13'0'218,"0"0"-202,0 0 0,1 0-16,-1 0 15,13 0-15,-13 0 16,1 0 62,-14 13 172,0 1-250,0 12 0,0-13 0,0 27 16,0-14-16,0-12 0,0 12 0,0 1 0,0-14 0,0 0 0,0 40 15,0-40-15,0 0 0,0 1 0,0-1 16,0 13-16,0-13 16,0 1-1,0-1 1,-14-13-16,14 13 15,-26-13 1,13 0 0,0 0-1,13 13 1,-14-13-16,1 0 16,13 27-1,-26-27-15,12 0 0,1 0 0,0 0 16,0 0-16,-27 13 15,27-13-15,0 0 16,-1 0-16,-12 0 0,13 0 16,-1 0-16,14-26 0,-13 26 15,0 0-15,13-14 16,-13 14-16,13-13 47,0 0-47,0 0 0,0-1 15,0-25-15,0 26 0,-27 13 0,27-14 16</inkml:trace>
  <inkml:trace contextRef="#ctx0" brushRef="#br0" timeOffset="38251.653">22000 9829 0,'0'14'156,"0"12"-156,27-13 15,-27 1-15,0-1 0,13 0 0,0 40 0,-13-40 16,0 0-16,13 1 0,-13 12 0,0-13 0,0 0 0,13 14 16,-13-1-16,27-12 0,-27-1 0,0 0 15,-13-13 48,-14 0-48,14 0-15,-27-13 0,27 13 0</inkml:trace>
  <inkml:trace contextRef="#ctx0" brushRef="#br0" timeOffset="45035.006">24024 9856 0,'0'13'47,"0"14"-32,13 25-15,-13-12 0,14-40 0,-14 13 16,0 14-16,0-14 0,0 0 0,0 0 0,0 1 0,0 12 0,0-13 15,0 1-15,0-1 0,13 27 16,-13-27-16,0 0 0,0 0 0,0 40 16,0-40-16,0 1 0,0-1 0,0 0 0,0 27 15,0-27-15,0 0 0,0 0 0,0 14 0,0-1 16,0-12-16,0-1 16,0 13-16,0-13 0,0-39 93</inkml:trace>
  <inkml:trace contextRef="#ctx0" brushRef="#br0" timeOffset="46420.937">24130 10147 0,'13'0'219,"0"0"-219,1 0 0,12 0 15,1 0-15,-14 0 0,-13 13 0,26-13 16,1 0-16,-14 0 0,0 0 0,-13 27 16,13-27-16,1 0 0,-14 13 15,26-13-15,-26 13 16,13-13-16,1 0 16,-14 13-16,13-13 0,-13 13 15,0 1 32,0 12-16,0-13-31,-13 1 16,13-1-16,-40 0 0,27 14 16,-1-27-16,-12 13 0,26 0 0,-26-13 15,26 13-15,-14-13 0,-12 13 16,13-13-16,-1 0 15,14 27 1,-26-27-16,13 0 0,-1 0 16,1 0-16,0 0 15,-13 0-15,12 0 0,1 0 16,0 0-16,0 0 16,-14 0-16,14 0 46,0 0-30,26 0 62,13 0-62,-12 0-16,-1 0 15,0 0-15,0 0 16,14 0-16,-14 0 16,0 0-16,0 0 0,1 0 0,12 0 15,-13 0-15,1 0 16,-1 0-16,0 0 0,0 0 16,14 0-16,-14 0 15,0 0-15,0 0 16,1 0-16,12 0 15,-13 0-15,14 0 16,-14 0-16,14 0 0,-27 13 16,13-13-16,0 0 93,0 0-46</inkml:trace>
  <inkml:trace contextRef="#ctx0" brushRef="#br0" timeOffset="102315.116">22490 9631 0</inkml:trace>
  <inkml:trace contextRef="#ctx0" brushRef="#br0" timeOffset="103438.44">22490 9631 0,'0'26'297,"0"-12"-297,0-1 16,0 0-16,-27-13 0,27 13 0,0 14 0,-13-14 0,13 0 0,0 14 15,0-1-15</inkml:trace>
  <inkml:trace contextRef="#ctx0" brushRef="#br0" timeOffset="104272.586">22529 10081 0,'0'13'78,"0"0"-62,0 0-16,0 14 0,0-14 0,0 0 0,0 1 0,0 65 15,0-26-15,0-27 16,0 14-16,0-27 0,0 0 0,0 27 0,0-27 0,0 1 0,0 38 15,0-25-15,0 13 0,0-27 0,0 0 0,0 14 0,0-1 0,0 40 16,0-53-16,0 1 0,0-1 16,0 27-16,-13-40 109,13-27-109,-13-13 0,13 27 16,0 0-16,0-14 0</inkml:trace>
  <inkml:trace contextRef="#ctx0" brushRef="#br0" timeOffset="105402.317">22463 10187 0,'0'0'0,"0"-14"47,13 14-47,-13-13 16,0-13-1,0 12 1,14 14-16,-14-13 16,0 0-16,13 13 15,-13-13-15,0-14 0,0 14 16,13 13-16,0 0 78,14 0-16,-14 0-62,0 0 16,0 0-16,1 0 0,12 0 16,-13 0-16,1 0 15,-1 0-15,0 0 16,-13 26-16,26-26 0,-12 0 0,-1 0 16,-13 14-16,13-14 0,27 13 0,-27-13 0,-13 13 0,13-13 15,-13 13-15,14-13 0,25 27 0,-26-27 16,-13 13-16,14-13 0,-1 0 15,-13 13 1,0 1 109,0-1-125,0 0 0,-13 13 0,13-12 0,-14-14 16,-12 13-16,0 40 0,12-40 0,-52 53 15,66-53-15,-13-13 0,13 14 0,-13-14 16,13 13-16,-40 0 0,27 14 0,13-14 0,-13-13 0,-1 13 16,-12-13-16,13 26 0,-1 1 0,1-27 0,13 13 15,-13-13-15,13 13 0,-27-13 0,14 14 0,0-14 16,13 13-16,-13 13 0,0-26 78,13 14-78,-27-14 0</inkml:trace>
  <inkml:trace contextRef="#ctx0" brushRef="#br0" timeOffset="106925.042">22423 9062 0,'0'-13'0,"0"26"141,0 0-141,0 14 15,0-14-15,0 0 0,0 0 0,0 133 16,0-106-16,0 118 15,0-144-15,0-1 0,0 27 0,0-1 0,0-26 0,0 14 16,0-14-16,0 0 0,0 1 0,0-1 0,0 0 16,0 14-16,0-14 0,0 0 15,0 0-15,0 0 16</inkml:trace>
  <inkml:trace contextRef="#ctx0" brushRef="#br0" timeOffset="108311.652">22410 8930 0,'0'-13'15,"13"13"141,1 0-156,39-14 16,-40 14-16,13 0 0,67 0 16,-80 0-16,0 0 0,1 0 0,25 0 0,-12 0 0,26 0 0,-27 14 15,40-14-15,-53 0 0,27 0 0,0 0 0,-14 0 0,120 0 16,-106 0-16,-14 0 0,0 0 0,1 0 0,-14 0 0,93 0 16,-53 0-16,-40 0 0,27 0 15,-40 13-15,13-13 16,0 0-16,0 0 0,1 0 15,12 0-15,-13 0 16,1 0-16,-14 26 0,13-26 16,0 0-16,14 0 0,-14 0 15,0 0-15,0 0 0,0 13 16,14-13 0,-14 0-1,0 0-15,1 0 16,-1 0-1,13 0 1,-13 0 0,1 0-16,-1 0 15,0 0-15,27 0 0,-27 0 16,0 0-16,1 0 0,25 0 16,-26 0-16,1 0 0,-1 0 62,13 0-62,-12 0 0,-1 0 16,0 0-1,0 0-15,14 0 0,-14 0 16,0 0-16,0 0 31,1 0-15,12 0-16,-13 0 15,1 0-15,-1 0 16,0 0-16,14 0 47,-14 0-16,0 0-15,0 0-16,0 0 0,1 0 15,12 0-15,-13 0 0,1 0 16,-1 0 0,0 0-1,14 0 1,-14 0 0,0 0-16,0 0 0,0 0 15</inkml:trace>
  <inkml:trace contextRef="#ctx0" brushRef="#br0" timeOffset="-129879.052">18680 15028 0,'-27'0'109,"27"14"-109,-13-14 0,0 26 0,-1-26 0,1 13 0,13 1 0,-39-1 16,-28 53-16,54-53 0,-40 27 15,0 13-15,40-40 0,0-13 0,13 13 0,-13 0 0,-1-13 16,14 14-16,-26 12 0,26-13 266,13-13-266,14 14 0,-14-1 15,13-13-15,1 26 0,171 40 0,-132-39 0,-13-1 16,-13-12-16,0-1 0,26-13 0,119 53 16,-119-14-16,66-12 0,-105-14 15,-1 0-15,-12-13 0,-1 0 0,0 0 0,27 14 0,-27-1 16,0-13-16,0 0 0,1 0 15,-14 26-15,26-26 0</inkml:trace>
  <inkml:trace contextRef="#ctx0" brushRef="#br0" timeOffset="-129108.222">18256 15663 0,'27'0'93,"-14"0"-93,0 0 0,0 14 16,1-14-16,52 26 0,-27-26 0,-25 0 0,25 13 16,-25 14-16,25-27 0,54 39 0,-1 1 15,-52-13-15,-27-27 0,27 26 0,-27-26 16,1 13-16,12 1 0,-13-14 0,27 13 0,-14-13 0,-26 26 16,14-26-16,-1 0 0,0 13 0</inkml:trace>
  <inkml:trace contextRef="#ctx0" brushRef="#br0" timeOffset="-48148.922">14989 15002 0,'13'0'266,"0"0"-250,0 0-16,1 0 15,-1 0-15,13 0 16</inkml:trace>
  <inkml:trace contextRef="#ctx0" brushRef="#br0" timeOffset="-10044.646">22582 10107 0,'0'13'156,"0"14"-156,0 145 16,0-146-16,0 146 16,0-132-16,0-27 0,0 0 0,0 1 15,0 39-15,0-40 0,0 0 0,0 13 0,0-12 0,0-1 16,0 13-16,0 1 0,0-14 0,0 0 16,0 1-1,0-1 1,13-13 31,-13 26 93,0-13-140,0 1 16,0-1-16,0 0 16,0 0-16,0 14 0,0-14 15,0 0-15,0 1 16,0-1-16,0 13 15,0-13-15,0 1 16,0-1 0,0 0-16,0 14 31,0-14 31,0 0-30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10:59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8387 12488 0,'0'-13'47,"14"13"0,-1 0-31,13 0-16,-13 0 0,14 0 0,-14 0 0,27 0 15,-27 0-15,27 0 0,-1 0 16,-25 0-16,12 0 0,-13 0 0,27 0 15,0 0-15,-27 0 0,0 0 0,0 0 0,54 0 16,-15 0-16,1 0 16,-26 0-16,-14 0 0,14 0 0,-1 0 0,-13 0 0,27 0 15,0 0-15,-27 0 0,27 0 0,-14 0 0,0 0 0,1 0 0,65-13 16,-65 13-16,13 0 0,-27 0 0,40 0 0,-40 0 0,27 0 0,66 0 16,-67 0-16,-26 0 0,14 0 0,13 0 0,-1 0 0,27 0 15,-39 0-15,-14 0 0,14 0 0,-1 0 0,-13 0 16,67 0-16,-27 0 15,-40 0-15,0 0 0,0 0 0,14 0 0,-14 0 16,0 0-16,0 0 0,1 0 0,12 0 16,-13 0-16,27 0 0,-14 0 0,-12 0 15,-1 0-15,0 0 0,40 0 0,-40 0 16,1 0-16,-1 0 0,53 0 16,-13 0-16,-14 0 0,-25 0 0,12 0 15,-13 0-15,1 0 0,-1 0 0,0 13 0,27-13 0,-27 0 16,0 0-16,27 0 0,-27 0 0,0 0 0,1 0 0,39 0 0,-40 0 15,26 0-15,-25 0 0,-1 13 0,0-13 0,14 0 0,25 0 16,-25 0-16,-14 0 0,0 0 0,1 0 0,-14 14 0,39-14 16,-25 0-16,-1 0 15,0 0-15,13 0 0,-12 0 0,-1 0 0,0 0 16,0 0-16,14 0 0,-14 0 0,0 26 0,1-26 0,38 0 16,-38 0-16,-1 0 0,0 0 0,14 0 0,-1 0 0,-13 0 0,14 0 15,65 0-15,-78 0 0,-1 0 0,27 0 0,-27 0 16,53 13-16,-53-13 0,0 0 0,14 0 0,-14 0 15,0 0-15,14 14 0,-14-14 0,40 0 16,-40 0-16,0 0 0,14 0 16,-14 13-16,0-13 0,0 0 0,1 0 15,12 0-15,-13 0 0,1 0 0,-14 13 0,13-13 0,0 0 16,14 0-16,-14 0 0,0 0 0,13 26 0,1-26 0,-14 0 16,0 0-16,1 0 0,-1 0 0,26 0 0,-25 0 15,-1 0-15,0 0 0,14 0 0,-14 0 0,27 0 16,-27 0-16,26 14 15,-25-14-15,-1 0 0,0 0 0,27 0 16,-27 0-16,0 0 0,1 0 0,-14 13 0,26-13 0,0 0 16,-12 0-16,-1 0 0,13 0 0,-12 0 0,-1 13 0,0-13 0,27 0 0,39 0 15,-52 0-15,-1 0 0,-13 0 0,1 0 0,65 0 16,-66 0-16,0 13 0,14-13 0,-14 0 0,13 0 16,41 0-16,-54 0 0,40 27 15,-27-27-15,14 0 0,-27 0 0,0 0 0,1 0 0,12 0 16,40 0-16,-53 0 0,1 0 0,-1 0 0,27 0 0,-27 13 15,13-13-15,14 0 0,-14 0 0,14 0 0,-27 0 0,27 0 0,-27 0 16,27 0-16,13 0 0,-27 0 0,1 0 0,-14 0 16,27 13-16,-27-13 0,106 0 0,-106 0 0,27 0 15,0 0-15,-27 0 0,13 0 0,80 14 16,-93-14-16,67 0 0,-14 0 0,-53 0 0,14 0 16,-14 0-16,0 0 0,0 0 0,53 0 0,-52 0 15,12 0-15,-13 0 0,1 0 0,-1 0 0,26 0 0,-25 0 16,-1 0-16,0 0 0,0 0 0,14 0 0,26 0 15,-40 0-15,13 0 0,14 0 16,-27 0-16,14 0 0,-14 0 0,0 0 0,40 0 16,-40 0-16,1 0 0,-1 0 0,0 0 0,14 0 0,12 0 15,-26 0 1</inkml:trace>
  <inkml:trace contextRef="#ctx0" brushRef="#br0" timeOffset="2021.035">8083 12131 0,'0'-13'31,"0"26"297,0 0-328,0 1 0,0 12 0,0-13 0,-26 1 16,26-1-16,0 53 0,-14-53 0,14 0 0,0 14 16,0-14-16,0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15:3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22529 13097 0,'0'-13'78,"0"-14"-78,0 1 0,13 13 0,1-40 0,25 13 0,-12 0 0,13 1 0,39-147 16,-53 120-16,14 27 0,0-14 0,-27-13 0,27-1 16,39-65-16,-39 26 0,-14 67 0,14-1 0,-40 27 15,26-93-15,1 93 0,-14-14 0,0 1 0,-13-1 0,14 14 16,38-146-16,-12 93 16,-27 26-16,14-26 0,-1 53 0,-26 0 0,13-14 0,1 14 15,-14-13-15,13 12 0,-13-25 0,13 25 0,0 1 0,-13-26 0,27 39 16,-14-40-16,0 0 0,1 27 0,12-13 0,-13-1 0,-13 14 15,13-27-15,-13 27 0,27-27 0,13-26 0,-40 53 0,13 0 16,13-27-16,-12 27 0,-14-1 0,26-65 16,0 53-16,-26-1 0,14 27 15,-14-13-15,13 0 0,-13-14 0,13 27 0,-13-13 0,0 0 16,13 0-16,1 13 0,-14-14 0,26 1 0,-26-13 16,0 12-16,0 1 0,13 0 0,0 13 0,-13-13 0,40-80 15,-27 80-15,-13-14 0,14 1 0,-1 26 0,-13-26 0,40-27 16,-40 39-16,13 14 0,-13-26 15,0 13-15,13 13 32,-13-27-32,13 14 15,-13 39 79,0-12-94,0-1 0,0 0 16,0 27-16,0-27 0,0 14 0,27 92 0,-14-67 0,-13-12 15,26 26-15,-26-13 0,14-13 0,12 13 0,14 106 16,-27-120-16,13 27 0,-12-26 0,12 13 0,-13-13 0,67 185 16,-54-159-16,14-13 0,-27-14 0,27 28 0,79 197 15,-40-132-15,27 67 16,-93-159-16,27-1 0,-14 1 0,-12 13 0,78 106 15,-78-146-15,12 13 0,-13 14 0,14 0 0,-14-1 0,40 54 16,-53-80-16,13 0 0,0 27 0,14-27 0,-14 14 0,40 65 16,-40-78-16,-13-1 0,0 0 0,0 0 15,13 14-15,1-27 16</inkml:trace>
  <inkml:trace contextRef="#ctx0" brushRef="#br0" timeOffset="8421.688">22318 13348 0,'0'27'172,"0"-14"-172,0 0 0,0 0 0,0 1 16,-14 12-1,14-13-15,0 1 32,14-14 202,-14-14-234,13 14 0,0 0 16,14-26-1,-14 26-15,-13-13 0,13 13 0,0 0 0,-13-14 0,13 14 16,-13-13-16,27 13 0,-14 0 0,-13-13 16,13 13-16</inkml:trace>
  <inkml:trace contextRef="#ctx0" brushRef="#br0" timeOffset="9733.346">22397 13137 0,'0'13'94,"0"0"-79,0 27-15,0-27 0,-13 0 16,13 0-16,0 27 15,0-13-15,-27-14 0,27 0 16,0 0-16,0 14 16,0-14-1,0 0 17,0 0-17,0 1 1,14-14-16,-14 26 0,0-13 15,13-13-15,-13 14 16,13-14 109,0 0-125,0 0 16,14 0-16,-14 0 31,-13-14 0,13 14-15,-13-26-16,14 26 0,-14-13 0,13-1 0,-13 1 0,13 0 0,27-40 15,-40 40-15,13 13 0,-13-13 0,13-1 0,-13-12 16,13 13-16,-13-1 0,27 1 16,-14 0-1,-13 26 204,0 0-219,0 1 16,0 105-16,0-80 0,0 1 0,0-27 0,0 27 15,0-13-15,0 52 0,0-66 0,0 27 16,0-27 0,0-26 30,0-27-30,13 27-16,1-40 0,12 27 16,-26 12-16,13-25 0</inkml:trace>
  <inkml:trace contextRef="#ctx0" brushRef="#br0" timeOffset="38010.023">5490 8229 0,'13'0'63,"1"0"-63,12 0 0,-13 0 0,0 0 0,14-14 15,13 14-15,-27-26 0,0 26 0,27 0 0,-1 0 0,-25 0 16,65 0-16,-39 0 0,-14 0 0,14-13 0,-27 13 0,27 0 15,132 0-15,-133 0 16,-25 0-16,118 0 0,-119 0 0,14 0 16,-1 0-16,1 0 0,26 0 0,-40 0 0,26 0 0,-25 0 0,12 0 15,1 0-15,-14 0 0,40 0 0,-27 0 0,-13 0 0,27 0 0,-27 0 16,40 0-16,-40 0 0,67 0 0,-54 0 0,1 0 16,-14 0-16,13 0 0,-12 13 0,25-13 0,-25 0 15,12 0-15,-13 0 0,1 0 0,38 26 16,-12-26-16,0 0 0,-27 0 15,0 0-15,0 0 0,1 0 0,12 0 0,-13 0 16,1 14-16,-1-14 0,0 0 16,14 0-16,-14 0 15,0 0-15,0 0 0,0 0 16,27 0-16,-13 0 0,12 0 16,-25 13-16,-1-13 0,0 0 0,0 0 0,0 0 0,27 0 15,-27 0-15,1 0 0,-1 0 0,13 0 0,-12 0 0,12 0 0,0 0 16,1 0-16,-14 0 0,27 0 0,-27 0 0,0 0 0,1 0 0,-1 0 15,53 0-15,-53 0 0,14 0 0,-14 0 16,13 0-16,-13 0 16,14 0-1</inkml:trace>
  <inkml:trace contextRef="#ctx0" brushRef="#br0" timeOffset="88552.273">12925 17714 0</inkml:trace>
  <inkml:trace contextRef="#ctx0" brushRef="#br0" timeOffset="88707.791">12925 17714 0</inkml:trace>
  <inkml:trace contextRef="#ctx0" brushRef="#br0" timeOffset="105743.621">12290 17899 0</inkml:trace>
  <inkml:trace contextRef="#ctx0" brushRef="#br0" timeOffset="-149363.675">12237 15610 0,'26'0'125,"-12"0"-125,-1 0 0,0 0 0,0 0 16,1 0-16,12 0 0,-13 0 0,0 0 0,1 0 0,39 0 15,-40 0-15,0 0 0,0 0 0,14 0 0,-1 0 0,14 0 16,-27 0-16,0 0 0,1 0 0,-1 0 0,13 0 0,-12 0 0,12 0 16,14 0-16,-14 0 15,-13 0-15,27-39 0,-27 39 16,1 0-16,-1 0 0,13 0 0,-26-13 0,13 13 15,1 0-15,-1 0 0,0 0 16,14 0-16,-14 0 16</inkml:trace>
  <inkml:trace contextRef="#ctx0" brushRef="#br0" timeOffset="-74028.375">12594 15531 0,'0'27'187,"0"-14"-187,0 0 0,0 0 0,0 0 0,0 14 0,0-14 16,0 80-16,0-80 16,0 106-16,0-106 0,0 1 15,0-1-15,0 0 0,13 27 0,-13-27 0,0 0 0,0 0 0,0 14 16,0-14-16,0 0 0,0 1 0,0-1 0,0 13 16,0-13-16,0 1 15,0-1-15,0 40 16,0-40-16,0 14 15,0-14-15,0 13 0,0-13 0,0 1 0,0-1 16,0 0-16,0 14 0,0-1 0,0-13 16,0 0-16,0 14 0,0-14 15,0 0-15,0 1 0,0-1 16,0 13-16,0-12 16,0-1-16,0 0 0,0 0 15,0 14-15,0-14 16,0 0-16,0 0 0,0 1 0,0 25 15,0-25-15,0-1 0,0 0 16,0 13-16,0-12 16,0-1-1,0 0-15,0 0 16,0 1 0,0-28 62,0 1-78,0 0 0,0 0 0,0-27 0,0 27 0,-13-106 15,13 79-15,0 0 0,0 14 0,0-1 0,0-118 16,0 52-16,-26 1 16,26 52-16,0 27 0,0 0 0,0-27 0,0 27 0,0-54 15,0 54-15,0 0 0,0-27 0,0 27 0,0 0 0,0-14 0,0 1 16,0 13-16,0-1 0,0-12 0,0 13 15,0 0-15,0-1 0,0 1 16,0-13-16,0 12 16,0 1-16,0-13 15,0-1-15,0 14 16,0 0-16,0 0 0,0-1 16,0-12-16,0 13 0,0-1 15,0 1-15,0 0 16,0 0-1,0-14 1,0 14-16,0 0 16,0 0-16,0-1 15,0-12 1,0 13 0,0-1 15,13 14 94,-13 14-125,0 12 0,0-13 0,0 1 0,0-1 15,0 0-15,0 14 0,0-14 0,0 0 0,0 53 0,0-39 16,0-1-16,0-13 0,0 0 0,0 1 0,0 25 0,0 1 16,0-27-16,0 14 0,0-14 0,0 0 0,0 14 0,0 12 15,0-12-15,0-1 0,0-12 0,0-1 0,13 26 0,-13 28 16,0-28-16,0 14 16,0-40-16,0 1 0,0-1 0,0 0 0,0 14 15,0-14-15,0 0 0,0 0 0,0 1 0,0 25 16,0-26-16,0 1 0,0-1 0,0 13 15,0 1-15,0-14 0,0 0 0,0 14 0,0-14 16,0 13-16,0-12 0,0 12 0,0-13 0,0 1 16,0 52-16,0-40 15,0 1-15,0-1 0,0-13 16,0 1-16,0-1 0,0 0 0,0 13 0,0-12 0,0-1 0,0 0 16,0 0-16,-26 27 0,26-27 0,0 0 0,0 1 15,0 25-15,0-25 0,-14 39 0,14-40 16,0 0-16,0 0 0,0 14 0,0-14 15,0 0 1,0-26 93,0-27-109,0 27 16,0-80-16,0 67 0,0-14 0,14 1 0,-14-1 16,0 13-16,0-12 0,0 12 0,0 14 0,0-27 0,0 27 0,0 0 15,13-27-15,-13 27 0,0-66 0,13-14 16,-13 67-16,0 12 0,0 1 16,0 0-16,0 0 0,13 13 0,-13-27 0,0 1 0,0 13 15,0-14-15,0-13 0,0 27 0,27 0 0,-27-14 16,0 14-16,0 0 0,0 0 0,0-27 15,0 27-15,13 0 0,-13-1 0,0 1 0,0-27 16,0 27-16,0-13 16,0-1-16,13 27 15,-13-13-15,0 0 0,0 0 16,0-1-16,0-12 16,0 13-16,0-1 15,14 1-15,-14 0 16,0-13-16,0 12 15,0 1 1,0 0 0,0 0-1,0-14-15,13-26 16,-13 27-16,0 13 16,0-1-16,0 1 0,0 0 15,0 0-15,0-14 16,0 14-1,0 0 1,0 0 0,0 26 171,0 0-187,0 13 0,0-12 0,0 65 16,0-53-16,0 107 15,0-94-15,0 14 0,-13-13 0,13-13 0,0 78 16,-27-25-16,14-41 0,13-25 0,0 39 0,0 0 0,0-14 0,0-12 16,0-14-16,-13 27 0,13-27 0,0 26 0,0 41 15,0-67-15,-27 0 0,27 27 0,0-27 0,0 0 0,0 40 16,0-39-16,0-1 0,0 0 0,0 14 0,0-14 0,0 13 0,-13 40 16,13-52-16,0 25 0,0-26 0,-13 14 15,13-1-15,0-12 0,0-1 0,0 0 0,0 0 16,0 14-16,-14-27 0,14 13 0,0 0 0,0 14 15,0-1-15,0-13 0,0 1 16,0 25-16,0-25 16,0-1-16,0 0 31,0 0-31,-13-13 16,13 13-16,0-26 46,0 0-46,0-27 16,0-39-16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21:43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8996 0,'13'0'156,"0"0"-156,14 0 16,65 0-16,-52 0 0,0 0 0,-14 0 0,14 0 0,-1 0 15,120 0-15,-93 0 16,0 0-16,-39 0 0,-14 0 0,0 0 0,14-13 0,-14 13 16,0 0-16,1 0 0,-1 0 0,13 0 15,-13 0-15,1 0 16,-1 0 0,0 0-16,27-14 15,-14 14-15,40 0 0,-52 0 16,-1 0-16,13 0 0,-12 0 0,-1 0 0,40 0 0,-40 0 15,0 0-15,0 0 0,1-13 0,-1 13 0,13 0 0,14 0 16,-27 0-16,14 0 0,-14 0 0,-13-13 0,26 13 16,-12 0-16,12 0 0,-13 0 15,0 0-15,14 0 16,-1 0-16,-12 0 0,-1 0 0,13 0 16,1 0-16,-14 0 0,0 0 0,0 0 0,1 0 0,52 0 15,-53 0-15,14 0 0,-14 0 0,0 0 0,13 0 16,27 0-16,-13 0 0,-13 0 0,-14 0 0,0 0 0,27 0 15,79 0-15,-106 0 16,27 0-16,-14 0 0,-13 0 16,1 0-16,-1 0 0,0 0 0,0 0 15,14 0-15,-14 0 0,0 0 0,0 0 16,1 0-16,12 0 0,1 0 0,-14 0 16,0 0-16,13 0 0,-12 0 0,25 0 15,14 0-15,-26 0 0,-1 0 16,-13 0-16,1 0 0,-1 0 0,0 0 0,14 0 15,-14 0-15,0 0 16,0 0 0,0 0-16,14 0 0,13 0 15,-27 0-15,27 0 16,-27 0-16,0 0 0,0 0 16,0 0-16,14 0 0,-14 0 0,0 0 0,1 0 15,-1 0-15,13 0 16,-12 0-16,-1 0 15,0 0-15,0 0 0,14 0 16,-14 0-16,13 0 16,-12 0-16,12 0 15,-13 0-15,1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30:0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9657 14936 0,'-26'0'63,"13"0"-63,-1 0 16,14 13-16,-13 0 0,-27 14 0,27-14 0,0 13 15,0 1-15,-14-14 0,27 14 0,-13-14 0,-13 53 16,26-53-16,0 0 0,0 1 0,0 25 15,0-25-15,0-1 0,0 0 0,0 0 16,0 14-16,0-14 0,13-13 0,0 13 16,-13 0-16,0 1 15,27-14-15,-14 0 78,0 0-78,0 0 16,0 0-16,14 0 0,-27-14 0,13 14 16,0 0-16,40-13 0,-39 0 15,-1 13-15,0 0 0,27-40 0,-14 27 16,1 0-16,-1 13 16,-26-13 62,13 13-78,-13-27 0,13 27 0,1-26 15,-14 12-15,0 1 0,13-13 0,-13 12 0,26 1 16,-26 0-16,0 0 16,14-14-16,-14 14 15,0 0-15,0 0 16,0-1-16,0-12 0,0 13 15,0 0-15,0-1 0,0 1 0,0-13 0,0 12 16,0 1-16,0 0 0,0 0 16,-27 13 93,14 0-93,0 0-16,-1 0 0,1 0 0,-26 0 0,-1 0 0,27 13 0,-14-13 0,-132 40 15,133-40-15,13 0 0,-14 13 0,1-13 0,26 13 16</inkml:trace>
  <inkml:trace contextRef="#ctx0" brushRef="#br0" timeOffset="742.074">10041 15081 0,'0'0'0,"-27"0"31,27-13-15,14 13-1,-1 0-15,0-26 16,0 26-16,1 0 0,12 0 0,-26-14 0,79 1 15,67-13 1,-80 26-16,-53 0 0,14 0 0,-1-27 0,80 14 16,-53 13-16,-13 0 0,-1 0 0,14-26 0,-13 26 0,-14 0 0,107-14 15,-80 14-15,13 0 0,-13 0 0,-14 0 0,14-26 0,13 26 0,146-13 16,-172 13-16,-14 0 0,40 0 0,-26 0 0,13 0 16,93 0-16,-41-27 15,-65 27-15,39 0 0,-65 0 0,25 0 0,1 0 0,-27-13 0,14 13 16,26 0-16,-40 0 0,13-13 0,1 13 0,-14 0 0,27 0 15,-14 0-15,54-13 0,-67 13 0,0 0 0,27 0 0,26-27 0,-53 27 16,14-13-16,39 13 0,106-27 0,-146 27 0,40-13 16,-26 13-16,13-26 0,172 12 0,-80-12 15,-39 13-15,-79 13 0,12 0 0,-26 0 16,1-13-16,25 13 0,-25-27 0,39 27 0,-40 0 0,0 0 0,27 0 16,-27 0-16,13 0 0,1 0 15,-14 0-15,0 0 0,14-13 16,-1 13-16,-26-13 0,13 13 0,1 0 15,-1 0-15</inkml:trace>
  <inkml:trace contextRef="#ctx0" brushRef="#br0" timeOffset="1551.374">13877 14592 0,'0'0'0,"-13"0"0,13 26 16,0-12 15,-13-14-31,13 13 16,-13-13-16,13 13 0,0 0 15,0 14-15,0-14 0,0 0 16,0 0-16,13 1 16,-13 12-16,13-26 0,-13 13 0,13-13 0,-13 14 0,27-1 15,-14-13-15,0 13 0,1 13 0,-1-26 0,-13 14 0,26-14 0,-13 13 16,1-13-16,-14 13 0,13-13 0,0 13 0,14-13 0,-27 27 0,39-14 16,-25-13-16,12 0 0,-13 0 0,0 13 15,40-13-15,-39 0 0,52 0 16,-53 0-16,13 0 0,-12 0 0,12 0 0,-13 0 0,1 0 0,-1 0 15,0 0-15,13 0 0,-12-13 0,-1 13 16,0 0 0,0 0-16,14 0 15,-14 0-15,-13-26 0,13 26 0,27-14 16,-27 14-16,27-26 0,-27 26 16,14-13-16,-14 13 0,-13-27 31,0 14 0,0 0-31,0-40 0,0 40 0,-27-40 16,27 39-16,0 1 0,-13 0 0,13 0 0,0-14 0,0 14 0,-13-13 15,13 12-15,-13-12 0,13 13 0,0-1 0,0 1 16,-14 13-16,14-13 0,-26 13 16,26-26 30,-13 26-46,0 0 16,-14-14-16,1 14 16,12 0-16,1 0 0,-40 0 0,40 0 0,0 0 15,0 0-15,-1 0 0,-39 0 0,40-13 16,0 13-16,-13 0 0,12 0 0,1 0 0,-13 0 0,-1 0 16,14 0-16,0 0 0,-1 0 15,1 0-15,0 0 16,-13 0-16,12 0 0,1 0 0,0 0 15,0 0-15,-14 0 0,14 0 0,0 0 0,-14 0 16,1 0-16,13 0 0,-1 0 0,1 0 0,0 0 0,-27 0 16,40 13-16,-13-13 78</inkml:trace>
  <inkml:trace contextRef="#ctx0" brushRef="#br0" timeOffset="3423.401">11589 14182 0,'0'13'94,"26"-13"-94,-13 79 16,1-65-16,-1 38 15,-13-38-15,13-1 0,-13 13 0,0-12 0,27-1 0,-14 13 16,-13 1-16,0-14 0,0 0 0,13 0 0,-13 1 16,0 12-16,13-26 15,1 0 95,-14-13-110,0 0 0,0-1 15,26-12-15,-13 0 16,-13 12-16,13 14 0,-13-26 0,14 13 16,-14-14-16,0 14 0,39-14 15,-25 14-15,-1-26 16,0 39-16,-13-14 0,13 14 0,-13-13 15,0 0-15,13 26 125,-13 0-109,0 1-16,40 38 0,-40-38 0,0-1 0,13 13 0,-13-12 16,14-1-16,-1 13 0,-13 1 15,26-27-15,-26 13 0,14 0 0,-14 0 16,13-13-16,-13 14 16,13-14-16,-13 26 15,13-26-15,-13 13 16,27-13-16,-27-26 62,0 13-46,0-1-16,13 1 0,-13 0 0,0-13 0,0 12 0,0 1 0,13 0 0,-13 0 16,13-54-16,-13 54 0,0-13 0,0 13 15,0-1-15,14 14 0,-14-13 0,0 0 0,0-14 16,0 1-16,26 13 15,-26 0 1</inkml:trace>
  <inkml:trace contextRef="#ctx0" brushRef="#br0" timeOffset="5306.136">9340 16378 0,'-13'0'16,"-1"13"-16,1-13 0,0 13 0,-14 0 15,14-13-15,13 14 0,-13-14 0,0 26 0,-27-13 16,40 1-16,-13-14 0,13 13 0,-13-13 0,13 13 0,-14 14 15,1-27-15,13 13 0,0 0 0,-40 0 16,40 0-16,-13 14 16,13-14-16,0 0 0,-13-13 15,13 14-15,0-1 16,0 13-16,0-12 0,0-1 16,0 0-16,0 0 0,0 14 0,0-14 0,0 0 0,0 0 15,13 40-15,0-53 0,14 40 16,-27-27-16,0 14 0,13-27 0,-13 13 0,13 0 15,-13 0-15,14-13 32,-14 14-32,13-14 47,13 0-16,-12 0-31,-1 0 0,0 0 0,27 0 0,-40-14 15,26 14-15,-13-13 0,14 13 0,-14 0 0,0-13 0,67 13 16,-67-27-16,66 1 16,-66 26-16,-13-27 0,14 27 0,12 0 0,-13 0 0,1 0 15,-14-26-15,13 26 0,-13-13 0,13 13 0,14 0 16,-27-13-16,13 13 16,-13-14-16,13 14 15,-13-13-15,0-13 16,13 12-16,-13 1 0,0 0 0,0 0 0,0-14 0,0 14 15,0 0-15,13 0 0,-13-1 0,0-12 16,27 13-16,-27-1 0,-13 14 16,-1 0-16,14-13 0,0 0 31,0-13-31,-13 26 0,13-14 16,-13-25-1,0 39-15,13-27 0,0 14 0,-27 0 0,14-1 0,13 1 16,-13 13-16,13-13 0,0-13 0,0 12 15,-13 14-15,-1 0 16,14-13-16,-26 13 16,13 0-16,-1 0 0,1-13 15,0 13-15,-13 0 0,12 0 16,1 0-16,0 0 0,0 0 16,-1 0-16,-12 0 0,13 0 0,-1 0 0,1 0 15,-66 0-15,13 0 16,53 0-16,-67 0 0,67 0 0,-27 13 0,14-13 0,-14 27 0</inkml:trace>
  <inkml:trace contextRef="#ctx0" brushRef="#br0" timeOffset="6187.36">9842 16642 0,'14'0'63,"-1"0"-63,13 0 0,-12 0 0,-1 0 0,13 0 15,1 0-15,-1 0 0,-13 0 0,27 0 0,-27 0 0,27-13 0,79 13 16,-106 0-16,27 0 0,-27 0 0,1 0 0,-1 0 0,53 0 16,-53 0-16,0 0 0,14 0 0,-14 0 0,66 0 15,-52 0-15,-14 0 0,40 0 16,-40-13-16,0 13 0,14 0 0,-14 0 0,0 0 0,1 0 16,-1 0-16,13 0 0,-12 0 0,-1 0 0,0 0 0,0 0 0,14 0 15,12-13-15,-25 13 0,-1 0 0,13 0 0,-12 0 16,25 0-16,-26 0 0,14 0 0,-14 0 15,27 0-15,-1 0 0,28 0 0,-54 0 0,13 0 0,-12 0 16,12 0-16,-13 0 0,67-14 0,-54 14 16,14 0-16,-27 0 0,0 0 15,0 0-15,1 0 16,12 0-16,-13 0 16,-13-26-16,14 26 0,-1 0 15,0-13 1,14 13-16,-14 0 15</inkml:trace>
  <inkml:trace contextRef="#ctx0" brushRef="#br0" timeOffset="6963.284">11681 16537 0,'-13'0'47,"-13"0"-47,12 0 15,1 13-15,13 13 0,-53 1 16,40-14-16,0 27 15,13-27-15,-13-13 0,13 13 0,0 0 16,0 1-16,0 12 0,0-13 0,0 0 16,0 1-16,0-1 0,13-13 0,-13 13 0,13-13 15,-13 27-15,27-14 0,-14-13 0,-13 13 0,13-13 0,0 13 16,0-13-16,-13 13 0,27-13 0,-27 27 16,13-27-16,-13 13 0,27 0 15,-27 1 1,13-14-16,13 0 15,-12 0-15,12 0 0,-13 0 16,14 0-16,-14 0 0,53 0 0,-53 0 0,0-14 16,1 14-16,-1-13 0,53 13 15,-26-26-15,-14 12 0,-13 14 16,-13-13-16,14 13 0,12 0 0,-13-13 0,1 13 0,-1-13 16,0 13-16,-13-27 0,40 27 0,-27 0 15,-13-13-15,0 0 0,0 0 31,0-1-15,0 1-16,-13 13 0,13-26 16,0 13-16,-27 13 0,14-14 15,0 14-15,13-13 0,0 0 16,-13 13-16,13-27 0,-14 27 16,14-13-16,-26 13 0,26-13 0,-13 13 15,-1-13-15,1-27 16,0 40-16,13-13 0,-26 13 0,26-13 0,-14 13 15,14-14-15,-13 14 0,13-13 0,-13 13 16,13-26-16,-13 26 0,-14 13 125,14-13-109</inkml:trace>
  <inkml:trace contextRef="#ctx0" brushRef="#br0" timeOffset="7807.937">12488 16814 0,'0'-13'16,"0"0"46,14 0-15,25 13-47,-26-14 0,1 14 0,-1-13 0,0 13 0,27 0 0,13 0 16,-40-26-16,13 26 0,1-13 0,-14 13 0,14 0 0,12 0 0,-25-14 15,91 1-15,-78 13 0,-1 0 0,1 0 0,-14 0 16,93-26-16,-93 26 0,13 0 15,14 0-15,13-14 0,-40 14 0,1 0 0,12 0 16,0 0-16,-12 0 0,12 0 0,14 0 0,-27 0 0,0-13 0,1 13 16,12 0-16,0 0 0,1-13 0,-1 13 0,-12 0 0,12 0 0,0 0 15,1 0-15,-14 0 0,-13-13 0,80 13 16,-54 0-16,-13 0 0,0 0 0,1 0 0,65 0 16,-66-27-16,53 27 15,-52 0-15,12 0 0,-13 0 0,1 0 16,-1 0-16,0 0 0,14 0 0,-14 0 0,0 0 0,0 0 0,27 0 0,-27 0 15,0 0-15,1 0 0,-1 0 0,0 0 0,27-13 0,39 13 16,-66-13-16,14 13 0,-14 0 0,0 0 0,67 0 16,-67 0-16,0-13 0,14 13 15</inkml:trace>
  <inkml:trace contextRef="#ctx0" brushRef="#br0" timeOffset="8570.897">14579 16537 0,'-14'0'62,"1"0"-62,0 0 0,0 0 16,-1 0-16,14 13 0,-26-13 16,26 13-1,-13-13-15,13 26 16,0-12-16,0-1 15,26-13-15,-13 0 16,-13 13-16,14-13 0,-14 13 0,13-13 0,0 0 16,-13 14-16,27-14 15,-14 0-15,0 0 0,0 26 16,-13-13-16,13-13 0,14 0 0,-27 14 16,13-14-16,0 0 0,1 13 0,-1-13 15,13 0-15,-26 13 0,14-13 0,-1 0 16,0 0-1,0 0-15,27 0 16,0 0-16,-27 0 0,26 0 16,-25 0-16,-1-13 0,0 13 0,14 0 0,-27-13 0,26 13 15,-13-14-15,1 14 0,-14-26 47,0 13-47,0-1 16,0 1-16,0 0 0,0 0 0,0-14 15,-14 14-15,14 0 16,-26 13-16,-1 0 16,14 0-16,13-13 15,-13 13-15,0 0 0,-1-14 0,14-12 16,-26 26-16,13 0 0,-14 0 16,27-13-16,-13 13 15,-13 0-15,12 0 16,1 0-16,0 0 0,0 0 0,-27 0 15,27 0-15,0 0 0,-1 0 0,1 0 0,-40 26 16,40-26-16,0 13 0,-14-13 0,14 0 16,0 0-16,13 14 0</inkml:trace>
  <inkml:trace contextRef="#ctx0" brushRef="#br0" timeOffset="10476.339">11576 15968 0,'0'26'125,"0"-13"-125,13-13 0,-13 14 0,0-1 0,13-13 0,-13 13 0,0 14 15,13 12-15,-13-26 16,0 14-16,27-27 0,-27 13 0,13-13 15,-13 13 17,13-13 93,-13-13-110,0-13-15,13 26 0,-13-14 0,14 14 0,-14-13 0,26 0 0,1-27 16,-14 27-16,0 0 0,13 13 16,-26-13-16,14 13 0,-1 0 281,0 0-281,-13 13 0,13-13 15,14 13-15,-1 27 16,-13-40 0,-13 13-16,14-13 62,12 0-31,-26 13-15,13-13 15,-13 13 1,14-13-32,-1 0 31,-13 27-31,0-40 187,13-1-187,-13 1 0,27 13 0,-27-13 0,13 0 0,26-53 16,-25 66-16,-14-14 0,26 14 0,-26-26 16,13-1-16,1 14 0,-14 0 15,13-13-15,-13 12 0,13 14 110</inkml:trace>
  <inkml:trace contextRef="#ctx0" brushRef="#br0" timeOffset="32540.777">8533 17939 0,'0'-13'16,"0"26"78,0 0-79,0 14-15,0-14 0,-13-13 0,13 13 0,0 0 0,-14 0 16,14 1-16,0 12 0,0-13 0,0 1 0,-13-1 0,-13 53 15,26-53-15,0 0 0,0 14 0,0-14 16,0 27-16,0-14 0,0 14 16,0-27-16,0 14 0,13-27 15,-13 13-15,0 0 0,13-13 0,-13 13 16,13-13-16,1 0 16,-1 0 46,13-13-62,-13 0 16,-13-14-16,14 14 0,39-53 15,-53 53-15,39-67 16,-39 67-16,14 0 0,12-40 16,-13 53-16,-13-13 0,0 0 0,13-1 0,-13-12 0,14 26 0,-1-27 15,-13 14-15,26 0 0,-26 0 0,14 13 0,-14-27 0,0 14 0,13 0 16,0 13-16,-13-13 0,0-1 0,13-12 15,-13 13-15,27-1 16,-27 1-16,13 13 0,-13-13 16,0-13-1,0 39 95,0 0-110,0 0 0,0 0 15,0 1-15,0 25 0,0-12 0,-26-14 16,26 14-16,0-1 0,0-13 0,0 14 0,-14-1 0,1 40 0,13-53 16,0 27-16,0-27 0,0 1 0,-26 25 0,26-25 0,0 52 15,0-53-15,0 0 0,0 27 0,0-27 0,0 0 0,13 53 16,0-52-16,-13 12 15,13-26-15,1 0 63,-14-13-47,13 0-16,13-1 0,-26 1 15,13 13-15,-13-13 0</inkml:trace>
  <inkml:trace contextRef="#ctx0" brushRef="#br0" timeOffset="33726.786">15002 17979 0,'0'0'0,"0"-14"16,0 28 78,0-1-94,0 26 0,0-25 0,0-1 15,0 0-15,0 0 0,0 27 0,0-27 0,13 53 16,-13-26-16,0-27 0,13 1 0,-13-1 0,0 26 0,0-25 0,14 52 16,-1-66-16,0 40 15,-13-27 1,0-26 93,40-67-93,-1-92-1,-25 132-15,12-26 0,-13 27 0,14-1 0,12-66 0,-39 93 0,14-40 16,-1 40-16,13-27 0,-26 27 0,27-40 0,-27 40 0,0-1 16,13 14-16,-13-13 0</inkml:trace>
  <inkml:trace contextRef="#ctx0" brushRef="#br0" timeOffset="40458.397">14803 18614 0,'27'0'94,"13"-27"-94,-27 27 0,13-13 0,14 0 15,26 13-15,-53-14 0,14 14 0,-14 0 0,0 0 16,0-26-16,27 26 0,-27 0 0,1 0 0,-1 0 16,0 0-16,0 0 0,14 0 0,-14 0 15,0 0-15,0-13 0,27 13 0,-27 0 0,1-14 0,-1 14 16,0 0-16,14 0 0,65-13 15,-26 13-15,-26 0 0,-14 0 0,-12 0 16,-1-13-16,0 13 0,0 0 0,14 0 0,-14 0 0,0 0 16,0 0-16,1 0 47,12 0-32</inkml:trace>
  <inkml:trace contextRef="#ctx0" brushRef="#br0" timeOffset="41318.756">14711 17542 0,'0'13'109,"0"0"-109,0 27 16,0-27-16,0 1 0,0-1 0,0 26 0,0-25 0,-13 144 15,13-131-15,0 145 16,0-132-16,0-27 0,-27-13 0,27 26 0,0 14 0,0-14 16,0-12-16,0 12 0,0-13 0,0 1 0,0 25 0,0-12 15,0-14-15,0 0 0,0 14 0,0-14 0,0 0 0,0 0 0,0 40 16,0-40-16,0 1 0,0-1 0,0 0 0,0 53 15,0-52-15,0 12 16,0 0-16,0-12 0,0-1 16,0 13-16,0-12 0,0-1 15,0 0-15,13-13 0,-13 13 16,0-26 46,0 0-62</inkml:trace>
  <inkml:trace contextRef="#ctx0" brushRef="#br0" timeOffset="42291.427">14870 17330 0,'13'0'47,"13"0"15,-13 0-46,1 0-16,-1 0 16,53 0-16,-13 0 15,0 0-15,-13 0 0,-27 0 0,0 0 16,27 0-16,-27 0 0,40 0 0,-40 0 0,0 0 15,27 0-15,-27 0 0,1 0 0,-1 0 0,13 14 0,1-14 0,-14 0 16,0 0-16,0 0 0,1 0 0,12 0 0,1 13 16,-14-13-16,26 0 0,-25 0 0,25 0 0,-12 0 15,-14 0-15,0 0 0,-13 13 0,13-13 0,1 0 0,25 0 16,-25 0-16,-1 0 16,-13 13-1,13-13 16,14 0-31,-14 0 16,0 0-16,0 0 0,0 0 16,14 0-1,-14 0 79,-13 13-94,0 1 0,0 12 0,13 40 16,-13-39-16,0-14 0,0 27 0,0-1 0,14 80 15,-14-105-15,39 118 16,-39-119-16,0 0 0,0 1 0,14 25 0,-14-25 0,0 38 16,13-38-16,-13 25 0,0-25 0,26 12 0,-26 0 0,13 1 0,1 26 15,-14-13-15,26-1 0,-26-12 0,13 12 0,14 28 0,-27-54 0,39 106 16,-39-106-16,27 27 0,-14-27 0,-13 0 0,0 0 0,27 67 15,-1-80 1,-26 26-16,0-39 78</inkml:trace>
  <inkml:trace contextRef="#ctx0" brushRef="#br0" timeOffset="47510.67">8453 17714 0,'0'-13'0,"-13"13"62,13-27-62,0 14 16,0 0-1,-26 13 1,26-13 31,-13 13 125,13 13-172,-14 0 0,1 13 15,13-12-15,0-1 0,-13-13 0,-14 53 16,14-53-16,13 13 0,-13 0 0,13 1 0,-13-1 16,-1 13-16,14-13 0,0 1 0,-26-14 0,13 53 15,0-40-15,-1 13 16,14-12-16,-13-14 0,13 26 15,-13-13-15,13 0 0,-27 1 16,27-1-16,0 13 16,-13-12-16,0-14 0,13 13 0,0 0 15,-13 27-15,-1-14 16,14-13-16,0 1 0,0 12 0,-26-26 16,26 27-16,0-14 0,0 0 15,-13-13-15,13 13 0,0 14 16,0-14-16,0 0 15,0 0-15,0 1 0,0 52 16,0-53-16,0 53 16,0-53-16,0 14 0,0-14 0,26-13 15,-26 13-15,13-13 0,-13 14 16,0-1-16,0 13 0,14-26 0,-14 13 0,13 14 16,0-27-16,-13 13 0,27 14 0,-1-1 15,-13 1-15,14-1 16,-27-13-16,26 0 0,-26 1 0,13-14 0,1 13 15,-14 0-15,13-13 0,-13 27 0,13-27 0,14 13 0,-14 0 16,-13 0-16,13-13 0,-13 13 0,13-13 0,-13 27 16,14-27-16,12 13 0,-13-13 15,0 13 1,1-13-16,-1 14 0,13-14 16,-26 13-16,14-13 62,-1 0-46,0 0-16,0 0 0,14 0 0,-14-13 0,93-1 15,-93-12-15,27 13 0,-27 13 0,13 0 0,1-14 0,-1 14 0,54-13 16,-67 13-16,13 0 0,-12-13 0,-1 13 0,40-26 16,-27 26-16,-13 0 0,-13-14 0,27 14 0,52-13 15,-52 0-15,-27 0 0,26 13 16,1 0-16,-27-27 0,13 27 0,-13-13 0,13 13 0,14-13 15,-14 13-15,13 0 0,-13-13 0,1 13 0,-14-14 0,13 14 16,27-26-16,-27 13 0,0 13 0,0 0 0,-13-14 0,14 14 16,12-13-16,-13 13 0,-13-13 15,13 13-15,1 0 16,-14-27 0,13 14-16,13 13 15,-26-13-15,14 13 0,-14-13 0,0 0 16,0-14-16,0 14 0,0 0 0,13 13 15,-13-14-15,0 1 0,0-13 0,0-14 0,0 27 16,0-14-16,0 14 0,13 0 0,-13-53 16,0 39-16,0-26 15,0 40-15,0 0 0,0 0 0,0-27 16,0 27-16,0-1 0,0 1 0,0 0 0,0-13 0,0-1 16,0 14-16,0 0 0,0-14 0,0 14 0,-13 0 0,13-40 15,-13 53-15,13-13 0,0-1 0,0 1 0,-27-27 16,27 27-16,-13-13 15,0 26-15,13-13 0,0-1 16,-14 14-16,1-26 16,13 13-16,-26 13 15,13 0 17,13-14-32,-14 14 0,1 0 31,0 0-31,-14-13 15,14 13 1,13-13 0,-13 13-16,0 0 15,-1 0-15,-12 0 16,26-27-16,-13 27 16,0 0-16,-1 0 15,1 0 1,0 0-16,13-13 15,-27 13-15,1 0 16,13-13-16,0 13 0,-14 0 16,27-13-16,-13 13 0,0 0 15,-1 0-15,1 0 0,-13 0 16,12-13-16,1 13 0,0 0 16,0 0-16,13-27 0,-27 27 0,14 0 15,0-13-15,0 13 16,-1 0-16,-12 0 0,13-13 15,-1 13-15,1 0 16,0 0-16,-13 0 16,26-14-16,-14 14 15,1 0-15,0 0 16,0 0-16,-14-13 16,14 13-16,0 0 0,-1 0 15,1 0-15,13-26 0,-26 26 16,13 0-16,-1 0 15,1 0-15,0 0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34:0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9604 12462 0,'0'-26'94,"27"26"-94,-14 0 15,14 0-15,12 0 0,1-14 0,0 14 0,-14 0 0,40-26 0,40 13 16,-66 13-16,26-27 0,-53 27 0,14 0 0,12 0 0,1-13 0,26 13 16,-39 0-16,-14 0 0,26 0 0,-25-13 0,-1 13 15,132 0-15,-118 0 0,-14-14 16,0 14-16,80 0 0,-80 0 0,14 0 0,-1 0 0,1 0 0,-14 0 15,26 0-15,-12 0 0,13 0 0,-27 0 0,0 0 0,27-26 0,-27 26 16,0 0-16,67 0 0,-54 0 0,-13 0 16,0 0-16,1 0 0,52-13 0,-53 13 0,0 0 15,14 0-15,-14 0 0,0 0 0,14 0 0,-1 0 0,-13 0 16,1 0-16,-1 0 0,40 0 16,-27 0-16,27 0 0,-40 0 0,1 0 15,-1 0-15,0 0 0,14 0 0,-1 0 0,-13 0 16,-13-13-16,13 13 0,14 0 0,-14 0 0,0 0 0,14 0 15,-1 0-15,-12 0 0,-1 0 0,13 0 16,1 0-16,12 0 16,-25 0-16,12 0 0,-13 0 0,14 0 15,-14 0-15,0 0 0,14 0 0,-14 0 0,13 0 16,-12 0-16,12 0 0,-13 0 0,0 0 16,1 0-16,-1 0 0,13 0 0,-12 0 15,-1 0-15,0 0 0,27 0 16,-27 0-16,40 0 15,-40 0-15,0 0 16,1 0-16,12 0 16,-13 0 46,0 0-46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39:38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7011 14526 0,'0'13'94,"0"13"-94,14 213 0,12-160 0,1-13 16,-27 13-16,13-12 0,13-15 0,27 253 15,-26-213-15,12 133 0,1-145 16,-40-67-16,13 13 0,-13 1 0,0-1 0,13 14 0,-13-27 16,14 0-16,-14-26 47</inkml:trace>
  <inkml:trace contextRef="#ctx0" brushRef="#br0" timeOffset="1117.113">7011 14804 0,'14'0'62,"-1"0"-46,106-40-16,159-13 15,-239 26-15,14 27 0,14 0 0,-28-13 16,107 13-16,-80 0 0,-40 0 0,14 0 0,0 0 0,13 0 16,52 0-16,-65 0 0,0 0 0,-14 0 0,1 0 0,-1 0 15,-13 0-15,54 0 0,-54 0 0,27 0 0,-27 0 0,0 0 16,13 0-16,67 27 0,-27-27 16,-26 0-16,-14 0 0,-12 0 15,-1 0-15,0 0 0,0 0 0,14 0 0,-14 0 0,0 0 16,0 0-16,1 0 0,12 0 0,14 0 0,-27 0 15,13 0-15,-12 0 0,-1 0 0,53 0 0,-53 0 16,14 0-16,-1 0 0,-13 0 0,1 0 0,52 0 16,-26 0-16,52 13 15,-79-13-15,14 0 0,-14 0 0,13 0 0,27 0 16,-26 0-16,-14 0 0,0 0 0,1 0 0,-1 0 0,40 0 16,-40 0-16,0 0 0,14 0 0,-14 0 0,13 0 15,-12 0-15,12 0 0,-13 0 16,0 0-16,1 0 0,25 0 15,-25 0-15,-1 0 16,0 0-16,0 0 0,14 0 0,-14 0 16,0-27-16,0 27 0,1 0 15,-1 0-15,13 0 0,1 0 16,-14 0-16,0 0 16,14 0-1,-14 0-15,0 0 0,0 0 16,1 0-16,-14 14 62,26-14-62,-26 26 0,13 93 16,1-79-16,-14 0 0,0-27 0,0 13 0,26 14 0,-13 92 16,-13-105-16,0 52 0,13 40 15,-13-92-15,0 12 0,0 1 0,0 0 0,0-14 0,27 27 16,-27-13-16,0-14 0,0 1 0,0-14 0,0 13 0,0-12 0,0 12 0,13 14 15,-13-27-15,0 13 0,0-12 0,0-1 16,13-13-16</inkml:trace>
  <inkml:trace contextRef="#ctx0" brushRef="#br0" timeOffset="2033.734">7435 15875 0,'13'0'62,"0"0"-46,14 0-16,-14 0 0,0 0 0,0 0 0,54 0 15,-41 0-15,-13 0 0,80 27 16,-67-27-16,1 0 0,26 0 0,-40 0 0,13 0 0,54 0 16,-41 13-16,-12-13 0,-14 0 0,27 0 0,-1 0 0,-12 0 0,105 13 15,-119-13-15,1 0 0,-1 26 0,27-26 0,39 0 16,-13 0-16,-26 14 15,-27-14-15,27 0 0,-27 0 0,0 0 0,14 0 0,-14 0 16,40 0-16,-40 0 0,0 0 0,0 0 0,1 0 0,12 0 16,14 0-16,-27 0 0,0 0 0,14 0 15,-14 0-15,0 0 0,0 0 0,1 0 0,12 0 0,-13 0 16,54 0-16,12 0 16,-66 0-16,0 0 15,1 0-15,-1 0 0,13 0 0,-12 0 0,-1 0 16,0 0-16,0 0 0,14 0 0,-14 0 15,0 0-15,0 0 0,1 0 16,12 0-16,-13 0 0,0 0 16</inkml:trace>
  <inkml:trace contextRef="#ctx0" brushRef="#br0" timeOffset="7173.114">8506 15002 0,'0'13'234,"-26"-13"-218,26 13-16,-13-13 0,-1 14 16,1-14-16,0 13 15,13 0-15,-26-13 0,26 13 0,-14-13 0,-25 40 16,39-27-16,-14 0 0,-12-13 0,26 14 15,-13-14-15,13 26 16,0-13-16,-14-13 16,14 14-16,0-1 0,0 0 0,0 27 15,0-27-15,0 0 0,0 0 0,0 14 0,0-14 0,0 0 0,0 40 16,0-39-16,0-1 0,0 40 16,0-40-16,0 0 0,0 0 0,0 1 0,14 12 15,-14-13-15,0 0 0,26-13 0,-26 14 0,0-1 16,0 0-1,13-13-15,1 0 94,-14-13 16,0-14-95,0-12-15,13 39 0,-13-27 16,0 1-16,13 26 0,-13-27 0,0 14 15,0 0-15,13 13 0,-13-13 0,0 0 0,0-14 16,27 1-16,-27 12 0,13 14 16,-13-13-16,0-13 0,0 12 15,13 14-15,-13-13 0,0 0 16,13 13-16,-13-13 16,0-14-1,0 14 32,0 0-47,14 13 16,-14-13-16,0-1 15,0-12-15,26 13 16,-26-1-16,0 1 31,13 13-15,-13-13 15,0-13-15,0 12-16,0 1 15,0 0-15,0 0 16,14 13 15,-14 13 32,0 0-48,13-13-15,-13 13 0,0 14 0,13-14 0,13 0 0,1 40 16,-14-40-16,-13 1 0,0 12 16,13-26-16,-13 27 0,27-27 0,-27 13 0,13-13 0,-13 13 15,13 0-15,-13 0 0,14-13 0,-14 27 0,13-27 0,-13 13 0,26-13 16,-26 13-16,13-13 0,-13 14 0,14-14 0,-14 13 0,13-13 15,-13 26-15,13-26 0,-13 14 16,27-14-16,-27 13 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49:31.6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23058 3731 0,'0'13'31,"0"0"-31,-13-13 16,13 27-16,0-14 15,-13-13-15,13 40 0,0-27 0,-13-13 0,13 13 0,0 0 16,0 14-16,0-1 0,0-13 0,0 1 15,0 12-15,0-13 0,0 14 0,0-14 16,0 0-16,0 14 0,0-1 0,0-13 16,0 1-16,0 12 0,0-13 15,0 0-15,0 1 16,0-1-16,0 13 0,0-12 0,13-14 16,-13 13-16,0 0 0,13-13 15,-13 13-15,13-13 16,1 0 62,-14-13-78,26 13 16,-13-13-16,1 13 0,-14-13 0,13 13 0,0 0 15,-13-27-15,0 14 16,0 0 15,27 13-31,-27-14 0,0 1 16,13-13-16,0 13 0,0-1 0,-13 1 0,0 0 15,13 13-15,-13-27 0,27 27 0,-27-13 0,0 0 16,13 0-16,-13 0 16,0-1-1,13-12-15,-13 13 16,0-1-16,14-12 15,-14-1-15,0 14 0,0 0 16,0 0 0,0 0-16,0-14 15,0 14-15,0 0 16,-14-1-16,14 1 0,0-13 0,-13 26 16,13-14-16,0 1 0,0 0 0,-26 13 0,26-13 15,0-14-15,-14 27 0,14-13 16,0 0-16,-13 13 0,13-13 15,0-1-15,-13 14 16,13-26-16</inkml:trace>
  <inkml:trace contextRef="#ctx0" brushRef="#br0" timeOffset="1499.427">30043 3903 0,'0'26'109,"-13"-26"-109,13 13 0,-26-13 16,-1 14-16,14 12 15,13 1-15,-13-27 16,13 13-16,0 0 0,-13-13 0,13 13 0,0 0 16,0 1-16,-14-14 0,14 26 0,0-13 15,0 1-15,0-1 0,0 0 16,0 13-16,14-26 187,-1 0-187,0 0 16,27-13-16,-27 13 16,-13-13-1,13 13-15,0 0 16,14 0-1,-27-13-15,13 13 0,0 0 16,-13-13-16,0-1 47,14 14-31,-14-26-16,13 13 15,13-1-15,-26 1 16,13 13-16,-13-13 15,0 0 48,0-14-47,0 14-16,0 0 0,0 0 15,0-1-15,0-12 0,0 13 0,0-1 16,0 1-16,0 0 15</inkml:trace>
  <inkml:trace contextRef="#ctx0" brushRef="#br0" timeOffset="5431.386">22966 3784 0,'0'-14'32,"0"-12"108,0 13-140,13-1 16,0 14-16,27-26 0,-40 0 0,13 26 0,0-14 15,1 14-15,-14-13 0,26 0 0,-13 13 0,1-13 0,-1 13 16,-13-27-16,13 27 0,14-13 16,-27 0-16,13 13 0,-13-13 0,13 13 0,0-27 15,0 1-15,14 12 16,-14 1-16,0 13 0,-13-13 0,14 13 0,-1-40 16,13 40-16,-26-13 0,13 13 0,-13-13 0,14 0 0,-1-1 15,0-12-15,14 13 0,-14-1 0,0-12 16,0 26-16,-13-27 0,40 14 0,-40 0 0,26-13 15,-12-1-15,25 14 16,-39 0-16,14-1 0,-1 1 16,0-13-16,-13 12 0,27 14 0,-1-26 15,-13 26-15,-13-13 0,13-14 16,1 14-16,12-13 0,-13 26 0,1-40 0,-1 40 16,-13-13-16,66-53 0,-26 52 15,-40 1-15,13 13 0,-13-13 0,13 13 0,-13-27 16,13 27-16,-13-13 0,14 13 0,-14-13 15,26 13-15,-13-26 0,0 26 16,-13-27-16,14 14 0,-1 13 0,27-40 16,-40 14-16,13 26 0,0-14 0,-13 1 0,53-13 15,-53-1-15,26 14 0,-26-27 16,14 40-16,-1 0 0,13-13 0,-26-13 0,14 12 0,-1 1 16,0 13-16,-13-13 0,13 0 0,-13-14 0,40 14 15,-40 0-15,13 13 0,-13-13 0,13 13 0,-13-14 0,14-25 16,25 26-16,-39-1 0,27 1 15,-27-13-15,13 26 0,-13-14 0,0 1 0,40 0 16,-27-27-16,0 27 16,0 13-16,-13-13 0,27 0 0,-27-1 15,13-12-15,0 26 0,-13-13 0,14 13 0,-14-14 0,13 14 16,-13-13-16,0 0 0,13 13 0,13 0 0,-26-27 16,14 27-16,-14-26 0,13 26 0,-13-13 0,13 13 0,0-13 15,14-27-15,-14 27 16,0 13-16,1-40 0,-1 13 0,13 14 0,-26 0 15,27-13-15,-14 26 0,-13-27 16,0 14-16,40 0 16,-27 13-16,-13-14 0,13 14 234,0 0-218,-13-13-1,14 13-15,12 0 16,-26-26-16,13 26 0,0-14 0,1 14 16,-1 0-1,-13-13-15,26 13 0,-12 0 0,-1-13 16,0 13-16,-13-13 0,13 13 0,27 0 15,-40-27-15,13 27 0,0 0 16,1 0 0,12 0-1,-13 0 1,-13-13-16,14 13 0,-1 0 16,0-13-16,0 13 0,14 0 0,-14 0 15,-13-13-15,40 13 0,-14 0 0,-13 0 16,-13-14-16,14 14 0,12 0 0,14-26 15,-27 26-15,40 0 0,-40 0 16,0 0-16,1 0 0,-14-13 0,52 13 0,-38 0 16,-1 0-16,0 0 0,-13-13 0,27 13 0,-1-14 15,-13 14-15,1 0 0,12 0 0,-13 0 0,27-13 16,-27 13-16,14 0 0,-14 0 0,13-26 16,14 26-16,-27 0 15,0 0-15,-13-14 0,27 14 16,-1 0-16,-12 0 0,12 0 15,-13 0-15,14 0 0,-27-13 16,13 13-16,0 0 0,0 0 0,-13-13 0,14 13 16,12 0-16,-13 0 15,1-13-15,12 13 0,0 0 16,-12 0-16,-1 0 0,0 0 0,-13-27 16,13 27-16,14 0 0,-14 0 0,-13-13 0,13 13 0,0 0 0,1 0 15,-1 0-15,13 0 0,-12-13 16,-1 13-1,0 0 1,0 0 0,14 0-16,-14 0 0,0 0 15,-13-13-15,13 13 0,1 0 0,12 0 0,-13-14 16,1 14-16,-1 0 0,0 0 16,14 0 15,-14-13 0,0 13-31,0 0 16,0 0 31,-13-26-47,27 26 0,-14 0 15,14-14 1,-14 1-16,13 13 0,-12 0 15,-1 0 32,0-13-31,0 13-16,14-13 16,-14 13-16,0 0 15,0 0 157,1 0-141,12 0-15,-13 0-16,1 0 0,12 0 0,-13 0 16,-13 13-16,27-13 0,-14 0 0,13 0 15,-26 13-15,14-13 0,38 13 16,-52 14-16,14-27 0,-1 0 0,13 0 15,-26 13-15,14-13 0,-14 13 0,13-13 0,-13 14 16,13-14-16,0 0 16,14 13-16,-1 0 15,-26 13-15,13-26 16,1 14-16,12-14 0,-13 13 0,-13 0 16,27 0-16,-14-13 0,-13 27 0,27-27 0,-27 13 15,39 14-15,-39-14 16,13-13-16,14 26 0,-1 1 15,1-1-15,12 14 0,-25-27 16,-14 0-16,13-13 0,0 0 0,40 53 0,-40-40 0,-13 1 16,14-1-16,-1-13 0,-13 26 0,39-12 0,28 52 15,-54-66-15,0 26 0,14-26 0,-14 13 0,26 40 16,-12-53-16,-14 14 0,-13-1 0,13 13 0,1-13 0,-1-13 0,40 40 16,-27 0-16,27 0 15,-40-14-15,1-13 0,-1 0 0,13-13 0,-26 14 0,40 25 16,-27-25-16,-13-1 0,40 0 0,-40 0 0,26 14 15,-26-14-15,0 0 0,27-13 0,-14 13 16,-13 1-16,0 12 0,40 1 16,-14-27-16,14 52 15,-27-38-15,14-14 0,-27 13 16,26 0-16,-26 0 0,13-13 0,0 27 0,14-27 16,-27 13-16,13 0 0,0-13 0,1 0 0,-14 14 15,0-1-15,39 13 0,-25-26 16,-14 13-16,13-13 0,0 27 15,0-14-15,0-13 0,27 40 0,-27-40 16,-13 13-16,0 0 0,27-13 0,-27 14 16,26-14-16,-13 13 0,1 13 0,-1-26 15,-13 13 1,13-13-16,14 0 16,-14 14-16,-13-1 0,13-13 15,0 0-15,-13 13 0,14-13 0,-14 27 0,26-14 0,0 0 16,-12-13-16,-1 13 0,-13 0 0,26 14 0,1-27 0,-14 13 0,53 27 15,-66-14-15,13-26 0,14 14 0,-14-1 0,14 0 16,-27 0-16,13-13 0,13 27 16,-12-27-1,-1 13-15,-13 0 0,13-13 0,-13 13 16,40-13-16,-40 14 0,13-14 0,0 26 0,-13-13 0,13-13 16,1 14-16,25 12 0,-25-26 0,-14 26 0,13-26 15,0 0-15,27 40 0,-27-40 0,0 0 16,0 13-16,1 1 0,12 12 0,-13-26 15,0 13-15,1 1 0,-14-1 0,13-13 16,13 0-16,-12 13 0,-1-13 0,0 40 0,0-40 16,-13 13-16,27-13 0,-14 0 0,-13 13 0,26 27 15,-12-40-15,12 13 0,-13 0 0,1 1 16,-1-14-16,0 13 0,-13 13 16,27-26-16,-14 13 0,13 1 15,-26-1-15,40 0 16,-27-13-16,-13 27 0,13-14 0,1-13 15,-14 13-15,13-13 0,-13 13 0,26-13 0,-26 13 0,13-13 0,1 0 0,12 40 16,-13-27-16,14 1 0,-14-14 16,0 13-16,-13 13 0,14-26 15,-14 14-15,13-14 16</inkml:trace>
  <inkml:trace contextRef="#ctx0" brushRef="#br1" timeOffset="27613.79">23204 4061 0,'0'-26'47,"13"26"78,-13 13-125,13-13 0,-13 13 0,14-13 0,-14 14 0,13-1 16,0 0-16,-13 14 0,13-14 0,14-13 0,-14 13 0,-13 0 16,13-13-16,-13 13 0,27 40 0,-1-53 0,-26 14 15,13-1-15,1 13 0,-14-12 0,13-1 0,-13 0 16,13-13-16,-13 13 0,27-13 0,-27 27 0,26-1 15,-13 1-15,-13-1 0,13-13 16,27 1-16,-40-1 0,0 0 0,13-13 16,-13 26-16,0-12 0,14-1 0,-14 0 15,26-13-15,-26 13 0,0 14 0,13-14 16,-13 0-16,14-13 0,-14 14 0,13-1 0,-13 13 16,0-13-16,0 1 0,13-14 0,-13 13 15,26 27-15,-12-40 0,-14 26 16,0-13-16,13-13 0,-13 14 0,0 12 15,13-13-15,-13 0 16,13-13-16,-13 14 0,0-1 0,27 0 16,-27 14-16,13-14 0,0 0 0,-13 0 15,0 0-15,13-13 0,54 120 16,-67-107-16,13 13 0,0 14 0,-13-27 16,27-13-16,-27 53 0,13-40 0,-13 1 15,13-14-15,-13 13 0,0 0 0,13-13 16,-13 26-16,0-12 0,0-1 15,13-13-15,-13 13 0,14 0 16,-14 14 0,26-27 46,-13 13 32,1 0-78,-14 0-16,53 1 0,-53-1 15,39 27-15,-26-40 0,14 0 16,-14 13-16,-13 0 0,13-13 0,1 13 0,25-13 0,-39 27 0,14-14 15,-1-13-15,0 13 0,0-13 0,14 0 0,-14 27 0,0-27 0,0 0 16,1 26-16,12-13 0,-13-13 0,1 0 0,52 53 16,-53-53-16,0 0 0,-13 14 0,27-14 0,-14 13 0,53 0 15,-53-13-15,27 40 16,-40-27-16,13-13 0,14 0 0,-14 0 16,-13 13-16,13-13 0,0 0 0,0 0 0,-13 13 15,27-13-15,-14 0 0,0 0 0,-13 14 0,14-14 0,-1 0 16,40 13-16,-40-13 0,0 26 0,27-26 0,-27 0 0,0 0 15,53 14-15,-52-14 0,25 13 0,-12-13 16,-1 0-16,1 0 0,-14 0 0,0 0 0,0 0 0,14 13 0,-14-13 16,14 0-16,-14 0 0,13 0 0,-12 26 0,-1-26 15,0 0-15,0 0 0,14 0 0,-14 0 16,27 14-16,-14-14 16,-13 0-16,1 0 0,65 0 0,-53 13 15,1-13-15,13 0 0,-27 0 16,13 0-16,-13 0 0,1 0 0,-1 0 0,0 0 0,27 0 15,-40 13-15,13-13 0,0 0 16,0 0-16,14 0 0,-14 0 16,0 0-16,1 0 0,-1 0 0,40 0 15,-14 0-15,-25 0 0,25 0 16,-25 0-16,12 0 0,-13 0 0,1 0 16,-1 0-16,0 0 15,13 0 1,-12 0-16,-1 0 0,13 0 15,1 0-15,-14 0 0,0 0 0,0 0 16,54 0-16,-54 0 0,0 0 0,-13-13 16,53 13-16,-40 0 0,0 0 15,14 0-15,-14-13 0,0 13 0,1 0 16,-1 0-16,13 0 0,-12 0 0,-1 0 16,0 0-16,27 0 0,-27 0 15,0 0-15,0 0 0,1 0 0,-1 0 16,13 0-16,-26-27 0,14 27 15,-1 0-15,0 0 0,0 0 0,14 0 0,-1 0 16,-13 0-16,1 0 0,12 0 0,-13 0 0,1 0 0,38 0 16,-38 0-16,65-13 15,-66 13-15,0 0 0,1 0 0,12 0 0,-13 0 16,1 0-16,-1 0 0,0 0 0,27 0 16,-27 0-16,0 0 0,0 0 0,1 0 0,12 0 0,-13 0 0,27 0 15,-13 0-15,-14 0 0,0 0 0,40 0 16,-40 0-16,0 0 0,1 0 0,25 0 15,-26 0-15,1 0 0,-1 0 16,0 0-16,14 0 16,-14 0-16,-13-13 0,13 13 0,0 0 15,1 0-15,12 0 0,-13 0 16,0 0-16,1 0 0,-1 0 0,13 0 0,-12 0 0,-1 0 16,0 0-16,53 0 0,-53 0 15,1 0-15,-1 0 0,53 0 16,-53 0-16,53 0 0,-52 0 15,12 0-15,-13 0 0,1 0 0,-1 0 0,0 0 16,14 0-16,-14 0 0,0 0 0,0 0 16,0 0-16,14 0 15,-14 0-15,0 0 16,1 0-16,-1 0 0,40 0 16,-40 0-16,0-13 0,14 13 0,-14 0 0,0 0 0,66-27 15,-65 27-15,-1 0 0,80-13 16,-80 13-16,0 0 0,0 0 0,0 0 15,14 0 1,-14 0-16,-13-13 0,13 13 16,14 0-16,-1 0 15,-26-14-15,40 14 0,-27 0 0,40 0 16,-53-13-16,13 13 16,1 0-16,12 0 0,-13 0 15,0 0 1,1 0-1,-1 0-15,0 0 16,14 0-16,-14 0 16,-13-13 46,13 13-46,0 0-16,1 0 0,12 0 15,-13 0-15,-13-27 0,13 27 16,14-13-16,26 13 16,-40-13-16,0 13 0,14 0 0,-14-13 0,0 13 0,0-13 15,1 13-15,25-27 0,-25 27 0,-1-13 0,0 13 16,-13-13-16,40-1 0,-27 14 0,-13-13 0,13 13 16,-13-26-16,13 26 0,27-14 0,-40 1 15,13 13-15,1-13 0,-1 0 0,0 13 0,-13-27 0,26 27 16,-26-13-16,14 13 0,-14-13 0,39-40 15,1 40-15,-27-14 0,1 14 16,-1 13-16,-13-26 0,26 26 0,-26-14 0,0 1 16,0 0-16,13 13 0,-13-13 15,14-14-15,-1 27 0,-13-26 16,0 13-16,0-1 16,26-25-1,-26 25-15,0 1 0,14 0 0,-14-14 16,0 14-16,13 13 0,-13-13 0,0 0 0,13 0 15,-13-14-15,0 14 0,27 13 0,-27-13 0,0-1 16,0-25-16,13 25 0,-13 1 0,0 0 16,13-40-16,0 53 0,-13-13 0,0 0 15,0-1-15,13-38 0,14 52 0,-27-14 0,0 1 16,0-13-16,13 12 0,-13-12 0,13-40 16,-13 53-1,0-1-15,14 14 0,-14-13 16,0-13-16,13 26 0,-13-14 0,0 1 15,0 0-15,0 0 16,0-14-16,0 14 31,0 0-31,26 13 16,-26-13-16,0-1 16,0-12-1,0 13-15,0-1 31,13 1 16,-13 0-15,0-14-17,0 14-15,0 0 0,0 0 16,0 0-16,14 13 31,-14-27 125</inkml:trace>
  <inkml:trace contextRef="#ctx0" brushRef="#br1" timeOffset="85513.529">30189 3876 0,'26'0'93,"-12"0"-93,-1-26 16,0 26-16,0-13 0,27-1 0,13-25 0,-13-1 0,-27 27 0,27-1 16,-27-12-16,26 13 0,-25 0 0,78-106 15,-52 105-15,-40-12 0,13 13 0,53-80 16,-39 93-16,-27-40 0,13 27 0,14-13 0,-27-1 0,52-52 16,-25 52-16,13 1 0,-40-1 0,39 1 0,-26-27 0,120-93 15,-41 54-15,1-27 16,-93 106-16,13-1 0,14 1 0,-1-13 0,-26 12 0,13-12 15,1 26-15,-14-13 0,13 0 0,0-14 0,13 14 0,-26 0 16,14 13-16,-14-14 0,13 14 0,-13-13 0,13 13 0,-13-26 0,40-1 16,-40 14-16,13 13 0,-13-13 0,13 13 0,-13-27 15,27 1-15,12-1 16,-25 1-16,-1 13 0,0 13 0,-13-13 0,27 13 0,-27-14 16,13 1-16,0-13 0,0 12 0,-13 1 0,14 13 0,-1-13 15,13 13-15,-13-53 0,1 53 16,-14-13-16,13 13 0,0-27 0,14 1 15,-14 26-15,-13-13 0,13-1 0,0 1 0,1 0 0,12 13 16,-13-40-16,0 40 0,1-13 0,12-27 0,1 27 0,-14 0 0,13-27 0,-12 40 16,-1-13-16,0 0 0,0-1 0,40-38 15,-53 38-15,13 14 16,-13-13 15,14 13-15,-1-40-1,-13 27-15,26 13 16,-26 13 140,-13-13-156,13 27 16,0-14-16,0 0 0,0 1 0,-13-1 0,13 13 0,0-13 0,0 14 16,0 26-16,0-13 0,0-14 0,0 14 0,0-27 0,0 119 15,0-119-15,0 40 0,0-13 0,0-27 0,13 40 0,0 132 16,-13-105-16,13 26 15,-13-80-15,27 14 0,-27-27 0,0 27 0,0-27 0,13 66 16,-13-52-16,0-1 0,0-13 0,0 14 0,0-14 0,0 14 16,0 12-16,13-12 0,-13-1 0,0-13 0,0 1 0,0-1 0,0 0 15,0 27-15,0-1 0,0-12 0,27-1 0,-27-12 0,0 12 16,13 80-16,0-40 16,-13-39-16,0 25 0,0-25 0,0-1 0,0-12 15,27 25-15,-27-26 0,0 40 0,0-39 0,0 25 0,0-25 16,0 25-16,0-26 0,0 40 0,0-39 0,13-1 0,-13 0 0,0 27 15,0-27-15,0 13 0,0 1 0,0 92 16,0-106-16,0 40 0,0-40 0,0 1 0,13 171 16,-13-40-16,0-131 0,13 25 15,-13 1-15,0 0 0,0-27 0,27 0 0,-27 53 0,0-26 0,0-14 16,0 1-16,0-1 0,0-13 0,0 27 0,0-27 0,0 40 16,0-39-16,0-1 0,0 0 0,0 27 0,0-27 0,0 27 0,0 52 15,0-79-15,0 27 0,0-27 0,13 1 0,-13 91 16,0-91-16,0 25 0,0-25 0,0 12 0,0-13 0,0 53 15,0-26-15,0-27 0,0 1 0,0 12 0,0-13 0,13 40 16,-13-13-16,0 0 16,0-14-16,0-13 15,0 0-15,0 1 16,0-1-16,0 13 16,0-12-1,0-41 79,0 14-94,0 0 16,0-1-16,-13 1 0,13-13 0,-26 13 0,26-1 0,-14 1 15,1 0-15,0-14 0,0 14 0,13 0 0,-27 0 0,14 13 0,0-27 0,0 1 16,-1-1-16,-12 27 0,26-13 0,-13 0 0,-14-27 15,14 27-15,-13 13 0,26-13 0,-14-1 0,1-12 0,-40-14 16,40 27-16,-40-53 16,27 26-16,-1 27 0,27 0 0,-26 0 0,12-27 15,1 27-15,0-27 0,-13 40 0,12-13 0,14 0 0,-13-1 0,13-12 16,-26-1-16,-1 27 0,27-13 0,-13 13 0,13-13 0,-13 13 16,13-27-16,-14 1 0,1 26 0,13-13 0,-13 13 15,13-13-15,0-14 0,-26 14 0,12 13 0,1-13 0,13-1 0,-13 14 16,-27-66-16,14 40 15,-1-27-15,1 40 16,13-1-16,-1 14 0,1-39 0,13 26 0,-26-1 0,12-12 0,1 13 16,0 13-16,13-14 0,-13 1 0,13 0 0,-14 13 0,-12-27 15,26 14-15,-13 13 0,13-13 0,-13-13 16,-1 26-16,14-14 0,-13 14 0,13-26 0,-40-1 16,27 27-16,13-13 0,-13-27 15,0 40-15,-14-13 0,14-13 16,0 26-16,0-13 0,13-14 0,-14 27 0,14-13 0,-39 0 15,39-1-15,-14 14 0,14-13 0,-13-13 16,0 26-16,13-14 0,-26 1 16,12 0-16,14 0 0,-13 13 0,0-27 0,13 14 15,-40 0-15,40 0 0,-13 13 0,13-14 0,-13 14 16,-14-39-16,27 25 16,-26 14-16,13-13 0,-1 13 15,14-13-15,0-13 31,-13 26-31,0 0 16,-14 0 0,27-14-1,-13 14 1,0 0 0,0 0-1,0 0 1,-1-13-16,-12 13 0,13 0 15,-1 0-15,1 0 16,0 0 0,-14 0-1,14-13-15,0 13 0,0 0 0,13-13 32,-40 13-32,27 0 15,0 0-15,-1 0 16,1 0-16,-13 0 0,12 0 0,14-14 15,-13 14-15,0 0 16,0 0-16,-14 0 0,14 0 16,13-26-1,-13 26-15</inkml:trace>
  <inkml:trace contextRef="#ctx0" brushRef="#br1" timeOffset="127395.695">23138 3863 0,'13'0'109,"0"0"-93,1 0-16,25 0 0,-26 0 0,1 0 0,-1 0 0,13 0 16,1 0-16,12 0 0,1 0 0,-13 0 0,-14 0 0,-13 13 15,13-13-15,0 0 0,40 0 0,-40 0 0,1 0 16,-14 13-16,39-13 0,28 0 0,-54 0 0,0 0 16,0 0-16,0 0 0,40 0 15,-39 0-15,-1 0 0,26 0 0,1 0 0,-27 0 16,27 0-16,-27 0 0,1 0 0,12 0 0,14 0 0,-27-13 0,13 13 15,1 0-15,-14 0 0,14 0 0,-14 0 0,0 0 0,40 0 0,-40 0 16,0 0-16,1-13 0,12 13 0,-13 0 0,14 0 0,39 0 16,-13 0-16,-13-26 0,-27 26 0,13 0 0,14 0 0,105-14 15,-105 14-15,26 0 0,-53-13 0,93 13 16,-66-26-16,0 26 0,-14 0 0,14 0 0,-1 0 0,1-14 16,-13 14-16,-1 0 0,-13 0 0,27 0 0,-27 0 0,27 0 0,-14 0 15,-12 0-15,-1 0 0,13 0 0,1 0 0,-14 0 0,13 0 0,-12 0 16,39-13-16,-40 13 0,0 0 0,0 0 0,1 0 15,65 0-15,-66 0 0,93 0 16,-93 0-16,0 0 0,1 0 16,-1 0-16,13 0 0,14 0 0,-14 0 0,-12 0 0,-1 0 0,13 0 15,1 0-15,-1 0 0,27-13 0,-40 13 0,27 0 0,-27 0 0,14 0 16,13 0-16,-27-13 0,79 13 0,-52 0 16,-27 0-16,14 0 0,-1 0 0,-13 0 0,80-27 15,-80 27-15,27 0 0,0 0 0,-27 0 16,0 0-16,0 0 0,1 0 0,12 0 0,-13 0 15,0 0-15,1 0 0,-1 0 0,13 0 0,1 0 0,-14 0 16,0 0-16,14 0 0,-14 0 0,0 0 0,0 0 0,54 0 16,-54 0-16,0 0 0,14 0 0,-1 0 0,-13 0 0,53 0 15,-26 0-15,-27 0 0,0 0 0,1 0 0,12 0 0,1 0 16,-14 0-16,0 0 0,27 0 0,-27 0 0,-13 13 0,40-13 0,13 0 16,13 0-16,-13 0 15,-40 0-15,0 0 0,0 0 0,1 14 0,12-14 0,-13 0 16,14 0-16,-14 0 0,13 0 0,1 0 0,-14 0 0,14 0 15,-14 0-15,13 0 0,-13 0 0,14 0 0,-14 13 0,0-13 0,1 0 16,-1 0-16,53 0 0,-53 0 0,14 0 0,-14 0 16,0 0-16,0 0 0,67 0 0,-67 0 0,27 0 15,52 13-15,-52-13 0,-27 0 0,0 0 16,27 0-16,-27 0 0,27 0 0,-27 0 0,14 0 0,-1 0 0,1 0 0,-14 0 16,0 0-16,27 0 0,-27 13 0,27-13 0,-14 0 0,-13 0 15,27 0-15,-27 0 0,1 0 0,25 0 0,27 27 16,-52-27-16,-1 0 0,0 0 0,27 0 0,-1 13 15,-25-13-15,12 0 0,-13 0 0,1 0 0,12 0 16,0 0-16,-12 0 0,-1 13 0,0-13 0,0 0 0,67 0 16,-67 0-16,0 0 0,14 14 15,-1-14-15,-13 0 0,1 0 0,-1 0 16,0 0-16,14 0 0,-27 13 0,13-13 0,0 0 0,0 0 16,0 0-16,-13 26 0,27-26 0,-14 0 0,0 0 0,14 0 15,-1 0-15,-12 0 0,-1 0 16,13 0-16,14 13 0,0-13 15,-27 0-15,13 0 0,-13 0 0,-13 14 16,14-14-16,-1 0 0,0 0 16,14 0-16,-14 0 15,0 0-15,0 0 47,-13 13 31</inkml:trace>
  <inkml:trace contextRef="#ctx0" brushRef="#br1" timeOffset="130363.993">20188 1839 0,'0'13'109,"0"0"-109,26 27 0,-26-27 0,13 133 16,-13-106-16,0-14 0,0 14 0,0-1 0,0-12 0,0 118 15,0-105-15,0 26 0,0 80 16,0-107-16,0 14 0,0-39 0,0 25 0,0 1 0,-26 66 16,26-80-16,0 14 0,0 0 0,-13-1 0,13-26 0,-14 67 15,14-40-15,0-27 0,0 26 0,0-12 0,-13-1 0,13 27 0,0 27 16,0-41-16,-26 1 0,26-27 0,0 40 0,-13-13 0,-14 224 16,27-52-16,-40-40 15,40-106-15,-13-13 0,13 13 0,0-13 0,0-13 0,-26 53 16,-1-1-16,27-39 0,0 13 0,-13-26 0,13 13 0,0-14 15,0 14-15,-13 93 0,-14-106 0,27-27 0,0 27 16,-13-1-16,13-26 0,-13 54 0,13-41 0,0 0 0,0-12 16,0-1-16,0 27 0,-40 65 15,40-91-15,-13 118 16,13-119-16,0 14 0,0-14 0,-13 53 0,13-53 0,0 27 0,0-27 16,0 0-16,-27 27 0,27-27 0,0 14 0,0-14 0,0 27 15,0-27-15,0 0 0,0 0 0,0 14 16,0-14-16,-13-13 0,13 13 0,0 1 15,0-1 1,0 13-16,0-13 0,0 1 16,0-1-16,0-26 109,27-1-93,-14-12-16,13 0 0,1 12 0,-1-12 0,14-40 0,-1 39 0,28-26 15,-28 40-15,1-27 0,106-79 0,-94 80 0,-25 12 0,26 1 16,-13-1-16,-1-12 0,54-28 0,-67 41 0,14-14 0,0 27 16,-27 0-16,27-14 0,-1-12 0,14-1 0,-40 14 15,27 12-15,-27 1 0,14 0 0,-1-14 0,107-65 16,-81 39-16,28-13 15,-67 53-15,0 13 0,14-14 0,-14-12 0,0 13 0,14-1 16,12 14-16,-39-13 0,14 0 0,-14 0 0,13 13 0,13 0 16,-26-27-16,40 1 0,-27 26 0,14-27 0,-1 14 15,-13 0-15,1 13 0,-14-13 0,26 13 0,14-53 16,-27 53-16,66-66 16,-65 66-16,-14-14 0,26 1 15,14-13-15,-27 12 0,13-12 0,1 13 0,-14 0 0,27-14 0,13-13 16,-27 27-16,-13-13 0,14 12 0,-1 1 0,-13 13 0,27-13 15,53-80-15,-54 93 0,-39-26 0,27 13 16,-14-1-16,14 14 0,39-66 0,-53 66 0,40-39 16,-27 25-16,-26 1 0,0 0 0,14 13 15,-1-13-15,13 13 0,-13 0 16,-13-27-16,0 14 0,14 13 0,-14-13 0,13 13 0,0 0 16,-13-13-16,27 13 15,-14 0-15,0-40 16,0 40 15,1 0-31,-14-13 16,13 13-16,-13-14 0,26 14 0,-26-13 15,13 13-15,1 0 0,-1-13 16,-13-13 15,13 26 0</inkml:trace>
  <inkml:trace contextRef="#ctx0" brushRef="#br1" timeOffset="131500.106">20161 1786 0,'13'0'157,"1"0"-157,-1 13 0,0-13 0,0 13 0,14 1 0,-14 12 15,106 54-15,93 65 16,-199-132-16,27 1 0,-1 25 0,1-39 15,0 40-15,66 13 0,-93-13 0,27-14 0,-27-13 0,26 27 16,107 39-16,-133-52 0,0-27 0,27 26 16,-27-26-16,1 13 0,52 40 0,-53-39 15,13-1-15,-12 13 0,-1-26 0,79 66 0,-25-39 16,-54-14-16,66 40 0,-66-40 0,1 0 16,25 14-16,-25-14 0,12 0 0,53 27 0,-52 0 0,26-1 15,-13-25-15,-1 25 0,1-12 0,0-14 0,39 53 0,-26-26 0,-13-27 16,-14 27-16,14-14 0,13-13 0,-40 1 0,53 25 0,106 80 15,-132-92-15,-1 13 0,-25-27 0,25 0 0,107 80 16,-93-40-16,39 13 16,-52-40-16,-27-13 0,0-13 0,14 14 15,-14-1-15,-13 13 0,13-26 0,1 0 0,-1 14 0,0-14 0,-13 13 0,40 0 16,-27-13-16,-13 13 0,13-13 0,0 0 0,14 27 0,-14-14 16,-13 0-16,13-13 0,1 13 0,-1-13 15,13 14-15,-26 12 0,40 1 16,-27-27-16,-13 13 0,27-13 0,-14 13 15,0-13-15</inkml:trace>
  <inkml:trace contextRef="#ctx0" brushRef="#br0" timeOffset="-213764.122">24130 11457 0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8:16:03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18150 8215 0,'0'14'125,"-26"12"-125,26-13 0,0 53 16,0-52-16,0-1 0,0 0 0,0 40 15,0-40-15,0 1 0,0 12 16,0 0-16,13-26 156,0 0-156,1 0 0,-1 0 16,0 14-16,14-14 0,25 0 16,-25 0-16,-14 0 0,14 0 0,-14 0 15,13 0-15,-12 0 0,-1 0 0,13 0 0,1 0 0,-14 0 16,0 0-16,0-27 0,1 27 0,52 0 15,-53-13-15,13 13 0,-12 0 0,-1 0 0,13 0 0,27-13 16,-40 13-16,1 0 0,25 0 0,-25 0 0,-1 0 0,13-13 0,-12 13 16,-1 0-16,0 0 0,0 0 0,14 0 0,-14 0 0,27 0 15,-1 0-15,-39-14 0,27 14 16,-1 0-16,1 0 0,-14 0 0,0 0 0,14 0 16,-1 0-16,-13 0 0,-13-13 0,14 13 0,-1 0 0,40 0 15,-40 0-15,0 0 0,0 0 0,14 0 0,-14 0 16,0-26-16,14 26 0,-1 0 0,-13 0 0,1 0 15,65 0-15,-26 0 16,-40 0-16,14 0 0,-1 0 0,-13 0 0,1 0 16,-1 0-16,0 0 0,27 0 0,-27 0 0,13 0 0,1 0 0,-14 0 15,0 0-15,1 0 0,52-14 0,-53 14 0,0 0 16,14 0-16,-14 0 0,13 0 0,-13 0 16,14 0-16,-14 0 0,0 0 0,1 0 0,52 0 15,-13 0-15,0 0 0,-40 0 0,13 0 16,1 0-16,-14 0 0,13 0 0,1 0 0,-14 0 0,0 0 15,27 0-15,-27 0 0,1 0 0,12 0 0,-13 0 0,53 0 16,-52 0-16,-1 0 0,0 0 0,0 0 0,14 0 0,26 0 16,-27 0-16,67 0 15,-80 0-15,0 0 0,0 0 0,14 0 0,13 0 16,-27 0-16,13 0 0,1 0 0,-14 0 0,13 0 0,1 0 0,26 0 16,-40 0-16,0 0 0,27 0 0,-27 0 0,0 0 0,1 0 0,52 0 15,-53 0-15,13 0 0,-12 0 0,-1 0 16,0 0-16,0 0 0,14 0 15,-1 0-15,-13 0 0,1 0 16,-1 0-16,40 0 0,-13 0 0,-27 0 0,0 27 16,0-27-16,0 0 0,40 0 0,-13 0 0,-27 0 15,1 0-15,-1 0 0,13 0 0,1 0 0,-14 0 0,0 0 16,0 0-16,1 0 16,12 0-16,-13 0 0,1 0 15,-1 0-15,0 0 0,13 0 16,-12 0-16,-1 0 0,40 13 15,-40-13-15,0 0 0,0 0 0,1 0 0,39 0 16,-40 0-16,0 0 16,14 0-16,-14 0 0,0 0 0,0 0 15,0 0-15,14 0 0,-14 0 16,0 0-16,1 0 0,-1 0 0,27 0 16,-27 0-16,0 0 0,0 0 0,0 0 0,54 0 15,-54 0-15,13 0 0,-13 0 16,1 0-16,-1 0 0,0 0 0,14 0 15,-14 0 17,0 0-17,0 0 1,1 0-16,12 0 31</inkml:trace>
  <inkml:trace contextRef="#ctx0" brushRef="#br0" timeOffset="643.789">22701 8110 0,'0'13'109,"0"0"-109,0 0 0,0 14 0,13-27 0,-13 13 16,0 0-16,0 0 0,0 1 0,14 25 0,-14-25 0,0-1 15,0 0-15,0 27 16,0-27-16,0-26 140,0-14-140,-14 14 0,14 0 0</inkml:trace>
  <inkml:trace contextRef="#ctx0" brushRef="#br0" timeOffset="7893.426">18402 8070 0,'0'13'125,"0"14"-125,13-14 16,-13 0-16,13 0 0,-13 0 0,0 14 15,13-27-15,-13 13 0,0 0 16,0 1-16,14-14 0,-14 13 15</inkml:trace>
  <inkml:trace contextRef="#ctx0" brushRef="#br0" timeOffset="8731.17">19381 8004 0,'0'13'171,"13"13"-155,13-26-16,-26 14 0,14-1 0,-1-13 16,-13 13-16,13-13 0,-13 13 15,13-13 17</inkml:trace>
  <inkml:trace contextRef="#ctx0" brushRef="#br0" timeOffset="9482.224">20717 7938 0,'13'0'109,"-13"26"-109,0-13 16,13-13-16,-13 13 0,27-13 15,-27 14-15,13-1 16,-13 13-16,13-26 47</inkml:trace>
  <inkml:trace contextRef="#ctx0" brushRef="#br0" timeOffset="10160.955">21828 7911 0,'13'0'63,"-13"13"-48,0 1-15,27-14 0,-27 26 0,13-13 0,-13 0 16,13 1-16,-13-1 0,0 13 0,0-12 16,0-1-16</inkml:trace>
  <inkml:trace contextRef="#ctx0" brushRef="#br0" timeOffset="14000.521">18852 7012 0,'0'13'125,"0"13"-110,0-13-15,0 1 0,0-1 0,0 0 16,0 14-16,0-14 0,0 0 0,0 0 0,0 1 16</inkml:trace>
  <inkml:trace contextRef="#ctx0" brushRef="#br0" timeOffset="14819.164">20055 7091 0,'0'13'78,"0"14"-63,14-27-15,-14 13 0,0 0 0,0 0 0,26 1 16,-26 12-16</inkml:trace>
  <inkml:trace contextRef="#ctx0" brushRef="#br0" timeOffset="15358.757">21101 7170 0,'13'0'109,"0"0"-93,-13 14-16,13-14 0</inkml:trace>
  <inkml:trace contextRef="#ctx0" brushRef="#br0" timeOffset="15952.678">22344 7197 0,'13'0'109</inkml:trace>
  <inkml:trace contextRef="#ctx0" brushRef="#br0" timeOffset="18114.301">21974 8083 0</inkml:trace>
  <inkml:trace contextRef="#ctx0" brushRef="#br0" timeOffset="18809.22">18111 7157 0</inkml:trace>
  <inkml:trace contextRef="#ctx0" brushRef="#br0" timeOffset="20036.089">18164 7144 0,'0'13'141,"0"0"-141,0 1 16,0-1-16,0 0 0,0 0 0,13 14 0,-13-14 0,0 0 15,0 0 1</inkml:trace>
  <inkml:trace contextRef="#ctx0" brushRef="#br0" timeOffset="22907.959">21669 5570 0,'0'13'31,"-26"-13"-31,13 39 16,13-25-16,0-1 0,-14 0 0,14 14 16,0-14-16,0 0 15,0 0 1,0 1-16,0-1 16,0 13-16,0-13 0,0 1 15,0-1-15,14-13 0,-14 13 16,26-13-16,-26 27 0,13-27 15,-13 13 1,14-13 0,-1 0-16,-13 13 0,13-13 15,14 0-15,-14 13 0,0-13 0,0 0 16,0 0-16,1 0 16,12 0-16,-13 0 0,1 0 0,-1 0 15,27 0-15,-27 0 16,13-13-16,-13 13 0,14 0 15,-14 0-15,-13-13 0,13 13 0,1-27 0,-14 14 63,13 13-47,-13-13-16,0 0 0,0-1 0,0-12 15,0 0-15,0 12 0,0 1 0,0 0 16,-13 13-1,13-27-15,0 14 0,-14 0 16,14 0-16,0-1 16,-13 14-16,13-26 0,0 13 0,0 0 15,-26 13-15,26-14 0,-14 1 0,14-13 16,0 12-16,-13 14 0,13-13 16,0 0-16,0 0 15,-13 13-15,13-27 16,-13 27-16</inkml:trace>
  <inkml:trace contextRef="#ctx0" brushRef="#br0" timeOffset="23428.531">21921 5437 0,'0'-13'62,"0"0"-46,0 0-16,106-93 15,-27 13-15,-53 67 0,27-40 0,-13 26 16,-27 0-16,27 27 0,-14-27 0,-12 27 0,52-80 0,-40 80 0,1-26 16,-1-1-16,-13 27 0,1-27 0,25-13 0,1 40 0,-27-27 15,0 40-15,14-53 0,-14 40 0,0-27 0,27 27 0,26-93 16,-39 66-16,-14 1 0,0 26 0,14-27 0,39-53 15,-27 67-15,-39-1 0,14 1 0,-1 13 0,-13-1 0,53-52 16,-40 27 0,0 12-16,0 27 0,-13-13 0,14-14 15,-14 14-15,26-13 0,-13 26 0,-13-13 0,14-1 16,-14-12-16,13 26 0,-13-13 0,13 13 0,-13-27 0,27 14 0,-27 0 16,26-40-16,-13 53 0,-13-13 0,0-1 15,13 14-15,14-26 0,-14-14 16,-13 27-16,13 13 0,-13-13 15,0 0 1</inkml:trace>
  <inkml:trace contextRef="#ctx0" brushRef="#br0" timeOffset="24065.622">23283 3546 0,'0'13'0,"0"0"0,-39 40 16,25-40-16,-12 14 0,-14 25 16,40-38-16,-13-14 0,13 13 0,0 13 0,-13-26 0,13 14 15,0-1-15,0 0 16,13-13 46,14 0-46,-27 13-16,39-13 0,-26 0 16,14 0-16,-14 0 0,0 0 0,27 0 0,13-13 15,-27 0-15,1 13 0,-14-27 0,53 14 0,-53 13 16,14-13-16,-14 13 0,0 0 0,1-13 0,-1 13 0,13 0 16,-26-14 15,14 14-31,-1-26 15,-13 13-15,13 13 0,-13-13 0,13 13 0,14-14 16,-14-25-16,0 39 0,-13-14 0,13 1 16,1 13-16,-14-13 0,0 0 15,0-14 1,0 14 62,0 0-78,-14 13 16,1 0-16,13-13 0,-13 13 47</inkml:trace>
  <inkml:trace contextRef="#ctx0" brushRef="#br0" timeOffset="24569.139">23746 3466 0,'0'-26'78,"14"26"-78,-14-14 0,13 14 0,-13-13 0,26 0 16,1-27-16,65-105 0,-39 65 15,-26 41-15,-1-41 0,1 41 0,12-14 0,-25 26 16,12 1-16,-13-40 0,53-27 0,-66 53 0,40-26 0,-27 27 0,14-14 16,-14-14-16,13 28 0,14-27 0,13-93 0,-26 119 0,-14 14 15,-13-14-15,26 0 0,-13 27 0,1-53 0,-1 53 0,13-27 16,-12 27-16,-14 0 0,0-14 0,13 27 0,0-40 16,0 27-16,-13-13 0,0-1 15,27 27-15,-27-13 0,13 0 0,-13-14 0,13 14 16,-13 0-16,13 13 0,-13-13 0,0-1 0,0-12 0,14 13 15,12 0-15,-26-1 0,13 14 0,-13-13 0,0-13 16,14 26-16,-14-14 0</inkml:trace>
  <inkml:trace contextRef="#ctx0" brushRef="#br0" timeOffset="25215.159">24739 1521 0,'0'27'0,"-14"-27"16,14 13-16,0 0 0,0 1 0,-26 25 0,13-26 15,-1 1-15,14-1 0,0 0 0,-13 14 0,13-14 0,-40 79 16,27-65-16,13-14 0,0 0 0,-13 27 0,13-27 0,0 27 15,0-14-15,0-12 0,-13-1 0,13 0 0,0 0 0,0 14 16,0-14-16,13-13 78,0 0-62,133-79-16,-67 26 15,-39 40-15,13-27 0,-14 27 0,-25 13 0,-1-14 16,0 14-16,14-13 0,-27-13 0,13 26 0,0-14 0,0 14 16,0 0-16,-13-13 15,27 13 1,-27-13-16,0 0 31,0 0-15,0-14-1,0 14-15,0 0 0,0-14 16,0 1-16,0 12 0,0 1 16,0-13-16,-13-27 15,13 40-15,-14 13 0,14-14 0,0-12 16,-13 13-16,13 0 0,-13 13 0,13-14 0,-13 14 0,13-13 16,0-13-16,-27 26 0,14 0 15,0 0-15,13-14 16,-13 14-16,-1 0 15</inkml:trace>
  <inkml:trace contextRef="#ctx0" brushRef="#br0" timeOffset="25834.346">25043 1852 0,'0'0'0,"0"13"94,0 27-94,0-27 0,26 27 0,-26-27 16,27 27-16,-27-14 0,26 41 0,14 12 0,-40-53 0,13 14 0,14 0 15,-14 26-15,13-26 0,-13-14 0,67 172 16,-27-92-16,-27-13 0,-13-67 16,1 1-16,12-1 0,-26 1 0,13-1 0,-13-13 0,27 40 0,-27-39 15,0 12-15,26-13 0,-26 0 0,14 1 0,-1-1 0,-13 27 0,0-27 16,13 0-16,-13 0 0,13-13 0,-13 14 0,27 12 0,-27-13 0,0 14 15,13-27-15,-13 13 0,13-13 0,-13 26 0,0-12 16</inkml:trace>
  <inkml:trace contextRef="#ctx0" brushRef="#br0" timeOffset="26574.364">25519 3149 0,'-13'13'47,"0"66"-47,13-52 0,-14-1 0,-12-13 0,13 40 15,13-39-15,0-1 0,0 13 0,0-13 0,-14 1 0,14-1 16,0 27-16,0-27 0,0 0 0,0 0 0,0 1 0,0 25 0,0-26 16,0 54-16,0-54 0,0 0 0,0 0 15,0 14-15,0 26 16,0-27-16,0 1 0,14-27 62,12 0-46,-13 0 0,1 0-16,-1 0 0,40-40 0,-14 40 15,-25-13-15,-1 13 0,27-14 0,-27 1 0,0 13 0,14-40 0,12 40 16,-39-13-16,27 13 0,-1-13 0,-13 13 0,-13-13 0,27 13 15,-27-27-15,13 14 0,13 13 0,-12-13 0,-1 0 0,40-40 16,-40 40-16,27-54 16,-14 54-16,-13 0 0,-13 0 0,14 13 0,-1-53 15,0 40-15,-13-1 0,13 14 0,-13-26 0,0 13 16,0-1-16,0 1 0,27 13 0,-27-13 47,0-14-32,-13 14-15,-1 0 0,1 13 16,13-13-16,-13 13 0,0-13 0,13-14 0,-14 27 0,-12 0 16,26-13-16,-13 13 0,0 0 0,-1-13 0,1-1 15,-13 14-15,12 0 0,14-13 0,-39 13 16,-1-26-16,27 12 0,0 14 16,-1 0-16,-12 0 0,13 0 0,13-13 0,-27 13 0,14 0 15,-13 0-15,12 0 0,1 0 0,0 0 0,0 0 0,-40-13 16,39 13-16,1 0 0,-13 0 0,13 0 0,-54 0 15,54 0-15,0 0 0</inkml:trace>
  <inkml:trace contextRef="#ctx0" brushRef="#br0" timeOffset="27100.678">25532 3717 0,'0'14'31,"0"-1"-15,0 0-16,0 40 0,-13-40 0,13 27 0,-13-27 15,13 14-15,-27-1 0,27 1 0,-13-14 0,0 27 0,13-27 0,-13 26 0,-14-25 0,27-1 16,-13 27-16,0-27 0,-27 66 0,27-39 0,13-27 16,-13 27-16,-14-1 0,14-25 0,-40 78 0,40-65 15,13 12-15,-27 1 0,14 0 0,0 0 0,-14-1 0,-39 120 16,40-119-16,13 65 0,-14-91 0,1 92 0,12-93 16,14 26-16,0-25 0,-26 25 0,0 28 0,26-54 15,0 0-15,0 0 0,-14 0 0,14 14 0,0-14 0,-39 27 16,39-14-16,0-13 0,0 1 0,0-1 0,-14-13 0,14 13 0,0 14 15,-13-27-15,13 13 0,0 0 0,-13-13 0,13 13 0,0 1 16</inkml:trace>
  <inkml:trace contextRef="#ctx0" brushRef="#br0" timeOffset="27715.331">24818 5570 0,'0'13'31,"-27"-13"-31,27 26 0,-26 54 16,13-67-16,13 27 0,-13-27 0,13 13 0,-40 54 15,27-41-15,13-25 0,0-1 0,0 13 0,-14 1 0,14 12 16,0-25-16,14-14 109,-1 0-109,0-27 0,14 27 16,-1-13-16,-13 13 0,14-13 0,92-40 0,-106 40 16,0 13-16,0-14 0,27 14 0,-13-39 0,-27 25 15,13 14-15,-13-13 16,0 0 0,26 13-16,-26-27 0,0 14 15,13 13-15,-13-13 0,0 0 0,0 0 0,14-14 0,-14 14 0,13-53 16,-13 52-16,13 1 0,-13 0 0,0 0 0,0-14 0,0 14 0,27-27 15,-27 14-15,0 13 0,0-1 0,0 1 16,0 0 31,-14 13-16,-25 0-31,25 0 0,-25 0 16,26 0-16,-1 0 15,1 0-15,0 0 0,-14 0 16,14 0-16,0 0 0,0 0 16,0 0-1,-14 0-15</inkml:trace>
  <inkml:trace contextRef="#ctx0" brushRef="#br0" timeOffset="28359.611">25559 3665 0,'26'0'62,"-13"26"-62,40 53 16,-39-39-16,25-27 0,41 106 0,-67-105 0,13 25 16,-12-12-16,-1-1 0,0 1 0,80 78 15,-67-38-15,27-1 0,-53-53 0,13 0 16,0 27-16,1-27 0,12 0 0,-13 27 0,40 13 0,-26-13 0,-14-1 16,13 1-16,-12 0 0,-1-14 0,27 14 0,39 79 15,-66-106-15,14 27 0,12 0 0,-25-1 0,-1-26 0,26 27 0,14 26 16,-53-52-16,40 25 0,-27-26 0,1 1 0,-14-1 0,52 40 15,-52-40-15,27 0 0,-27 14 0,26-27 0,-26 13 0,14 0 16</inkml:trace>
  <inkml:trace contextRef="#ctx0" brushRef="#br0" timeOffset="28942.82">26564 5040 0,'0'14'15,"-13"12"-15,13 14 0,-13 132 16,13-146-16,0-13 0,-14 120 16,14-120-16,0 13 0,0-12 0,0-1 0,0 0 0,0 0 15,0 14-15,0-14 0,0 0 0,0 0 16,0 27-16,0-27 0,0 1 0,0-1 16,0 0-16,0 14 0,14-1 15,-1-26-15,-13 13 0,13-13 16,14 0 31,-14 0-47,0 0 0,0 0 15,27-26-15,-27 26 0,67-53 0,-27 13 16,-40 27-16,13 0 0,1-14 0,-1 14 0,1-13 0,-14 12 16,-13-12-16,13 26 0,0-13 0,-13-1 0,27 1 0,-27 0 15,0-14-15,13 27 0,-13-26 16,13 13-16,-13 0 0,0-1 0,13-39 15,-13 40-15,0-26 0,14 12 16,-14 14-16,0 0 0,0-14 0,0 14 0,0 0 16,0-1-16,0 1 15,-14 13-15,14-26 0,-13 26 16,0-13-16,-13 13 0,12 0 0,14-14 16,-26 14-16,13 0 0,-1 0 15,-12 0-15,13 0 0,-1 0 16,1 0-16,13-13 0,-13 13 0,-13 0 0,12 0 0,1 0 15,0 0-15,0 0 0,-14 0 0,14 0 0,0 0 16,-1 0-16,1 0 0,-40 0 0,40 0 0,0 0 16,-14 0-16,14 0 0,-66 0 15,13 0-15</inkml:trace>
  <inkml:trace contextRef="#ctx0" brushRef="#br0" timeOffset="29636.706">24791 6244 0,'-13'0'63,"-13"13"-63,26 27 15,-13 0-15,-14 0 0,27-14 0,-40 14 0,27-1 0,-40 54 16,40-53-16,-13-14 0,12 1 0,1 25 0,-13-38 0,12 25 0,-38 67 15,38-93-15,-12 27 0,13 0 0,-14 0 0,14-27 0,-40 93 16,53-67-16,-26 1 0,12 0 0,1-27 0,13 40 0,-13-53 0,-27 53 16,27 13-16,13-40 0,-13-12 0,13 12 0,0-13 0,-40 40 15,40-40-15,-13 27 16,13-27-16,-13 1 0,13-1 0,0 13 16</inkml:trace>
  <inkml:trace contextRef="#ctx0" brushRef="#br0" timeOffset="30240.622">24104 7660 0,'-14'0'15,"14"26"-15,-13-13 0,13 1 0,-26-1 0,26 0 16,-14 27-16,1-14 0,0-12 0,13 12 0,0-13 0,0 0 16,-13 27-16,39-40 0,-52 27 0,12-14 15,41-13-15,-27 13 0,0 13 16,0-12-16,0-1 15,0 0-15,0 0 0,0 1 16,13 12-16,0-13 0,1-13 0,12 0 16,-26 14-16,13-14 0,1 0 0,-14 13 0,13-13 0,0 0 47,0 0-32,-13-13-15,27 13 0,-14-14 0,0-12 0,40-1 16,-40 14-16,1 0 0,-1 0 0,0 13 0,13-27 0,-12 27 0,25-39 15,-12 39-15,-14-14 0,0-12 0,1 26 0,-14-13 0,52-27 16,-52 14-16,14 12 0,25-52 16,-39 26-1,0 27-15,0-13 0,0 13 0,-13 13 16,0-14-16,0 14 16,-1 0-16,1 0 15,-13 0-15,13 0 16,-1 0-16,1 0 15,0 0-15,-14 0 0,14 0 16,13-13-16,-13 13 0,0 0 0,-1 0 0,-12 0 16,13 0 31,0 27-32,-1-27-15,1 26 0,13-13 0,-26-13 0</inkml:trace>
  <inkml:trace contextRef="#ctx0" brushRef="#br0" timeOffset="30837.634">25003 6112 0,'13'0'47,"1"40"-31,38 65-16,-52-78 0,40 26 0,-27-13 15,14-1-15,-14 1 0,14 13 0,-14-13 0,26 79 0,-25-80 0,12 1 16,-13-14-16,14 14 0,-27 0 0,13-1 0,27 14 0,-40-39 16,13-1-16,-13 27 0,13-27 0,-13 13 0,13-13 0,27 93 15,-40-92-15,13-14 0,1 79 0,25 0 0,-39-65 16,0-1-16,14 0 0,-14 13 0,26 1 15,-13-14-15,-13 0 16,0 1 0,13-14-1</inkml:trace>
  <inkml:trace contextRef="#ctx0" brushRef="#br0" timeOffset="31472.93">25466 7369 0,'-13'13'31,"0"27"-31,13-27 0,-93 146 15,53-80-15,27-66 0,-13 27 0,26-27 0,-27 53 16,14-52-16,13-1 0,-13 13 0,13-13 0,0 1 0,-27-1 0,27 0 16,0 14-16,0-14 0,0 0 15,0 0-15,0 0 0,0 14 16,14-27 0,-14 13-16,13-13 0,-13 13 0,13-13 0,0 14 15,0-14-15,-13 13 0,27-13 0,-14 13 0,0 14 16,1-27-16,-1 13 0,0-13 0,-13 13 0,27-13 15,-14 0-15,13 13 0,-13-13 16,27 0 15,-27 0-31,1-13 0,39-27 0,-40 27 0,26 13 16,-25 0-16,-1-13 0,13 13 0,-12-13 0,-14-1 0,13-12 0,0 26 0,0-13 16,14 13-16,-27-14 0,26-12 15,-13 26-15,-13-26 0,14 26 0,-14-14 0,53-52 16,-27-26-1,-26 78-15,0 1 0,26-27 0,-26 27 0,14 0 0,-1-53 16,-13 53-16,0-14 0,0 14 0,0-14 0,0 1 0,0 13 0,0 0 16,0-1-16,0 1 0,0 0 15,0-14-15,0 14 0,0 0 0,-13 13 16,-14-13-16,14 0 16,0 13-16,0-40 0,-1 40 0,-12 0 0,13 0 15,-1 0 63,1 0-78,0 0 16,-27 0-16,27 0 0,-40 0 0,40 26 16,0-26-16,-1 0 0,1 0 0,-26 14 0,25-14 0,1 0 0</inkml:trace>
  <inkml:trace contextRef="#ctx0" brushRef="#br1" timeOffset="36769.488">21881 5371 0,'-13'0'157,"0"0"-142,-1 0-15,-12 0 0,13 0 0,-1 0 0,1 0 0,-66 13 16,39-13-16,27 0 0,0 14 15,-1-14-15,1 0 0,13 26 0,-26-26 0,13 0 16,-1 0-16,14 13 0,-13-13 0,0 0 0,-14 0 0,1 13 16,13-13-16,-1 0 0,-12 0 0,26 14 0,-40-1 15,27-13-15,-13 0 0,26 26 16,-14-26-16,-12 0 0,13 14 16,-27-1-16,40 0 0,-13-13 0,13 13 15,-13-13-15,-1 0 0,14 27 0,-13-27 0,13 13 16,-26-13-16,12 13 0,14 0 0,-13-13 0,13 14 0,-13-14 15,13 26-15,-13-26 0,-14 27 0,27-14 0,0 0 0,-13 14 16,13-14-16,-13 40 16,13 66-16,0-106 15,0 0-15,0 27 0,0-27 0,0 0 0,0 14 0,13-1 0,-13-12 0,0-1 16,27 0-16,-14 13 0,-13-12 0,13-14 0,0 39 16,-13-12-16,13-27 0,-13 13 0,27 0 0,-27 0 15,13-13-15,-13 14 0,13-14 0,-13 26 0,14-26 0,38 40 16,-12 0-1,-27-40-15,-13 13 0,40 0 0,-27-13 0,14 13 0,-1 0 16,27 14-16,-40-27 0,27 0 0,-27 13 0,27-13 0,-27 0 0,40 40 16,-26-40-16,12 0 0,-25 0 0,25 0 0,-26 0 0,14 13 15,66-13-15,-67 0 0,-13 0 0,27 0 0,-27 0 16,0 0-16,93 0 0,-66 0 16,-27 0-16,40 0 0,-40 0 0,0 0 0,14 0 0,-14 0 15,-13-26-15,27 26 0,-14 0 0,13 0 0,-12 0 16,-14-14-16,13 14 0,0 0 0,0 0 15,14-13-15,-27 0 16,13 13-16,0 0 0,-13-13 0,27 13 0,-27-14 16,26 14-16,-26-26 0,13 13 0,0 13 0,1-27 0,-14 14 15,0-13-15,13 26 0,-13-14 0,26 1 0,1-53 16,-27 26-16,13-26 16,-13 53-16,0-13 0,0 12 0,0 1 15,0-13-15,0-1 0,0 14 0,0-14 0,0-12 16,0 12-16,0 14 0,0-13 0,0-1 0,0 14 0,-26 0 0,-1-53 15,27 52-15,-13 1 0,13-13 0,-13 12 0,-27-65 16,27 26-16,0 53 0,-27-40 16,40 27-16,-13 13 0,13-40 0,-14 40 0,1-13 15,13-26-15,-26 25 0,13 14 0,13-13 0,-14 0 0,14 0 0,-13-14 16,13 14-16,-26 0 0,26 0 0,0-1 0,-27-12 0,27 13 16,-13 13-16,0-27 0,13 14 0,-14 13 0,1-27 15,-13 27-15,26-13 16,-13 13 78,-1 0-94,-118 27 15,66-1-15,-225 27 16,225-26-16,13-14 0,13-13 0,0 26 0,-39-13 15,39 1-15,27-14 0,0 0 0,-14 0 0,14 13 0,0-13 0</inkml:trace>
  <inkml:trace contextRef="#ctx0" brushRef="#br1" timeOffset="38233.286">23892 7329 0,'0'27'109,"-13"-27"-93,13 13-16,-14 0 0,1 0 0,13 0 0,-13 14 0,-14-14 0,14 14 15,0-14-15,13 13 0,-13-26 0,13 13 0,-13 1 0,13-1 0,-27 0 16,27 14-16,-13-14 0,13 0 0,-13 40 15,-1-40-15,14 14 16,0-14-16,0 27 0,-13-40 0,13 13 0,0 0 0,0 14 16,0-1-16,0-13 0,0 0 0,0 1 15,0-1-15,0 13 0,0-12 16,0 12-16,0-13 0,0 14 16,13 12-16,1-25 15,-14 25-15,13-25 16,-13-1-16,26-13 0,-26 13 0,0 13 15,14-39-15,-14 26 16,0-26 0,0 26-16,13 1 15,0-1 1,0-13-16,-13 13 0,27-13 0,-14 0 0,0 0 0,14 13 16,-1-13-16,-13 0 0,1 0 0,-14 27 0,26-27 0,0 0 15,-26 13-15,27-13 0,-14 0 0,27 0 16,-27 0-16,0 0 0,40 0 15,0 0 1,-26 0-16,-27-26 0,13 26 0,0-14 16,0 14-16,-13-13 15,40 13-15,-40-13 0,13 13 0,0 0 16,14-40-16,-1 40 0,-12-13 0,-1 0 16,13 0-16,1 13 0,-1-40 15,-13 40-15,-13-13 16,14 13-16,12 0 15,-26-14-15,0 1 16,13 13 0,-13-13-16,27-27 15,-14 1-15,-13 12 16,0 14-16,0 0 0,26-1 0,-52 14 0,79-39 0,-53 26 16,0-14-16,0 14 0,13 0 0,-13-1 0,0 1 15,0-13-15,0 12 0,0 1 16,0 0-16,0 0 0,0-14 15,0 14-15,0 0 0,-26 13 0,12-53 16,-12 0 0,13 13-16,13 27 0,-27 13 0,14-13 0,13-14 0,-13 14 15,13 0-15,-13 13 0,13-13 0,-14 13 16,14-40-16,-26 40 0,26-13 0,0 0 0,-13 13 16,13-67-1,0 107-15,-13-40 0,-1 0 78,1 0-78,-13 13 16,-1 14-16,-118 39 0,-107 106 16,199-146-16,-13-12 0,26 25 0,-39 1 15,79-27-15</inkml:trace>
  <inkml:trace contextRef="#ctx0" brushRef="#br1" timeOffset="39933.46">26432 4816 0,'0'-27'16,"0"40"46,-13 1-62,-14-1 16,1 0-16,-40 40 16,39-27-16,14-26 0,0 14 0,13 12 15,-27-13-15,-12 14 0,25-14 0,14 13 0,-26-12 0,13-14 16,-1 26-16,14 1 0,-39 12 0,25-39 0,1 13 0,13 14 15,-13-14-15,13 0 0,-40 40 0,40-39 16,0-1-16,-13 0 0,13 0 0,0 40 16,-13-40-16,13 1 0,0 25 0,0-26 15,0 1-15,0-1 0,0 0 0,0 14 0,0-14 16,0 0-16,0 0 0,0 1 0,0 12 0,0-13 16,0 0-16,0 1 0,0-1 0,0 13 0,0-12 0,0 12 15,0-13-15,0 14 0,13-14 0,-13 0 0,27 67 16,-14-80-16,13 66 15,-13-53-15,-13 0 0,27-13 0,-27 13 0,0 1 16,13-14-16,0 26 0,-13-13 16,14 1-16,-1-14 0,-13 13 0,26-13 15,-12 13-15,-14 14 0,13-27 16,0 0-16,-13 13 0,13-13 16,14 0-16,-14 0 0,-13 13 0,13-13 15,0 0-15,1 0 0,12 0 0,-13 0 0,0 0 0,1 0 16,-1 0-16,13 0 0,-12 0 0,-1 0 0,0 0 15,0 0-15,14 0 0,-14 0 0,13 0 0,-12 0 16,-14-13-16,13 13 0,13 0 0,-12-27 16,25 14-1,-12 13-15,-14 0 0,0 0 0,-13-13 0,13 13 0,1 0 16,-14-13-16,26 13 0,-26-14 0,13 14 0,14-26 0,-14 26 16,-13-13-16,27 13 0,-14-14 0,0 14 0,-13-13 15,13 13-15,-13-13 0,13 13 0,14 0 31,-27-13-31,13 13 16,-13-27-16,13 27 0,-13-13 0,14 13 0,-1-13 0,13 13 16,-26-13-16,14-1 0,-14-12 0,13 26 0,-13-13 15,26-14-15,-26 14 0,0-13 0,0 12 16,0-25-16,27 12 16,-27 14-16,13-14 0,-13 14 0,0-13 0,0 13 0,0-1 15,13-12-15,-13-1 0,0 14 0,0 0 0,0 0 16,0-1-16,0-25 0,0 26 0,0-1 0,0 1 0,0 0 15,0-14-15,0 14 0,13-26 0,-13 12 16,0 14-16,0 0 0,0-1 0,0 1 16,0-13-16,14 12 0,-14 1 15,0 0 17,0 0-17,0-14 1,0 14-16,-14 0 15,1 13 1,13-13-16,0-1 16,-13 14-16,13-26 15,-27 26 17,27-13-32,-13 13 0,0 0 15,13-14-15,-13 14 0,0 0 16,13-13-16,-27 13 15,14-13 1,0 13-16,13-26 0,-14 26 16,1 0-16,-13-14 0,12 14 15,14-13-15,-13 13 0,13-13 0,-26 13 16,26-13-16,-27 13 0,14-27 16,0 27-16,0-13 15,-1 13-15,14-13 16,-26 13-16,26-13 0,-13 13 15,-1 0-15,14-14 0,-13 14 0,-26-39 16,25 39-16,14-14 0,-13 14 16,13-13-16,-13 13 0,13-13 15,-13 13 1,-14 0 62,14 0-78,13-13 0,-13 13 16,-1 0-16,-12 0 0,0 0 15,12-27-15,1 27 0,0 0 0</inkml:trace>
  <inkml:trace contextRef="#ctx0" brushRef="#br1" timeOffset="51279.367">25069 1177 0,'-13'0'125,"-13"0"-125,-14 40 15,27-40-15,-14 13 0,14-13 0,0 14 0,0-14 0,-54 26 16,54-26-16,-40 27 16,40-27-16,13 13 0,-13-13 15,0 0-15,13 13 0,-27-13 0,14 0 16,13 13-16,-13-13 0,-1 0 31,14 13-15,-13-13-16,-13 0 15,26 27-15,-14-27 0,14 13 0,-13-13 0,13 13 16,-26 1-16,13-14 0,13 13 0,-27-13 16,27 26-16,-13-26 0,13 14 0,0-1 15,-13-13-15,13 13 0,-14-13 0,14 13 0,-39 67 16,39-54-16,-13-26 15,13 26-15,0-12 0,-14 25 0,14 14 0,0-39 0,-13 12 0,13 0 16,0 1-16,0 13 0,-26-27 0,26 0 0,0 40 0,0-40 0,0 27 16,0-27-16,0 0 0,-14 1 0,14 12 0,0 53 15,0-65-15,0-1 0,0 0 0,0 0 0,0 40 16,0-39-16,0 38 16,0-38-16,0-1 0,0 0 0,0 14 15,0-14-15,0 0 16,0 27 15,27-40-31,-14 0 16,-13 13-16,27 0 15,-14 0-15,-13 1 0,13-14 0,13 0 16,1 13-16,-14 13 0,0-26 0,14 0 0,-14 14 16,0-14-16,53 0 0,-26 13 0,-27-13 0,27 0 0,-27 0 15,14 0-15,12 0 0,54 0 0,-40 0 0,-40 0 0,14 0 16,12 0-16,-26 0 0,40 0 0,-26 0 0,-1 0 0,1 0 0,-14 0 15,13-13-15,-12 13 0,-1 0 0,40 0 16,-13-14-16,-40 1 16,13 13-16,13 0 0,-13-26 0,1 26 15,-1 0-15,0 0 0,-13-14 0,40 1 0,-27 0 16,0 13-16,-13-13 0,14 13 0,25-40 16,-26 40-16,1-13 0,-1 13 0,-13-27 15,13 27-15,-13-26 0,27 13 0,-27-1 0,13 1 16,-13 0-16,13-13 0,-13 12 0,13 14 0,-13-79 15,53-27 1,-40 93-16,-13-27 0,0 27 0,14 0 0,-1-40 16,-13 26-16,0 1 0,0 13 0,26 13 0,-26-27 15,0 14-15,0-27 0,0 27 0,14 0 0,-14 0 0,0-14 0,0 14 16,0 0-16,0-54 0,0 54 0,13 13 16,-13-13-16,0-53 0,0 13 15,0 40-15,0 0 0,0-1 16,0 1 31,-13 13 78,-14 0-110,1-26-15,12 26 0,1 0 0,-13 0 16,-1-14-16,14 14 0,0-13 0,-14 13 16,-26 0-16,1-13 15,25 13-15,14 0 0,-14 0 16,14-13-16,0 13 0,0 0 0,-1 0 0,-12-27 15,13 27-15,0 0 0,13-13 16,-14 13-16,1 0 31,-13 0 1,12 0-17,1 0 1</inkml:trace>
  <inkml:trace contextRef="#ctx0" brushRef="#br1" timeOffset="51716.385">24606 1799 0</inkml:trace>
  <inkml:trace contextRef="#ctx0" brushRef="#br1" timeOffset="52147.741">24606 1865 0</inkml:trace>
  <inkml:trace contextRef="#ctx0" brushRef="#br1" timeOffset="58711.375">25665 2963 0,'-14'0'32,"1"0"-17,-13 0-15,12 0 16,1 0-1,0 0-15,0 0 16,-14 0-16,14 0 0,-27 0 16,14 14-16,13-14 0,-1 0 0,1 26 0,-40-13 15,40-13-15,0 14 0,0-14 0,-1 0 0,-12 0 0,-1 13 16,14 0-16,0-13 0,-13 26 0,12-26 0,1 14 16,0-1-16,-27 0 15,27 0-15,13 14 16,-13-27-16,13 13 0,-14-13 0,14 13 0,-13-13 0,13 14 15,-26-14-15,26 13 0,0 13 16,0-13-16,-13-13 0,13 14 0,0-1 16,-14 53-16,14 0 15,0-53-15,0 54 0,0-28 0,0-25 0,0 25 0,0-26 16,0 14-16,0 65 0,0-78 0,0-1 0,0 0 0,0 14 16,14-14-16,-14 0 0,0 14 0,0-1 0,26-13 0,-26 0 15,0 1-15,26-14 0,-26 13 16,14 13-16,-14-12 0,13-14 0,13 0 15,-26 13-15,14 0 0,12-13 0,-26 13 0,13 14 16,14-27-16,-1-27 16,-13 27-16,1 0 0,39 40 15,-40-40-15,0 0 0,-13 13 0,40-13 0,-27 0 0,40 13 0,-40-13 16,27 0-16,-14 0 0,14 0 0,0 0 0,13 27 0,0-27 0,-1 0 16,-12 0-16,0 0 0,13 0 0,-14 0 0,28 0 0,-1 13 15,-27-13-15,28 0 0,-28 27 0,-26-27 0,27 0 0,-27 0 0,80 0 16,-80 13-1,14-13-15,-14 0 0,0 0 0,0 0 16,1 0-16,12 0 16,-13 0-16,-13-13 0,13 13 0,-13-27 0,14 27 0,-1-13 0,13 13 15,14-40-15,-27 40 0,14 0 0,-14-26 16,0 13-16,0-1 0,27-12 0,-27-1 0,1-12 16,12-1-16,-26 27 0,27 0 0,-27-1 15,13 1-15,-13-13 0,0-14 0,13 40 0,-13-40 0,0 27 0,0 0 16,0-27-16,0 27 0,0-40 0,0 27 0,0 12 0,0 1 15,0-27-15,0 27 0,0 0 0,0-40 0,0 40 0,-13 0 16,13-27-16,0 27 0,-27-1 0,27-25 0,-13 25 16,13 1-16,0 0 0,-13 13 0,13-13 0,0-14 0,-27-12 15,27 25-15,-26-12 0,13-1 16,-1 14-16,14 0 0,-13 13 0,13-26 0,-13-1 16,-13 27-16,26-13 0,-14 0 0,1-14 0,0 14 15,13 0-15,-13 13 0,-14-14 0,14 1 0,13-13 0,-27 13 16,14 13-16,13-14 0,-26 14 0,13-13 15,-1 13-15,1-13 16,0 13-16,-14 0 16,27-27-16,-13 27 15,0 0-15,0 0 0,-1 0 16,-25-13-16,26 13 0,-1 0 0,1 0 16,0 0-16,-93 0 0,66 0 15,27 0-15,-27 0 0,27 0 16,0 0-16,0 0 0,-14 0 0,1 0 0,13 0 0,-1 0 15,-12 0-15,13 0 0,13 27 0,-27-27 0,14 0 0,-13 13 0,12-13 16,1 13-16,0-13 0,0 13 0,-106 27 16,119-27-16,-40-13 0,27 0 0,-14 0 0,-65 53 15,25-26-15,28-14 16,26 13-16,-27-26 0,40 14 0,-13-14 0,-1 13 0,-25 13 16</inkml:trace>
  <inkml:trace contextRef="#ctx0" brushRef="#br1" timeOffset="114808.594">24924 1865 0</inkml:trace>
  <inkml:trace contextRef="#ctx0" brushRef="#br1" timeOffset="115032.412">24924 1865 0</inkml:trace>
  <inkml:trace contextRef="#ctx0" brushRef="#br1" timeOffset="116847.528">23521 4723 0,'-92'159'0,"184"-318"0,-316 490 0,105-133 0,39-26 0,-145 159 0,133-146 0,25-92 15,41-27-15,-14-13 0,27 13 0,-40 26 16,53-78-16,-26-14 16</inkml:trace>
  <inkml:trace contextRef="#ctx0" brushRef="#br1" timeOffset="118255.996">25281 2156 0,'13'0'78</inkml:trace>
  <inkml:trace contextRef="#ctx0" brushRef="#br1" timeOffset="118670.888">25889 3665 0</inkml:trace>
  <inkml:trace contextRef="#ctx0" brushRef="#br1" timeOffset="119202.467">22040 5940 0</inkml:trace>
  <inkml:trace contextRef="#ctx0" brushRef="#br1" timeOffset="119670.167">24553 7673 0</inkml:trace>
  <inkml:trace contextRef="#ctx0" brushRef="#br1" timeOffset="120084.553">26432 5662 0</inkml:trace>
  <inkml:trace contextRef="#ctx0" brushRef="#br1" timeOffset="121335.242">24858 1839 0</inkml:trace>
  <inkml:trace contextRef="#ctx0" brushRef="#br1" timeOffset="122376.725">21669 5768 0</inkml:trace>
  <inkml:trace contextRef="#ctx0" brushRef="#br1" timeOffset="122518.863">21669 5768 0</inkml:trace>
  <inkml:trace contextRef="#ctx0" brushRef="#br1" timeOffset="122668.491">21669 5768 0</inkml:trace>
  <inkml:trace contextRef="#ctx0" brushRef="#br1" timeOffset="154614.606">24725 1654 0,'0'13'141,"0"0"-141,0 14 0,0-1 16,27-13-16,-27 1 0,0 12 0,13 14 0,-13-27 0,0 0 0,0 14 15,0-14-15,13 13 0,-13 27 0,13-40 0,-13 1 16,27-14-16,-27 26 0,0 1 0,0-14 15,13-13-15,-13 13 0,0 14 0,27-1 16,-27-13 0,13-13-16,13 0 78,-26-13-78,14 0 0,-1-14 0,-13 1 0,13 26 0,0-13 0,-13-27 0,53 13 15,-40 1-15,-13 13 0,14 13 0,-14-13 0,26-1 16,-13 1-16,-13 0 0,0-14 0,0 14 16,13 13-16,-13-13 0,14 13 0,-14-13 0,0-1 15,0-12-15,0 13 16,0 0-16,0-1 16,0 1-1,0-13-15,0 12 16,0 1-1,-14 13 1,1 0 0,-13 0-16,13 0 15,-1 0 63,14 40-78,-13 0 0,-13-14 0,12 40 0,-12-26 0,13 39 0,-14-13 0,27-13 16,-26 13-16,13 67 0,13-94 0,-14 1 0,14-27 0,0 14 16,0 105-1,0-105-15,0-14 0,0 13 0,14-26 63,-1 0-48,0 0-15,40-26 0,13-27 0,-26 26 16,-27 1-16,53-1 0,-53 14 0,27 0 0,53-40 0,-80 27 16,27-1-16,-14 1 0,-26 13 0,27-1 0,-14 1 0,13-13 0,-13 12 15,-13 1-15,27 0 0,-14 0 0,-13-14 0,13 14 0,1-13 16,-14 12-16,0-12 0,0 13 0,0-1 0,13 14 0,-13-53 16,0 40-16,0-40 15,0 27-15,0 13 0,0-1 0,0 1 0,-13 0 16,13-14-16,-14 27 0,-12-26 0,13 13 0,13-14 0,-14 14 15,-25 0-15,39 0 0,0-14 0,-13 14 0,-14 13 0,27-13 16,0-1-16,-53 1 0,53-13 0,-13 26 0,-14 0 0,14 0 16,13-13-16,-39 13 0,12 0 15,-13 0-15,27 0 0,0 26 0,-14-26 16,1 13-16,0 0 0,-14 27 0,13-40 0,1 27 0,13-14 0,-27 13 16,27 14-16,-14-40 0,-26 53 0,27 0 0,0-40 0,12 0 15,1 1-15,13 25 0,-53 41 0,27-54 16,26 14-16,-14-27 0,14 0 0,-39 106 15,39-92-15,-13 26 0,13 13 16,0-27-16,0-25 0,0 25 0,0-25 0,0 12 0,0-13 16,13-13-16,-13 27 0,26-14 0,-13-13 15,1 0-15,-14 13 0,13-13 0,0 0 16,14 0-16,-14 0 16,0 0-16,0 0 0,27 0 0,-27 0 0,14 0 0,-1 0 0,120-39 15,-120 39-15,-13-14 0,27 14 0,0-26 0,-1 13 0,67-40 16,-79 53-16,52-40 15,-66 27-15,1-27 0,-1 27 0,13 0 0,-13-27 16,14-53-16,-1 67 0,-26-14 0,0 1 0,14 25 0,-14-39 16,0 40-16,0-79 0,0 78 0,0-39 0,0 14 0,0-1 0,0 14 15,-27-1-15,-26-92 0,53 106 0,-13 0 0,0-14 16,0 14-16,13 0 0,-53-53 0,39 52 16,-39 1-16,40 0 0,0 13 15,0 0 16,0 0-31,-54 172 16,28-133-16,25 1 0,-12 13 0,-80 225 16,93-225-16,-13 13 0,12-26 0,14-14 0,-39 173 15,25-186-15,14 26 0,0-25 0,0 12 0,0 1 0,0 12 16,0-25-16,0-28 47,0 1-32,14 0-15,-1-14 0,13 1 0,1-1 0,-27-25 0,39 38 0,-12-52 16,-14 27-16,133-160 0,-67 1 16,-53 184-16,-12-25 0,-14 12 0,0 14 15,13-27-15,-13-13 0,0 40 0,0 0 0,0 0 0,0-14 0,0 14 16,0 0-16,0 0 0,0-1 0,0-12 0,0 13 0,0-1 16,-13 14-16,-1 0 31,-12 0-31,-53 40 0,39 0 15,0-27-15,1 13 0,-1 14 0,0 0 0,-66 52 16,67-39 0</inkml:trace>
  <inkml:trace contextRef="#ctx0" brushRef="#br1" timeOffset="157523.726">21775 5503 0,'0'-26'0,"0"52"0,0-65 0,0 25 15,-26 28 79,13-14-94,-1 26 0,1-26 0,0 13 0,-14-13 0,27 14 0,-66-1 16,53 0-16,-13 14 0,-1-14 0,14 0 0,0 0 0,-1-13 15,-25 53-15,12-40 16,14 27-16,13-27 0,-13-13 0,13 14 16,-27-14-16,27 13 0,0 0 0,-13-13 0,13 26 15,0 1-15,0-14 0,0 0 16,0 14-16,0-14 0,0 0 0,0 1 0,0-1 0,0 0 16,0 13-16,27-12 0,-27-1 0,13 0 0,-13 0 0,13-13 15,-13 27-15,13-14 0,-13 0 0,53 40 16,-53-40-16,13-13 0,14 27 0,-27-14 15,26-13-15,-12 0 0,-1 27 0,-13-14 16,13-13-16,-13 13 0,13-13 0,14 0 0,-14 0 16,-13 13-16,13-13 15,0 0-15,1 0 0,52 0 16,-13-13-16,-14 0 16,-25 13-16,12 0 0,-13 0 0,1-27 0,-14 14 15,13 13-15,-13-13 0,13 13 16,13 0-16,-26-13 0,0-1 0,14-12 0,-1 13 0,-13 0 15,40-80-15,-27 53 0,0 27 0,-13 0 16,0-14-16,13-26 0,-13 27 0,13 13 16,-13-1-16,-13 1 15,13 0 1,0-13-16,-13 26 16,-13-14-16,12 14 0,1-13 0,-13 0 15,-1 0-15,14 13 0,13-27 0,-13 27 0,0 0 16,-1 0 62,14 13-78,-26 1 0,13-14 0,-1 66 16,1-53-16,0 27 0,-14-27 0,14 13 0,13 1 0,-13-1 0,0 27 15,-14-13-15,27-27 0,0 27 0,0-27 0,-13 0 0,13 14 0,0-1 16,-13 14-16,13-27 0,0 14 0,-13-27 15,13 13-15,0 0 0,13-13 94,13-66-94,1 53 16,-1-53-16,40-27 0,-66 80 15,14-14-15,-1 1 0,-13 13 0,26-1 0,-12-52 0,-14 53 16,0 0-16,13-1 0,-13-25 0,0 26 0,0-40 16,0 39-16,0 1 0,0 0 0,0-14 0,0 14 0,0 0 0,-13 0 15,13 0-15,-27 13 0,14 0 47,0 13-47,-1 26 0,-25-25 0,-1 25 0,40 1 0,-132 79 16,118-79-16,1-14 0,-26 14 0,12 0 0,14-40 0,-40 106 15,53-93-15,0 0 16,0 0-16,0 14 0,0-14 16,26 0-16,-26 0 0,14-13 0,-1 0 15,0 14-15,27-14 0,-27 0 0,-13 26 0,13-26 0,0 0 0,14 13 16,-14-13-16,0 0 0,1 13 0,-1-13 16,13 0-16,-12 0 15,-1 0-15,0 0 0,0 0 16,0 0-16,14 0 0,26-39 15,-27 39-15,54-13 0,-80-1 16,13 1-16,0 13 0,-13-13 0,13 13 0,-13-27 0,14 14 16,12 0-16,-26 0 0,0 0 0,0-1 0,0-12 0,0 13 0,0-14 15,0 14-15,0-14 0,0 14 0,0 0 0,0 0 0,0 0 0,-40-54 16,40 54-16,-13-13 0,13 12 0,-53 1 16,53 0-16,-13 13 0,13-13 0,-13 13 0,0 0 15,-14 0 32,14 13-47,13 0 0,-13 0 0,13 14 0,-14-14 0,1 0 0,13 1 16,0 25-16,-40-12 0,40-14 0,0 0 0,-13 14 15</inkml:trace>
  <inkml:trace contextRef="#ctx0" brushRef="#br1" timeOffset="160651.215">25228 2170 0</inkml:trace>
  <inkml:trace contextRef="#ctx0" brushRef="#br1" timeOffset="166219.148">22159 5186 0,'13'0'0,"-26"0"0,26-13 16,0 13-16,-13-14 78,14 14-78,-14-13 0,13 13 0,-13-26 16,39 13-16,-39-1 0,14 14 0,12-53 0,-13 53 15,14-13-15,-27 0 0,13 13 0,0-13 0,1-1 0,12-25 16,-13 39-16,0 0 0,-13-13 0,14 13 0,-1-40 16,13 27-16,-12 13 0,-14-14 0,13 1 0,53-53 15,-53 66-15,-13-13 0,13-27 0,14 40 0,13-53 16,-40 40-16,13 13 0,13-26 0,-13 26 0,1-27 0,39-26 16,-53 27-16,53-14 15,-27 40-15,-26-13 0,13-14 0,-13 14 16,13 13-16,1-13 0,-14 0 0,13 13 0,-13-14 15,26 14-15,-26-26 0,14 26 0,-14-13 16,13 13-16,0-27 0,0 27 0,-13-13 0,27 13 16,-27-26-16,13 26 0,27-53 15,13 0-15,-40 53 16,-13-14-16,0 1 0,13 13 0,0-13 0,-13-13 16,27 26-16,-27-14 0,13 14 0,-13-13 15,13 13-15,0-26 16,1 26-16,-14-27 0,53-12 15,-53 25-15,52-52 16,-38 66-16,-14-13 0,13-14 0,0 14 0,0-13 16,14 26-16,-14-13 0,-13-14 0,13 27 0,1-13 0,-1 0 15,-13-1-15,26 1 0,-26-13 0,13 26 0,1-14 0,-1 14 0,0-39 16,14 39-16,-27-27 0,13 27 0,13-39 16,27-27-1,-40 52-15,1-12 0,12 13 16,-13-1-16,-13 1 0,14 13 0,-14-13 0,13 13 15,-13-27-15,13 27 0,-13-13 0,26 0 0,-12 0 0,-14 0 16,39-40-16,-12 53 0,-27-14 16,0 1-16,13 13 0,14-53 15,25 14-15,-52 12 0,14 14 0,-1 13 16,-13-13-16,13-14 0,0 27 0,14-26 0,-27 12 16,0 1-16,40-13 0,-40-1 15,0 14-15,13 0 0,13 13 0,-13-53 16,-13 40-16,0-1 0,14 14 0,12-26 15,-26 0-15,27 12 0,-14 1 0,0-40 16,40 14 0,-40 25-16,0 1 0,1 13 0,-1-53 15,-13 40-15,26 13 0,-26-13 0,14 13 0,-14-27 0,0 14 0,26-13 16,-13 26-16,-13-14 0,27-12 0,-27 13 0,13 13 0,-13-14 0,26-39 16,-26 40-16,14 0 0,-1 13 0,13-13 15,-12-27-15,-1 14 16,0 12-16,-13 1 0,0-13 15,13 26-15,-13-13 16,27-1 0,-27 1-16,13 13 15,-13-13-15,0 26 172,-53 40-172,40-40 0,-27 27 0,-79 79 16,0 13-16,79-92 0,14 0 0,-27-1 0,26 27 15,-78 40-15,105-79 0,-53-1 0,26 14 0,-12-14 0,-1 14 16,-53 79-16,54-92 0,25-1 0,-25 0 0,25 1 0,-25-1 16,-54 80-16,67-66 0,12-40 0,-25 13 15,39 0-15,-80 67 16,80-67-16,-39 27 0,25-14 0,-25-13 16,39 14-16,-13-14 0,-1 0 0,-25 14 0,25-14 0,1-13 0,13 26 15,-13-12-15,0-1 0,0-13 0,-14 26 0,14-26 0,13 27 16,-13-14-16,13 0 0,-14-13 0,-25 27 15,39-1-15,-14-26 0,14 13 0,-13-13 0,13 14 0,-66 52 16,53-53-16,-53 66 16,52-65-16,14 12 0,-26-13 0,13 0 0,0 1 0,-14 39 15,1-40-15,12 0 0,1 0 0,0 14 0,0-27 0,-27 66 16,27-66-16,0 13 0,13 0 0,-27 1 0,14-1 0,13 13 0,-40 14 16,27-27-16,-14 14 0,14-27 0,13 13 0,-13 0 15,-40 53-15,13 0 16,1-39-16,39-14 0,-13-13 0,13 27 0,-14-14 15,1 0-15,-13 0 0,26 1 0,-14 12 0,1-26 16,0 13-16,13 0 0,0 1 0,-13-14 16,-1 13-16,14 13 0,-26-26 15,26 14-15,0-1 0,-13 0 0,0-13 0,-1 13 16,14 14-16,-13-14 0,-13 0 0,26 0 0,-14-13 0,14 14 0,0 12 16,-13-13-16,0-13 0,0 14 0,-14 12 15,14-26-15,0 53 16,0-53-16,13 13 0,-14-13 0,14 13 0,-26-13 15,39 0 64,0 0-79,-13-13 0,14 0 0,-14-14 0,198-197 15,-158 184-15,171-251 16,-131 225-16,-54 26 15,80-92-15,-53 79 0,-13 26 0,-40-12 16,119-67-16,-80 66 0,-25 27 0,-1-27 0,0 27 16,14-27-16,78-79 0,-52 66 15,-53 40-15,106-119 0,-79 105 16,-14-12-16,13 25 0,40-65 0,-39 66 16,13-40-16,-14-13 0,-13 66 15,0-27-15,-13 1 0,53-14 0,-53 14 0,14-1 16,12 27-16,-13-13 0,-13 0 0,14-14 0,-1 14 0,-13 0 15,13 0-15,-13-1 0,26 14 0,-26-26 0,40-14 16,-40 14-16,27 26 0,-27-13 0,13 13 0,-13-14 0,26-25 16,-13 12-16,14 1 0,-1 12 15,-12-25-15,-14 26 0,13-1 0,0 14 0,14-53 16,-1 40-16,-26 0 0,0 0 0,26-14 0,-12 27 0,-1-39 16,13 25-16,-12 1 0,-14-13 0,26 26 0,-26-14 0,27-25 15,-14 39-15,-13-27 0,13 27 0,-13-13 0,40-27 16,-14-13-1,-13 53-15,-13-13 0,27 0 16,-27-13-16,13 26 0,-13-14 0,13 1 0,-13 0 0,14 13 16,-1-13-16,-13-27 0,26 40 0,-13-13 0,-13 0 0,14-1 15,-1-12-15,-13 13 0,13-14 0,14 27 16,-14-13-16,-13-14 0,0 41 125,0-1-125,-27 13 0,-12 1 0,25 13 0,-25-1 0,-1 27 0,-79 93 16,53-93-16,26-13 0,-13 13 0,0 0 0,-277 318 15,316-318-15,-118 53 0,-27 106 16,80-119-16,13-40 0,66-53 0,-212 226 15,93-107 1,40-13-16,65-106 0,-25 27 16,26-1-16,-80 67 0,53-66 0,14 13 0,-14-13 15,-79 92-15,79-79 0,27-13 16,-27-1-16,40-26 0,-119 133 0,119-133 16,-39 40-16,-94 93 15,120-107-15,-53 54 16,40-67-16,-41 40 0,54-26 15,-26 0-15,25-40 0,-12 53 0,13-40 16,13 0-16,-27 14 0,27-14 0,-13-13 0,0 26 0,-40 14 16,53-27-16,0 1 0,-13-14 0,13 13 0,-67 66 15,54-39 1,13-67 78,13 27-94,27-26 0,-13-14 0,-14 27 15,13-27-15,14 1 0,105-147 0,-105 147 0,26-14 16,-26-13-16,238-265 0,-172 212 16,-40 40-16,172-252 15,-26 66 1,-173 186-16,27 39 0,53-132 0,-39 93 15,-67 13-15,66-40 0,27-53 16,-26 53-16,-41 67 0,41-81 0,105-104 16,-119 131-16,-53 80 0,120-172 15,-67 79 1,-27 66-16,-25 27 0,-1 0 0,27-40 16,-40 39-16,13 14 0,-13-13 0,0 0 0,13-14 0,0 27 0,14-39 15,-1 26-15,-26-14 0,0 14 0,13 0 0,14 13 0,13-80 16,-27 67-16,-13-13 15,39-1-15,-39 14 0,14 13 0,-14-13 16,13-1-16,0-25 16,14 39-16,-27-13 0,13-1 15,-13 1-15,13-13 0,14 12 0,-27 1 0,0-27 0,13 40 0,13-13 16,-26 0-16,13-13 0,1 26 0,-14-27 0,13 27 16,-13-13-16,13 13 15,-13-13 16</inkml:trace>
  <inkml:trace contextRef="#ctx0" brushRef="#br1" timeOffset="169580.546">25638 2818 0</inkml:trace>
  <inkml:trace contextRef="#ctx0" brushRef="#br1" timeOffset="171210.835">25718 2818 0,'0'13'63,"0"0"-47,-93 1-1,27-1 1,-40 26-16,93-39 0,-27 14 0,27-14 0,0 13 0,-1-13 15,-39 13-15,40 0 0,0-13 0,0 27 16,-1-27-16,14 13 0,-39-13 0,39 13 0,-13-13 0,-1 14 0,1-14 0,13 13 16,-26-13-16,12 39 0,1-25 0,0-1 15,13 0-15,-13 27 0,-14-14 16,27-12-16,-13 25 0,13-26 0,0 1 16,0-1-16,0 13 0,0-12 0,0 25 0,0-25 15,0 12-15,0-13 0,0 0 0,0 1 0,0 39 16,0-27-16,0 1 0,0-14 0,0 0 0,0 13 15,0 1-15,26-14 0,-26 0 0,14 27 0,12 13 16,14-13-16,-27-14 16,0 14-16,1-40 0,-14 13 0,13-13 0,-13 13 0,26 0 15,-13-13-15,-13 14 0,14-14 0,-14 13 0,13-13 16,0 0-16,-13 26 0,27-26 0,-27 14 0,13-14 16,0 0-16,-13 13 0,13-13 0,1 0 15,25 13-15,-26-13 0,1 0 16,25 27-16,-25-27 0,-1 0 0,0 0 15,14 13-15,-1-13 0,-13 0 0,0 0 0,14 0 0,-14 0 0,0 0 0,1 0 16,-1 0-16,27 0 0,-14 0 0,-13 13 0,14-13 0,-14 0 0,13 0 16,1 0-16,26 0 0,-27 0 0,-13 0 15,14 0-15,-1 0 0,40 0 0,-13-13 16,-39 13-16,39-27 0,-40 27 16,0 0-16,0 0 0,14 0 0,-14 0 0,-13-13 0,13 13 15,-13-13-15,13 13 0,-13-13 0,14 13 0,25 0 0,-39-14 0,13 14 16,-13-26-16,14 13 0,-1 13 0,13-14 0,14-65 15,-27 66-15,14-27 0,-27 0 0,13 27 0,40-145 16,-53 144-16,13-25 0,-13-67 16,0 93-16,0-1 0,0-12 0,0 13 0,0-1 0,0 1 15,0 0-15,0-14 0,0 14 0,0 0 0,0 0 16,0 0-16,-13-14 0,13 14 0,0 0 16,-40-1-16,40 1 0,0-13 0,-13 26 15,-13-14-15,26-12 16,-14 26-16,-12 0 15,13 0-15,-1 0 16,1 0-16,0 0 16,-14 0-16,14 0 0,0 0 15,0 0-15,-27 0 0,27 0 0,0 0 0,-1 0 16,1 0-16,-13 0 0,13 0 0,-14 13 16,14-13-16,-27 0 0,14 13 0,12-13 15,-12 0-15,13 0 0,0 27 0,-27-14 0,13 0 0,1-13 0,-1 14 16,1 12-16,26-13 0,-40 1 0,27-1 0,-53 26 0,53-25 15,-14-1-15,14 0 0,0 14 0,0-14 0,-1-13 0,-25 40 16,39-14-16,-14-26 0,14 13 0,-13-13 0,0 40 16,13-14-16,-26-26 0,26 14 0,-14-1 0,14 66 15,0-66-15,0 40 0,0 0 16,0-40-16,0 1 0,0-1 0,0 0 0,0 14 0,0-14 16,0 0-16,0 0 0,0 1 0,27 12 0,-27-13 0,13 0 15,-13 1-15,13-14 0,-13 13 0,13 13 0,-13-12 16,14-14-1,12 0 1,-13 0 15,1 0 16,-1 0-47,0 0 16,27-27-16,52-26 0,27 0 15,-105 40-15,12 0 0,-13 0 0,1 13 0,38-53 16,-38 53-16,-14-14 0,13 1 0,0 13 0,-13-26 0,13 26 0,-13-13 0,40-14 16,-40 14-16,13 13 0,-13-27 0,0 14 0,14 13 0,-14-26 15,13 26-15,-13-13 0,0-1 0,0-12 16,0 13-16,0-1 16,-13 14 46</inkml:trace>
  <inkml:trace contextRef="#ctx0" brushRef="#br1" timeOffset="173202.56">22609 4842 0,'-14'0'62,"14"13"-62,0 14 0,-13-1 0,-40 27 16,14-13-16,25 26 0,-25-26 0,12 12 0,-12 41 0,-1-27 0,-132 186 16,132-200-16,0 41 0,-12-27 0,12-13 0,0 13 0,-79 120 15,79-120-15,14-27 0,-14 27 0,14-13 0,-14-13 0,-92 198 16,52-119-16,-12 14 16,92-94-16,-13-26 0,-14 27 0,14-27 0,0 1 15,-1 39-15,14-40 0,-13 0 0,13 13 0,-26-26 0,26 14 0,-13-14 16,13 13-16,0 0 0,0-26 78</inkml:trace>
  <inkml:trace contextRef="#ctx0" brushRef="#br1" timeOffset="173578.755">21299 4736 0,'0'27'31,"0"12"-31,26 1 16,93 330-16,-92-277 0,13-14 16,13 14-16,-14 0 0,80 184 0,-79-184 0,39 0 0,-39-1 15,0-26-15,13 14 0,-14 12 0,1-26 0,13 27 0,-13-14 0,-1-39 0,14 53 16,-13-27-16,0 0 0,-1-26 0,54 118 0,-67-144 16,1 39-16,-27-14 0,39-25 0,28 78 15,-67-79-15,13-13 0,-13 14 0</inkml:trace>
  <inkml:trace contextRef="#ctx0" brushRef="#br1" timeOffset="177534.787">26101 2752 0,'-26'0'265,"12"0"-265,1 0 16,13-13-16,-13 13 15,0 0 17,13-27-32,-13 27 15,-14 0-15,14 0 16,13-13 0,-13 13-16,-1 0 15,14-13-15,-13 13 16,13-14-16,-26 14 15,12 0-15,14-13 0,-13 13 0,13-26 16,0 12-16,-13 14 16,13-13-16,-13 13 0,13-13 15,0 0 1,-27 13 31,27-27-47,0 14 15,0 0-15,-13 13 0,13-13 16,0-1-16,-13 14 0,13-13 16,-13 13-1,13-26-15,0 12 16,0 1 0,-14 13-16,14-13 0,0 0 0,-26 13 15,26-27-15,0 14 0,0 0 0,-13 0 16,13-1-1,-13 14 1,13-26-16,0 13 16,0 0-1,0-1-15,-14 14 0,28 0 313,-1 0-313,-13 14 0,53-1 15,-40-13-15,0 26 0,14-13 0,-14-13 0,13 27 16,14-14-16,-27 14 16,0-27-16,-13 13 0,14-13 15,-14 13-15,13-13 0,-13 13 16,26-13-16,-26 13 0,14-13 16,-14 27-16,13-27 15,-13 13 1,13-13-16,-13 13 15,13 1-15,0-14 16,14 13-16,-27 0 16,-13-13 93,-1 0-93,1 0-16,0 0 0,0 0 0,0 0 0,-14 0 0,14-13 0,0 13 0,-14 0 15,1 0-15,12-13 0,1 13 0,0 0 0,-27-27 16,27 27-16,0 0 0,0 0 0,-27-26 16,27 26-16,0 0 15,13-14-15,-14 14 16,1 0-16,13-13 15,-26 13-15,12 0 47,1 0-31,0 0-16,13-13 0,-13 0 16,-14 13-16,14 0 15,13-27-15</inkml:trace>
  <inkml:trace contextRef="#ctx0" brushRef="#br1" timeOffset="177986.573">25916 2395 0,'13'0'0,"-26"0"0,39 0 0,1 0 0,13 13 16</inkml:trace>
  <inkml:trace contextRef="#ctx0" brushRef="#br1" timeOffset="179348.965">26009 2408 0,'-27'0'47,"14"0"-31,0 0-16,-1 0 15,1 0-15,-13 0 0,12 0 0,1-27 16,0 27-16,0 0 0,-14 0 16,27-13-16,-13 13 0,0 0 15,0 0-15,-1 0 94,14-13-94,-26 13 156,13 0-156,0 0 16,-1 0 0,14-13-16,-13 13 15,-13 0-15,12-14 0,1 14 16,0 0-16,13-26 15,-13 26-15,-14 0 16,40 0 62,-13 13-62,14 40-1,-1-53-15,-13 27 0,53 92 0,-53-80 16,13-25-16,-13-1 0,13 79 0,1-78 0,-14-1 0,0 27 0,26-27 16,-26 0-16,26 27 0,-26-27 0,0 0 0,0 0 15,14-13-15,-14 27 0,26-14 0,-26 0 0,13-13 16,-13 13-16,0 1 16,0-1-16,14-13 15,-1 0-15,-13 26 16,13-52-16,-13 39 15,0-26 95,0 0-95,-13-1-15,13-25 0,-13 12 0,13 1 0,0 13 0,-14-1 0,14-12 0,0 0 16,-26 12-16,26-12 0,-13 13 0,13-14 0,0 14 0,0-14 16,0 1-16,-14 13 0,14-14 0,-13 14 0,13-13 0,0 12 15,-13 1-15,13 0 0,0 0 16,-26-14-16,26 14 0,0 0 0,0 0 16,0-1-16,0-12 0,-14 26 0,1 13 78,13 0-78,-13 1 0,13-28 31,0-12-31,0 13 0,0-1 16,13 14-16,0 0 62,-13 14-62,27 25 16,-14-25-16,0 25 0,53 120 0,-66-133 15,40 27-15,-14 14 0,-26-28 0,14-26 16,12 1-16,-26-1 0,13 13 0,-13-12 0,14-1 0,-14 0 0,13 0 0,-13 0 16,13-13-16,-13 27 15,0-40 63</inkml:trace>
  <inkml:trace contextRef="#ctx0" brushRef="#br1" timeOffset="180747.94">23958 7408 0</inkml:trace>
  <inkml:trace contextRef="#ctx0" brushRef="#br1" timeOffset="183708.086">24487 7210 0,'0'13'125,"-13"-13"-125,-13 27 0,12-1 0,-25 1 15,25-1-15,-12 14 0,13-1 0,-1 1 0,-25 0 0,-80 132 16,79-106-16,0 0 15,27-39-15,0-14 0,13 13 0,-27-13 0,27 1 0,-13-14 16,13 13-16,-13-13 0,13 13 0,0 14 0,-13-27 0,13 13 0,-14 0 16,14 0-16,0 0 0,-26-13 0,26 27 0,0-14 15,-13 0-15,13 1 16,0 39-16,0-40 16,26 13-16,-13-26 0,-13 13 15,27-13-15,-14 0 0,-13 27 0,27-27 16,-14 0-16,-13 13 0,13-13 15,0 0 17,1 0-32,12 0 15,-13 0 1,0 0-16,1 0 0,-1-26 16,13 26-16,-26-14 0,40-25 15,-27 26-15,14-14 0,-14 14 0,53-80 16,-39 27-16,-1 13 15,1 40-15,-27 0 0,13 0 0,-13-14 0,13 14 0,-13 0 0,13-1 16,-13 1-16,0-13 0,13 26 0,-13-14 0,0 1 0,0 0 16,0 0-16,27 13 0,-27-27 0,0 14 0,0-27 15,0 27-15,0-13 0,0 12 0,0 1 16,0-13-16,0-1 0,-13 1 16,13 13-16,-14 13 0,1 0 15,0 0-15,0 0 16,-14 0-1,14 0-15,0 0 16,0 0-16,-27 0 0,13 0 16,14 0-16,0 0 15,-13 0-15,26 13 0,-14 0 32,1 14-17,13-14-15,-13 0 0,0 0 0,-14 0 0,1 54 16,12-28-16,1-25 0,-13-1 0,26 0 0,-13 13 0,-54 54 15,54-40-15,-27 26 16,40-53-16,0 13 0,-26-12 0,26-1 0,0 13 16,0 14-16,0-27 0,0 0 0,0 1 0,13 25 15,-13-25-15,13-14 0,-13 13 0,14-13 0,-14 13 0,13 13 16,0-26-16,-13 14 16,13-14-16,14 0 46,-14 0-30,0 0-16,1 0 16,-1 0-16,40-53 15,-40 53-15,40-53 16,-53 40-16,13 13 0,-13-14 0,13 1 0,1 13 0,-14-13 16,26 13-16,-26-27 0,13 14 0,0 13 0,1-26 0,-1 13 15,-13-14-15,26 27 0,-26-13 0,14 0 0,-14-1 0,39-25 16,-39 26-16,0-1 0,27 1 15,-14 13 1,-13-13 15,0-14-15,13 27-16,-13-13 0,0 0 0,0 0 16,0-40-16,0 40 0,0-54 15,0 54-15,0 0 0,0 0 16,0-1-16,-13-38 0,13 38 0,-26 1 0,26-13 0,0 12 0,0 1 15,0 0-15,-14 13 0,1-13 0,13-14 0,-13 27 16,0 0 47,-14 14-48,14 12 1,-14 14-16,1-1 0,13-12 0,-172 277 15,39-79 1,120-212-16,12 0 0,14 14 0,0-14 0,-26 14 16,26-14-16,13 0 62,27-13-62,-27 0 0,0 0 16,14 0-16,-27 26 0,26-26 0,-13 0 0,1 0 15,-1 0-15,0 0 0,14 0 0,-14 0 16,0-13 47,-13 0-63,53-53 15,-53 53-15,13-1 0,0-25 0,-13 25 0,14 1 0,25-66 16,-25 52-16,-14 1 0,13 13 0,-13 0 0,13-54 15,-13 54-15,0-13 0,0 12 0,0 1 0,0 0 16,0 0 0,-13 13-1,0 0 1,-1-27-16,-12 27 0,13 0 16,-1 0-16,1 0 0,0 0 15,-14 0-15,14 0 16,0 0 31,0 14-32,13-1-15,-13-13 0,-27 26 0,-106 159 16,93-132-16,-13 40 0,40-67 16,13 14-16,-1-27 0,1 14 0,-13 12 0,12-25 15,1-1-15,13 13 0,0-12 0,-13-1 0,13 0 16,0 0 46,-13-13-46,13-13 0,0-13-16,0-1 0</inkml:trace>
  <inkml:trace contextRef="#ctx0" brushRef="#br1" timeOffset="189289.163">25479 4141 0,'-13'0'157,"13"13"-157,-13-13 0,13 40 0,0-27 0,-40 27 0,40-14 0,-26 14 0,-54 185 15,67-172-15,-27-14 0,14 1 0,13 0 0,-14-1 16,-39 160-16,53-160 0,-80 133 16,80-132-16,13-27 0,0 1 0,-13 25 15,-27 27-15,40-52 0,-13-1 0,13 13 0,-40 1 0,40-14 16,0 13-16,-13 1 0,0 13 0,0-27 0,13 0 0,0 0 0,0 1 15,-27 25-15,1 14 0,26-40 0,0 14 16,-14-27-16,14 26 0,-26-12 0,0 65 16,-1-13-1,27-53-15,0 1 0,0-1 0,-26 0 0,26 13 0,0-12 16,-14-1-16,1 0 0,13 27 0,-13-40 0,13 13 0,0 0 16,0 1-16,-13-1 0,13 0 0,-27 13 0,14 27 15,0-53-15,13 27 0,-13-1 0,13-13 0,-53 93 16,53-66-16,-53 26 15,53-53-15,0 1 0,0-1 0,-27 13 16,27 1-16,-13-14 0,13 0 0,0 0 0,-13 1 0,-14 39 16,27-40-16,-13 13 0,13 1 0,-13-14 0,13 27 0,-40-1 0,40 1 0,-53 66 15,53-66-15,-26-1 0,13 1 0,-14 0 0,27-14 16,-79 199-16,79-185 0,-80 158 16,80-185-16,-13 14 0,-13 12 15,12 28-15,1-54 0,13 13 0,-13-12 0,13 12 16,0 0-16,0-12 0,-13-1 0,13 0 0,0 0 0,-27 14 0,27-14 0,0 0 15,-13-13-15,0 66 0,13-52 16,-13-1-16,13 0 0,-14 53 0,-12-39 16,26-1-16,-13 14 0,-1-27 0,14 14 15,0-14-15,-13 0 0,13 0 0,0-26 125,0-27-125,13 1 0,14 12 0,-14-39 0,14 0 0,78-199 16,-91 199-16,39 0 0,-40 13 0,-13 13 0,40-26 0,-40 13 16,39-39-16,-12 52 0,-14 0 0,13 1 0,-26-1 0,14-13 0,-14 27 15,53-80-15,-53 66 0,13 27 0,-13-14 0,26 1 0,-26-1 16,40-12-16,-27-27 0,0 26 0,-13 13 0,0 1 0,14 0 15,12 12-15,1-131 0,12 39 16,-12 40-16,-27 39 0,13 14 0,-13-27 16,26-26-16,-26 53 0,40-93 0,-40 80 0,13-14 0,0 0 15,-13 27-15,27-26 0,-27 25 0,13-39 0,0 40 0,-13-27 0,0 27 16,14 0-16,-14-27 0,26 27 0,-26-13 16,13 12-16,-13-12 0,0 13 0,0-1 0,14-52 15,-1 66-15,0-92 16,13 78-16,-26 1 0,0-13 0,14-14 15,-1 27-15,-13-14 0,0 14 0,13-13 0,-13-1 0,27 1 16,-27 13-16,0-1 0,13 14 0,-13-26 0,0 13 0,0-1 0,0 1 16,13 0-16,-13-13 15,0 12-15,13 14 0,-13-26 16,14 26-16,-14-13 0,0-14 16,13 1-16,-13 12 0,26-52 15,-26 53-15,13 13 0,-13-13 0,0 0 16,0-14-16,0 14 0,0 0 15,14 13-15,-14-13 0,0-1 16,13-12-16,-13 13 16,0-1-16,40-65 15,-14-14 1,-13 67-16,-13 13 0,0-1 0,13-12 0,-13 0 0,0 12 16,0 1-16,27 13 0,-27-13 0,0 0 15,13 13-15,-13-27 31,0 14-31,0 0 16,0-1-16,13 14 0,-13-13 0,0-13 16,14 13-16,-14-1 0,13 14 0,-13-13 0,0 0 15,0 26 142,0 0-157,-13 40 0,-27 146 15,13-133-15,14-13 0,-13 13 0,13 13 0,-120 252 16,107-212-16,-14-26 0,40-67 0,-53 67 0,-106 489 15,107-490-15,-41 239 0,-13-13 16,66-252-16,14 53 0,13-66 0,-53 132 16,39-119-16,-13 27 0,27-27 0,-13-26 0,-27 105 15,40-105-15,13-14 0,-14 14 0,14 0 0,-26-1 0,13-25 16,-27 105-16,40-106 0,-13 53 0,0-53 16,-27 106-16,40-92 0,-13 12 0,13-12 0,0-1 0,-40 14 15,27 53-15,-14-54 0,1 27 16,26-52-16,0-1 15,0 0-15</inkml:trace>
  <inkml:trace contextRef="#ctx0" brushRef="#br1" timeOffset="191407.631">26472 4816 0,'-14'0'125,"14"13"-125,-26-13 0,13 26 16,-54 93-16,54-92 0,0 12 15,-13-25-15,-1 39 0,14-40 0,0-13 0,13 13 0,-27 0 16,27 0-16,-13 14 0,0-27 0,13 13 0,0 0 15,0 1-15,-40 25 0,27-25 0,0-14 0,13 13 16,-27 40-16,27-40 0,-26 0 16,26 0-16,0 14 0,-14-27 0,-12 53 15,26-27-15,-13-13 0,-27 27 16,40-27-16,0 14 0,0-14 0,-13-13 0,0 26 0,13-12 0,0 12 16,-14-26-16,14 13 0,0 1 0,0-1 0,0 0 0,0 14 0,0-14 15,0 0-15,-26-13 0,26 13 0,0 27 16,0-27-16,0 0 0,0 1 0,-13 39 15,13-27-15,0-13 0,0 40 16,0-40-16,0 1 0,0 12 0,0-13 0,0 1 16,0-1-16,0 0 0,26-13 0,-26 26 0,0-12 0,13-14 0,-13 13 15,14-13-15,-14 13 0,13 0 0,0 1 0,14-14 16,-1 39-16,-13-39 0,0 13 0,14-13 16,-1 0-16,-26 14 0,14-14 15,-1 0-15,0 0 0,14 0 16,-27 13-16,13-13 0,0 0 0,-13 26 15,26-26-15,1 0 16,-14 0-16,0 0 16,1 0-1,25 0-15,-26 0 0,14-13 16,13 0-16,-1-14 0,27 27 0,-39 0 0,52-52 0,-13 52 0,-39 0 16,13-14-16,-1-25 0,27 39 0,-26-27 0,40 1 15,-41 26-15,1-27 0,-27 27 0,27-13 0,-27 13 0,0-13 0,67-27 16,-67 27-16,13 13 0,-12 0 0,-1-13 0,40-1 15,-40-12-15,0 13 0,0 13 0,1-13 0,12 13 0,1-53 16,-14 53-16,26-40 16,-39 27-16,14 13 0,-14-27 0,13 14 0,0 0 0,-13 0 0,13-14 15,14 1-15,-27 12 0,13 1 0,-13 0 0,0 0 0,13-14 16,0 14-16,-13 0 0,0 0 0,14-1 0,-14-12 0,0 13 16,0-14-16,0 14 0,0-14 0,0 14 0,0 0 15,0-13-15,0-1 0,0 14 0,0 0 0,-14 13 16,1-14-16,0-38 0,-13 52 0,12-14 15,-12 1-15,13 13 0,13-13 0,-27 13 16,14-27-16,0 27 0,0-26 0,-1 26 16,-12 0-16,13 0 0,-1 0 0,1 0 0,0 0 0,-14-13 15,14 13-15,0 0 0,-40-40 16,40 40-16,13-13 0,-13 13 0,13-13 0,-53-1 16,39 14-16,1 0 0,0 0 0,-27-13 15,27 13-15,13-26 0,-13 26 16,0 0-16,-1 0 0,-12 0 15,13 0-15,0-14 0,-1 14 16,1 0-16,-13 0 0,12 0 0,-12-13 16,13 13-16,-14 0 0,14 0 0,0 0 15,0 0-15,-1 0 16,-12-13-16,13 13 16,-1 0-16,1 0 15,0 0-15,-14 0 31</inkml:trace>
  <inkml:trace contextRef="#ctx0" brushRef="#br1" timeOffset="193129.669">24567 7051 0,'0'13'63,"0"27"-63,-14-13 0,-12 78 15,13-52-15,-14 14 0,14-1 0,-13 13 0,12-13 0,-12 14 0,-54 158 16,54-172-16,-14 13 0,40 14 0,-39-40 0,12 13 0,14 0 0,-80 66 15,80-66-15,-13-26 0,12-13 0,1 12 0,13-25 0,-66 105 16,66-106-16,-40 53 16,27-66-16,13 13 0</inkml:trace>
  <inkml:trace contextRef="#ctx0" brushRef="#br1" timeOffset="193523.584">23323 7382 0,'0'0'0,"13"13"47,0 27-47,1-27 0,12 27 0,-13 13 0,27-14 0,-13 28 16,12-1-16,67 119 0,-66-132 0,-1 39 0,1-25 0,13 25 15,0-39-15,53 93 0,119 158 0,-186-238 16,28 0-16,-28-13 0,27 13 0,80 106 0,-106-132 0,-1 13 16,27-27-16,-52 14 0,25 0 0,94 65 15,-120-78-15,0-27 0,14 0 0</inkml:trace>
  <inkml:trace contextRef="#ctx0" brushRef="#br1" timeOffset="195968.946">26220 4974 0,'0'-13'62,"0"0"-46,0 0 15,0-1-15,0-12-16,0 13 0,0-1 16,0 1-16,0 0 0,0-13 15,0 12-15,0 1 0,0 0 0,0 0 0,0-27 16,0 27-16,0-1 0,0 1 15,0-13-15,0 13 0,-13-1 16,13 1-16,0 0 0,-26 13 0,26-27 0,0-12 16,0-1-16,0 0 15,0 27-15,0-13 0,0 12 16,0 1 125,0 26 15,13-13-156,-13 27 0,13-14 0,13 27 15,1-14-15,132 146 0,-146-159 16,0 27-16,0 0 0,-13-27 0,53 80 0,-40-80 0,27 0 16,-40 27-16,13-27 0,14 0 0,13 67 15,-27-41-15,0-25 0,13-14 16,-26 13-16,-13-13 94,13-13-94,-13-14 0,-27-52 15,27 65-15,13 1 16,-53-53-16,40 40 16,0 26-16,-14-40 0,27 27 0,0 0 0,-13 13 0,13-14 15,-13 14-15,0-13 0,13-13 0,0 12 16,-14 14-16,-12-13 0,26 0 15,-13 13 1,13-13 31,-14 13-47,14-27 0,0 14 0,-13 13 16,13-13-16,0 0 0,-13 13 0,-14-27 15,27 1-15,0 12 0,-13 14 0,13-13 16,0-13-16,-13-1 15,13 14-15,-13 13 0,13-13 0,0 0 16,-13 13-16,13-14 0,0-12 0,0 13 0,0-1 16,-27 14-16,27-13 0,0 0 0,-13 13 0,13-27 0,0 14 15,-13 0-15,13 0 0,0 0 0,0-14 16,-14 27-16,14-13 0,0 0 0,-13-1 0,-13 1 16,26-27-16,-13 1 15,-1 39-15,14-27 0,0 14 0,-13 13 0,13 27 78,0-14-78,0 0 0,13 0 0,14 27 0,-27-27 16,13 27-16,0 0 0,-13 12 0,40-25 0,-14 66 0,-12-80 0,-1 26 16,13 1-16,-13 13 0,-13-13 0,27-1 0,66 107 15,-80-106-15,13-27 0,-13 27 0,1-1 0,25 54 16,-25-93-16,-14 13 0,13 0 0,-13 1 0,26-1 0,-26 13 0,14 1 15,-14-14-15,13 0 0,-13-26 79,-13-40-64,-40-26-15,13 52 0,13 1 0,14-1 0,13 1 0,-39-14 16,-14-52-16,39 52 0,1 27 0,-13-27 0,12 13 15,1 1-15,-13 0 0,13-27 0,-1 13 0,-25 13 0,39 14 16,0-13-16,-14 13 0,14-1 0,0 1 16,-13 13-1</inkml:trace>
  <inkml:trace contextRef="#ctx0" brushRef="#br1" timeOffset="-189904.191">16828 7527 0,'26'0'78,"-13"0"-78,14 0 0,-1 0 0,40 0 0,-26-26 16,13 26-16,13 0 0,-13 0 0,13 0 0,-13 0 0,278 13 16,-265-13-16,13 0 0,-13 0 0,-13 27 0,40-14 0,277 27 15,-317-14-15,13-13 0,186 27 16,-173-14-16,-52-26 0,12 0 0,-12 14 16,-1-14-16,-13 13 0,14-13 0,-1 0 0,-12 0 0,-1 13 0,26-13 15,-12 27-15,-14-27 0,0 0 0,1 0 0,-1 0 16,13 0-16,-12 0 0,-1 0 15,-13 13 1,13-13 0,0 0-1,14 0-15,-14 0 0,0 0 0,-13-27 0,13 27 0,1-13 16,12 13-16,27-40 0,-27 14 0,-12 13 16,12-14-16,1 1 0,65-120 15,1-39-15,-93 159 16,13 12-16,-13-25 0,13 26 0,-13-27 0,0 0 0,0 27 15,0-14-15,0 14 0,0-13 0,0-1 0,0 14 0,0-13 0,0 12 16,0-12-16,-13 13 0,13-1 0,0 1 0,-13 0 0,-27-66 16,27 52-16,13 14 0,-13 0 0,-54-106 15,54 92-15,-13 14 0,-1-53 16,14 53-16,0-14 0,-14 14 0,14-14 0,0 1 0,-27-14 16,27 14-16,0 13 0,0-14 0,-14 1 0,14 12 0,0 1 0,-53-53 15,52 26-15,14 27 0,-39-13 0,12-1 0,14 1 0,0 13 16,-40-27-16,40 13 0,13 14 0,-27 0 0,27 0 15,-53-27-15,40 27 0,0 0 16,-27-1-16,27 14 0,13-13 16,-13 13-16,-1 0 15,14-26-15,-13 26 0,-13 0 16,-1-14-16,14 14 0,-27-13 16,27 13-16,0 0 0,-93-26 0,66 26 0,14 0 15,13 0-15,-27-13 0,0 13 0,-119 0 16,54 0-16,91 0 0,-91 0 0,78 0 15,14 0-15,-14 0 0,1 0 0,13 0 0,-40 0 0,13 0 16,27 0-16,0 0 0,-1 0 0,1 0 0,-26 0 0,-14 0 16,53 26-16,-14-26 0,-12 0 0,-1 0 0,14 13 0,-66-13 15,66 13-15,-1 1 0,-25-14 0,25 13 0,-25-13 0,-67 53 16,-26 0 0,105-40-16,14 13 0,-13-26 0,-1 14 0,14-14 0,-14 26 15,14-13-15,0-13 0,-14 0 0,27 14 0,-13-14 16,-13 26-16,26-13 0,-27-13 0,14 0 0,0 14 0,0-1 0,-1 0 15,-38 13-15,38 1 0,1-27 0,-27 26 0,27-12 0,13-1 16,-40-13-16,1 53 0,12-40 0,-52 53 16,66-53-16,-1 1 0,1-1 15,0-13-15,13 13 0,-26 13 0,12-26 0,14 14 0,-13-1 0,13 0 16,-13-13-16,13 13 0,-40 27 0,40-27 0,-13 1 16,13-1-16,-13 0 0,-1 13 0,1 27 0,13-26 15,0-14-15,-26 13 0,26 1 0,-27 118 16,27-131-16,0 12 0,-13 93 15,13-92-15,0-14 0,0 0 0,0 40 0,0-40 16,0 1-16,0-1 0,0 13 0,0-13 0,0 1 0,0-1 0,0 0 16,0 0-16,0 14 0,0-14 0,0 0 15,0 1-15,0-1 0,13-13 0,-13 39 16,0-25-16,14-14 16,-1 13-16,13 0 0,-26 14 15,13-27-15,1 0 16,-1 0-16,-13 13 0,13-13 15,-13 13-15,0 0 0,13-13 0,14 0 16,-14 0-16,-13 13 0,13-13 16,-13 27-16,14-27 0,-1 0 62,13 0-15,-13 0-47,1 0 16,-1 0-1,0 0-15,14 0 16,-14 0-16,0 0 16</inkml:trace>
  <inkml:trace contextRef="#ctx0" brushRef="#br1" timeOffset="-187353.582">13414 13481 0,'14'0'62,"25"0"-46,41 0-16,-41 13 0,14-13 0,-13 0 0,13 0 15,-13 0-15,-1 0 0,94 0 0,-120 0 0,13 0 0,14 0 16,0 0-16,-14 0 0,14 0 0,26 0 0,-40 0 0,1 0 0,13 0 16,-1 0-16,-12 0 0,12 0 0,14 0 0,-26 0 0,12 0 0,-25 0 15,25 0-15,-12 0 0,12-13 0,28 13 0,-54 0 0,27 0 16,-27 0-16,0 0 0,13 0 0,-12 0 0,12 0 0,-13 0 0,1 0 15,12 0-15,-13 0 0,0 0 0,14-14 16,-1 14-16,-12 0 0,-1 0 0,0 0 0,0-13 0,14 13 16,-1 0-16,-13 0 0,14 0 0,-14 0 0,0 0 0,14 0 0,13-13 15,-27 13-15,0 0 0,27 0 0,-27 0 0,0 0 0,0 0 0,27-27 16,-27 27-16,1 0 0,-1 0 0,13 0 0,-13 0 0,1 0 0,12 0 16,1 0-16,-14 0 0,0-13 0,0 13 0,1 0 0,12 0 0,-13 0 15,0 0-15,1 0 0,-1 0 0,0 0 0,14 0 0,-14 0 16,13 0-16,-13 0 0,27 0 0,-27 0 0,1 0 0,25 0 0,-25 0 15,38-13-15,-25 13 0,-1 0 0,-12 0 0,12 0 0,1 0 0,-1 0 16,-13 0-16,27 0 0,-27 0 0,0 0 0,1 0 0,12 0 16,-39 0 77</inkml:trace>
  <inkml:trace contextRef="#ctx0" brushRef="#br1" timeOffset="-176826.273">12330 4617 0,'0'13'78,"0"1"-78,0 25 0,0 1 0,0 0 0,0-14 15,0 14-15,0 13 0,0 52 0,0-65 0,13 0 16,-13 0-16,0-14 0,0 14 0,0 13 0,0-14 0,0-12 0,0-14 16,0 13-16,0 1 0,0-14 0,0 14 0,26 25 15,-26-25-15,0-40 63,0-1-63,0 1 0</inkml:trace>
  <inkml:trace contextRef="#ctx0" brushRef="#br1" timeOffset="-176190.382">12819 5014 0,'0'-13'16,"13"-14"-16,-13 14 16,27 13 15,-27-13-31,13 13 15,-13-13 1,13 13-16,14-14 16,-1 14-16,14 0 0,13-26 15,-40 26-15,13 0 0,1 0 0,-14 0 16,0 0-16,1 0 0,-1 0 0,13 0 16,-13 0-16,1 0 0,-1 0 0,0 0 15,14 0-15,-14 0 0,0 13 16,0-13-16,1 13 0,25-13 15,-26 0-15,1 0 0,-1 0 0,0 0 16,14 0 125,-14 0-141,0 0 0,0-26 0,27 13 15</inkml:trace>
  <inkml:trace contextRef="#ctx0" brushRef="#br1" timeOffset="-175119.029">13930 4696 0,'0'14'47,"0"25"-47,0-12 15,27 79-15,-27 26 16,0-106-16,0 1 0,0 13 0,0-27 0,0 26 0,-13-12 0,13 13 15,0-27-15,0 0 0,0 0 0,-14 1 0,14 12 0,0-13 0,0 0 16,0 1-16,0-1 0,0-26 94,0-1-79,0 1-15,0-13 0,0 13 0,0-1 0,0 1 0,0 0 16,0-14-16,0 14 0,0 0 16,0 0-16,0-1 15,0-12-15,0 13 0,0 0 16,27 13-16,-27-14 0,0-52 16,13 66-16,0-53 0,14-13 15,-1 40-15,-26 12 0,13-12 0,1 13 0,-14 0 0,13-1 0,-13 1 16,26 13-16,-26-13 0,0-14 62,14 27 32,-14 14-47,0-1-47,0 0 16,0 0-16,0 1 0,13-1 0,-13 13 0,13 1 0,-13 12 0,0-25 15,0-1-15,0 0 0,0 0 0,13 14 0,27 52 16,-40-66-16,0 1 0,13-1 0,0 40 15,-13-40-15,0 0 0,14-13 0,-14 13 0,0 1 16,13 12-16,-13 1 16,0-14-1,26-13-15,-12 0 16,-1 13 0,0-13-1,0 0-15,27 0 16,-27 0-16,0 0 15,1 0-15,12 0 0,-13 0 16</inkml:trace>
  <inkml:trace contextRef="#ctx0" brushRef="#br1" timeOffset="-136155.737">6641 1984 0,'0'-26'16,"0"52"-16,0-39 31,0 26-15,0 1-16,0-1 0,0 0 0,0 0 0,0 14 0,0-14 16,0 14-16,0 39 0,0-13 0,0-27 0,0 1 0,0 39 15,0-40-15,13 120 0,-13-107 0,0 14 16,0-26-16,0 26 0,0 66 0,0-93 0,0 14 15,0-27-15,0 27 0,0-27 0,0 80 16,0-67-16,0-13 0,0 0 16</inkml:trace>
  <inkml:trace contextRef="#ctx0" brushRef="#br1" timeOffset="-135644.588">6959 2606 0,'13'0'79,"-13"-13"-79,13-13 0,-13 12 0,13 14 0,27-26 15,-27 13-15,0-1 0,-13-12 0,14 26 0,-1-13 0,13-1 16,-26 1-16,14 13 0,-1 0 15,0 0 32,0 0-47,14 0 0,-14 0 0,0 0 0,0 13 0,1 1 0,12-14 16,14 39-16,-14-25 0,-13-14 0,1 13 0,-1-13 0,0 13 0,14 14 16,-14-27-16,26 26 0,-12-26 0,-27 13 0,13-13 15,0 0-15,14 13 0,-1-13 0,-26 27 16,14-27-16,-1 0 15,0 0 1,0 0 15,0 0-31,-13-13 0,27 13 0,-27-14 0,53 1 16,-27 13-16,-12 0 0,-14-13 0,13 13 0,40-40 16,-40 40-16,0 0 0</inkml:trace>
  <inkml:trace contextRef="#ctx0" brushRef="#br1" timeOffset="-134938.456">8255 2302 0,'0'13'47,"0"67"-31,0-41-16,0-12 0,0 39 0,0-26 0,26 52 15,-26-39-15,0-13 0,0-1 0,0 1 0,0-13 0,0-14 0,0 40 16,0-14-16,0-25 0,0-1 0,0 0 0,0 66 0,0-79 15,0 14 1,0-41 31,0 14-47,0 0 16,0-106-16,14 105 0,-14-38 15,13 38-15,-13-39 0,0 14 0,66-173 16,-66 186-16,27-107 0,-27 107 0,13-1 15,-13 14-15,0-13 0,0 13 0,0-40 0,26 39 16,-26 1-16,0 0 0,0 0 0,0-14 16,13 14-16,1 0 15,-14 0-15,0-1 0,13 14 63,-13 14-63,40 38 15,-40 1-15,13-39 0,0 25 0,0-25 0,-13 12 16,80 119-16,-67-131 0,53 105 16,-53-106-16,-13 0 0,13 0 0,1 14 15,25-14-15,-39 0 0,14 1 0,-1-14 0,-13 13 16,13-13-16,0 0 16,14 13-16,-27 14 15,13-27-15,0 0 16</inkml:trace>
  <inkml:trace contextRef="#ctx0" brushRef="#br1" timeOffset="-134199.377">10517 1984 0,'0'14'62,"0"12"-62,0 305 16,0-265-16,0-40 0,0 14 0,27 26 15,-27 40-15,0-66 0,0-14 0,0 14 0,13-27 0,-13 27 16,0-27-16,13 40 0,-13-27 0,0 1 0,13-14 0,-13 0 0,0 1 16,0-1-16,14 40 0,-14-40 0,0 0 15,0 0-15,26-13 16</inkml:trace>
  <inkml:trace contextRef="#ctx0" brushRef="#br1" timeOffset="-133432.395">11139 2302 0,'0'13'31,"0"0"-31,0 1 0,0 12 0,0 14 0,0 39 16,0-26-16,0-13 0,0-14 0,0 14 0,0 26 0,0-39 16,0 78-16,0-78 0,0-1 0,0-13 0,0 1 15,0-1-15,13 53 0,0-53 16,-13 1-16,27-14 47,-27-14-32,13 14-15,53-92 16,-53 52-16,27-13 0,13-66 0,-40 93 16,1-1-16,-14 14 0,13-14 0,-13 1 0,13 0 0,13-1 15,-26 14-15,0 0 0,0-1 0,0 1 16,-13 13 62,13-26-78,-13 26 0,0 0 16,0-14-16,-27 14 0,40-13 0,-13 13 15,-1 0-15,-12 0 0,13 0 0,-40-13 16,53 0 0,-13 13-16</inkml:trace>
  <inkml:trace contextRef="#ctx0" brushRef="#br1" timeOffset="-132724.487">11668 1720 0,'0'0'0,"0"13"31,0 14-31,0-14 0,-13 26 16,13-12-16,-13-14 0,13 0 0,0 1 0,-14 105 15,14-106-15,0 0 0,0 27 0,0-27 16,0 80-16,0-80 16,0 40-16,0-40 0,0 0 15,0 14-15,0-14 16,0 0-16,14-13 16,-14 13-1,13-13-15,-13 14 16,26-14-16,-26 26 0,14-26 15,-14 13-15,13-13 0,13 40 16,1-14-16,-27-12 0,13 12 0,0-26 16,-13 13-16,13 14 0,-13-14 0,14 14 0,12-14 15,-26 13-15,13-26 0,-13 13 0,0 1 0,0-1 0,0 0 16,0 0-16,14 14 0,-14-14 0,0 14 16,0-14-16,-14-13 93,-25 0-93,25 0 0,1 0 0,-26 0 0,-1-13 16,13 13-16,-12-14 0,39 1 0,-14 13 0,-12 0 16,13 0-16,0-26 0,-1 12 0,1 14 0,-13-13 0,12 13 0,14-13 15,-13 13-15,0-13 0,0-14 0,13 14 0,-14 13 16,14-13-16,-26 13 0,26-27 15,-13 27-15,13-26 0,0 13 0,0-1 0,0 1 0</inkml:trace>
  <inkml:trace contextRef="#ctx0" brushRef="#br1" timeOffset="-132327.572">11642 1879 0,'13'0'31,"0"0"48</inkml:trace>
  <inkml:trace contextRef="#ctx0" brushRef="#br1" timeOffset="-131168.057">11655 2037 0,'13'0'63,"14"0"-63,-14 0 0,0 0 15,53 14-15,-53-14 0,1 0 0,-1 13 0,13-13 16,-12 0-16,12 0 0,-13 0 0,14 0 0,-14 0 16,-13 26-16,13-26 0</inkml:trace>
  <inkml:trace contextRef="#ctx0" brushRef="#br1" timeOffset="-130411.2">7302 4776 0,'0'13'31,"0"40"-31,0-40 0,0 27 16,0-14-16,-52 160 0,12-94 15,0 27-15,40-106 0,-13 14 16,13-14-16,-13 0 0,13 1 0,0 25 0,-13-39 0,13-13 62,0 0-62,0-67 16,0 67-16,39-66 0,-39 52 0</inkml:trace>
  <inkml:trace contextRef="#ctx0" brushRef="#br1" timeOffset="-129919.208">7289 4564 0,'0'-13'0,"13"13"78,14 0-47,-14 0-15,0 0-1,1 0 1,-1 0-1,13 13-15,-12-13 0,12 53 16,-13-53-16,-13 13 0,27 14 16,-14-14-16,-13 13 0,0-12 15,13 12-15,-13-13 0,13-13 0,-13 27 0,0-14 16,0 0-16,0 67 0,0-67 0,0 0 0,0 27 16,0-27-16,0 106 15,0-92-15,0-14 0,0 66 16,0-52-16,0-14 0,0 0 15,0 0-15</inkml:trace>
  <inkml:trace contextRef="#ctx0" brushRef="#br1" timeOffset="-129514.978">7355 5358 0,'-13'0'0,"26"0"78,1 0-78,-1 0 0,27-13 0,-27 13 0,53-14 15,-53 14-15,0 0 0,27 0 0,-27 0 0,1 0 0,25 0 16,1-13-16,-14 13 0,-12 0 0,-1 0 16,0 0-16,0 0 0</inkml:trace>
  <inkml:trace contextRef="#ctx0" brushRef="#br1" timeOffset="-129043.654">7964 4644 0,'0'13'78,"0"13"-78,0-13 0,0 1 0,-13-1 16,13 0-16,0 27 0,0 0 0,-27-27 0,27 13 0,0 54 16,0-67-16,-13 40 0,13-40 0,0 40 0,-13-40 0,13 40 0,-13 93 15,13-133-15,0 0 0,0 0 0,0 53 16,0-52-16,0-28 62,0 1-62,0-13 16,0-14-16</inkml:trace>
  <inkml:trace contextRef="#ctx0" brushRef="#br1" timeOffset="-128516.492">7898 4458 0,'13'0'125,"0"0"-94,14 27-16,-14-27-15,13 39 16,-12-12-16,12-14 0,-26 0 0,13 1 0,1-1 0,-14 0 16,13 14-16,0-14 0,-13 0 0,26 0 0,-26 0 0,0 14 15,0-14-15,14 0 0,-14 1 0,0-1 0,26 53 16,-26-53-16,0 14 0,13-14 0,-13 0 0,27 0 0,-27 67 16,0-67-16,13 40 0,-13-40 0,13 40 15,-13-40-15,0 0 0,0 14 0,0-14 0,0 0 0,0 14 16,14-27-16,-14 40 0,0-27 0,0 0 0,0 0 0,0 14 0,0-1 15,0-13-15,0 1 0,0 12 0,0-13 0,0 0 16,0 1-16,0-1 16</inkml:trace>
  <inkml:trace contextRef="#ctx0" brushRef="#br1" timeOffset="-128169.273">8123 5477 0</inkml:trace>
  <inkml:trace contextRef="#ctx0" brushRef="#br1" timeOffset="-127641.418">8877 4445 0,'0'13'47,"0"1"-47,0-1 0,0 26 0,0-25 0,0-1 16,0 13-16,0 1 0,0-1 0,0 14 0,0-27 0,0 0 0,0 27 15,0-27-15,0 1 0,-27 91 0,27-91 16,0-1-16,-26 27 0,26-1 0,0 94 15,0-120-15,0 26 0,0-25 0,0 65 0,-13-79 16,13 13-16,0 1 0,0 12 0,0-13 0,0 0 16,0 1-16</inkml:trace>
  <inkml:trace contextRef="#ctx0" brushRef="#br1" timeOffset="-126913.793">8731 4419 0,'-13'0'31,"26"-14"-15,0 14 109,14 0-110,-14 0-15,-13 14 0,13-14 0,1 0 16,-1 0-16,13 13 0,-12-13 0,-1 0 0,-13 13 16,13-13-16,0 0 0,14 0 0,-14 0 0,-13 27 15,13-27-15,0 0 0,1 0 16,-14 13-16,26-13 0,-13 0 31,1 0 63,-14 13-94,13-13 15,-13 13-15,13 0 0,-13 1 16,0 12-16,0-13 0,0 1 0,0 25 0,0-25 16,26 105-16,-26-106 0,0 27 0,0-14 0,0-13 15,0 27-15,14 132 0,-14-106 16,0-40-16,0 14 0,0-13 0,0-14 0,0 0 0,0 0 16,0 1-16,13-14 0,-13 13 0,0 13 0,0 1 15</inkml:trace>
  <inkml:trace contextRef="#ctx0" brushRef="#br1" timeOffset="-126407.203">8930 5331 0,'13'0'94,"0"0"-78,14 0-1,-14 0-15,0 0 47,0 0-31,1 0-16,-1 0 0,13 0 0,-13 0 0,1 0 16</inkml:trace>
  <inkml:trace contextRef="#ctx0" brushRef="#br1" timeOffset="-125848.693">9551 4366 0,'0'13'63,"0"0"-63,0 0 0,0 1 0,0-1 0,0 27 15,0-1-15,0-12 0,0 12 0,0 120 0,0-106 0,0 13 16,0-39-16,0 39 0,0-27 0,0-12 0,0 145 16,-13-132-16,13-27 0,0 13 0,0 14 0,-13 53 15,13-67-15,0-13 0,0 0 0,0 1 0,0-1 16,0-26 46,0-1-62,0 1 0,0-13 16</inkml:trace>
  <inkml:trace contextRef="#ctx0" brushRef="#br1" timeOffset="-125174.499">9525 4511 0,'0'-13'125,"13"13"-125,14 0 0,-14 0 16,27-26-16,-14 26 16,-13 0-16,1-14 0,-1 14 0,0 0 31,0 0-31,14 0 15,-14 0 1,0 0 15,0 0 16,1 0-47,12 27 16,-13-27-16,-13 13 15,13 13-15,1-26 0,-14 14 0,13 12 0,-13-13 0,53 146 16,-53-119 0,26 66-16,-26-80 0,0-13 15,0 1-15,0-1 0,27 40 0,-27-40 0,0 0 16,0 0-16,13-13 0,-13 27 0,0-14 16,0 0-16,0 1 0,0-1 15,0 13-15,0-13 16,0 1-16</inkml:trace>
  <inkml:trace contextRef="#ctx0" brushRef="#br1" timeOffset="-124873.304">9657 5345 0,'0'0'0</inkml:trace>
  <inkml:trace contextRef="#ctx0" brushRef="#br1" timeOffset="-123890.48">8731 4088 0,'0'13'62,"0"0"-62,-13 14 0,-53 237 16,66-211-16,-13 13 0,-27 133 16,13-133-16,27-26 0,-13-14 0,-13 67 15,26-80-15,0 27 0,0-1 0,0-25 0,-13-1 0,13 53 16,0-53-16,0 0 0,0 1 0,0 12 15,0-13-15,0 1 0,0-1 0,0 0 16,0 40-16,13 0 16,-13-40-16,26 53 0,-26-53 0,13 1 0,-13 25 0,0-25 15,14-1-15,-1 0 0,-13 27 0,13-27 0,-13 0 0,27-13 0,-27 13 16,0 14-16,13-14 0,0 0 0,0 1 0,-13-1 16,14-13-16,12 0 15,-26 26 1,13-26-16,0 0 0,1 0 15,-1 0-15,13 0 0,-26 14 0,14-14 0,-1 0 16,0 0-16,27 0 0,-14 0 0,1 0 0,52 13 0,-39-13 0,-1 0 16,14 0-16,-13 0 0,13 0 0,-13 0 0,132 0 15,-119 0-15,-1 0 0,15 0 0,-28 0 0,-25 0 0,144-27 16,-131 27-16,-1-13 0,106 0 16,-118 0-16,-14-1 0,39 14 0,-25 0 0,39-39 15,-53 25-15,13 14 0,0 0 0,-13-13 0,13 13 0,14-26 16,-27-1-16,26 27 0,-13-13 0,-13 0 0,14 13 0,-14-13 0,53-54 15,-53 28-15,13 26 0,0-1 0,0-25 16,14-41-16,-14 41 0,0 12 0,-13 1 0,0-1 16,27-79-16,-14 67 0,-13 25 0,0 1 0,0-26 15,0 25-15,13-65 0,-13 39 16,0 14-16,0-1 0,0 14 0,0 0 0,0-14 16,0 14-16,-13 0 0,13-13 0,-13-1 0,-1 27 0,14-26 0,-26-14 15,26 27-15,-13-40 0,-27 26 0,40 14 0,-13 0 0,-27-27 16,40 27-16,-13 0 0,0-1 0,-54-78 15,54 79-15,0-1 0,0 1 0,-14 0 0,1-14 0,-67-52 16,80 79-16,-80-66 16,80 53-16,-13 0 0,12 13 0,1 0 0,-26-14 15,12 1-15,14 13 0,0 0 0,-1 0 0,1-26 0,-53 26 16,40 0-16,-1-14 0,14 14 0,-14 0 0,1 0 0,13 0 0,-106 0 16,105 0-16,-12 0 0,0 0 0,-41 0 0,-78 0 15</inkml:trace>
  <inkml:trace contextRef="#ctx0" brushRef="#br1" timeOffset="-122809.211">7435 4366 0,'-13'0'32,"-1"13"61,1-13-93,13 26 0,-13-12 0,-14-1 0,14 0 0,0 14 16,0-1-16,-1-13 0,1 0 0,-13 27 0,26-27 0,-13-13 0,-14 67 16,1-54-16,26 0 0,-14 0 0,14 0 0,-26 93 15,26-79-15,-13-1 0,13 1 0,-27 12 0,14 94 16,-13-54-16,26-53 15,-14 80-15,14-66 0,0 0 0,-13-1 0,13-12 0,0 12 0,0-25 16,0 25-16,0-12 0,0-14 0,0 27 0,0-27 16,0 0-16,0 0 0,0 14 0,0-14 0,0 0 15,0 1-15,0-1 0,0 13 16,0-12-16,13-1 0,1-13 0,-14 13 16,39 27-16,-39-27 15,14-13-15,-14 13 0,13-13 0,0 0 16,-13 13-16,13-13 15,14 0-15,-14 0 16,0 0-16,0 0 16,1 0-16,38 0 15,-38 0-15,25 0 0,-25 0 0,12 0 0,14 0 0,105-26 16,-105 26-16,198-53 16,-225 40-16,27 13 0,-27-13 0,14 13 0,12-27 15,-25 27-15,-1-13 0,0 0 0,0 13 0,14 0 0,-14 0 0,0-14 0,14 14 16,-27-13-16,26 13 0,-13 0 0,-13-26 0,14 26 15,12-27-15,1 27 16,-1-26-16,0-40 16,-26 52-16,27-12 0,-27-1 15,13 14-15,0-66 0,-13 52 0,0-12 0,0-1 0,27-13 0,-27 13 16,13 1-16,-13-1 0,27-13 0,-27 27 0,0 12 0,0-12 0,0 0 16,0 12-16,13-25 0,-13 25 0,0-12 0,0 13 15,0-14-15,0 14 0,0 0 0,0 0 0,0-1 16,0-25-16,0 25 15,0 1-15,0 0 0,0-13 0,0-14 16,-53-40 0,53 67-16,-13-13 0,-1 26 0,14-13 0,-26-1 0,13 1 0,-1 0 15,1-14-15,13 1 0,-13 26 16,-13 0-16,12 0 0,1 0 16,0 0-1,0-13-15,-14 13 16,14 0-16,0 0 0,-1 0 15,1 0-15,-13 0 0,13 0 0,-1 0 0,1 0 0,0 0 0,-27 0 0,-66 0 16,67 0-16,12 0 0,-12 0 0,-1 0 0,13 0 16,-12 0-16,-67 0 0,93 0 0,-1 0 0,-12 0 0,-1 0 15,14 0-15,-13 0 0</inkml:trace>
  <inkml:trace contextRef="#ctx0" brushRef="#br1" timeOffset="133569.526">26061 3916 0,'-13'0'31,"13"13"63,0 14-94,13-14 0,1 0 0,-14 0 0,26 27 15,-13 0-15,1-27 0,12 27 0,-26-14 0,40 14 0,-27 13 0,0-14 16,14 1-16,-14-27 0,0 27 0,0-27 0,14 14 0,39 92 16,-53-106-16,0 13 0,-13 1 0,67 52 15,-54-52-15,-13-14 0,39 27 0,-39-27 0,14 0 0,39 53 16,-53-53-16,26 27 0,1-13 0,-14 12 16,0-26-16,-13 1 0,13-1 0,-13 13 0,13-12 0,14-14 0,-14 13 15,-13 0-15,13 0 0,1 14 0,-14-14 16,13-13-1</inkml:trace>
  <inkml:trace contextRef="#ctx0" brushRef="#br1" timeOffset="137579.283">16656 7369 0,'13'0'94,"0"0"-94,0-13 0,0 13 0,27 0 0,13-27 0,79 27 16,-92 0-16,0-13 0,-14 13 0,14 0 0,0-27 0,-1 27 15,41-13-15,-41 13 0,-25 0 0,-1 0 0,0 0 0,13 0 16,27 0-16,-13 0 0,-27 0 15,14 0-15,-1 0 0,-13 0 0,1 0 0,-1 0 16,0 0-16,14 0 0,-14 0 0,0 0 0,0 0 0,0 0 16,14 0-16,-14 0 0,0 0 0,1 0 15,-1 0-15,0 0 0,14 0 16,-14 0-16,0 0 0,13 0 0,1 0 16,-14 0-16,14 0 0,-14 0 15,13 0-15,-12 0 0,-1 0 0,0 0 0,0 0 0,14 0 16,-14 0-16,0 0 0,0 0 0,27 0 15,-27 0-15,1 0 0,-1 0 0,0 0 0,27 0 16,-27 0-16,0 0 0,0 0 0,27 0 16,-27 0-16,0 0 15,1 0-15,12 0 16,-13 0-16,1 0 16,-1 0-16,0 0 0,0 0 0,27 0 15,-27 0-15,0 0 0,1 0 0,12 0 0,-13 0 16,54 0-16,-15 0 15,-25 0-15,-14 0 0,0 0 0,1 0 16,-1 0 0,13 0-1,-13 0-15,1 0 16,-1 0-16,0 0 16,14 0-16,-14 0 15,0 0-15,0 0 0,1 0 16,12 0-16,-13 0 0,14 0 15,-14 0-15,0 0 0,14 0 0,-14 0 0,13 0 0,-12 0 16,12 0-16,-13 0 0,0 0 0,1 0 0,-1 0 0,40 0 16,-40 0-16,0 0 0,14 0 15,-14 0 17</inkml:trace>
  <inkml:trace contextRef="#ctx0" brushRef="#br1" timeOffset="144435.704">26644 5093 0,'13'0'141</inkml:trace>
  <inkml:trace contextRef="#ctx0" brushRef="#br1" timeOffset="145352.704">26101 4061 0,'0'27'141,"13"-27"-141,-13 13 0,14 0 0,-14 27 0,13-27 0,0 14 0,14-1 15,12 93-15,-39-106 0,40 40 16,-14 14-16,1-54 0,-27 0 0,13 0 0,-13 0 0,13 14 15,-13-14-15,13 0 0,-13 1 0,14-14 0,-14 13 0,26-13 0,-26 26 16,0-12-16,0-1 0,13-13 0,-13 13 0,14-13 16,-14 13-1,13-13-15,-13 27 0</inkml:trace>
  <inkml:trace contextRef="#ctx0" brushRef="#br1" timeOffset="147174.439">25929 3850 0,'0'13'125,"0"0"-125,13 14 16,1-1-16,12 14 0,-13-27 0,1 27 0,12-1 0,-13 1 0,40 39 15,-26-39-15,-27-27 0,13 27 0,0-27 0,0 1 0,27 78 16,-27-79-16,0 1 0,1-1 0,-14 0 0,0 14 0,39-1 16,-25 27-1,-1-27-15,-13-12 0,13-14 0,-13 13 0,26-13 16,-12 40-16,-14-27 0,0 0 0,13 0 0,-13 14 0,13-27 15,-13 13-15,13 27 0,14-40 0,-27 26 0,0-13 0,13-13 16,-13 14-16,13-14 16,-13 13 46,0 0-15,14-13-47,-14 26 0,0-12 0,13-14 16,-13 13-16,13-13 0,-13 13 15,0-26 267,0 0-282,-13-14 0,13 14 15,-13 0-15,13 0 0,-14-1 0,14-12 0,-13 26 0,13-13 0,0-1 0,-40-39 16,40 40-16,-13 13 0,13-13 0,0 0 15,-13 13-15,0-53 0,-14 40 0,27-1 0,-13 1 16,0-40 0,0 53-16,-1-53 0,14 40 0,-26 13 15,26-13-15,0 0 0,-13 13 0,13-14 0,0-12 16,-14 26-16,14-13 0,-13-1 0,13 1 16,0 0-16,-13 13 15,13-13-15,0-14 0,-26 14 16,26 0-16,-14 0 0,14-1 15,-13 14-15,13-26 0,0 13 0,-13 13 0,13-14 0,0 1 0,-13 0 16,13-13-16,0 12 0,-27 14 16,27-13-16,-13 13 0,13-13 0,0 0 15,0-14-15,-13 27 0,13-26 16,-14 13 0,1 13-16,13-14 0,0 28 203,0-1-203,13-13 0,1 53 15,-1-40-15,-13 27 0,26-27 0,-12 13 0,-1 1 0,0-1 0,40 80 16,-40-93-16,-13 27 0,27-27 0,-14 0 0,0 27 16,53 66-16,-66-80 0,53 14 15,-53-27-15,0 1 0,13-14 0,1 39 16,-14-26-16,13-13 0,-13 14 15,0-1-15,13-13 0,-13 26 0,0-12 16,27-14-16,-27 13 16,13-13-16,-13 13 15,0 0-15,13-13 0,-13 27 16,0-14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8:30:22.48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14168 15214 0</inkml:trace>
  <inkml:trace contextRef="#ctx0" brushRef="#br0" timeOffset="26845.029">17912 6033 0,'0'-40'0,"0"80"0,0-93 0,0 39 16,-26 14-16,26 14 47,0 12-47,-13-13 0,13 14 0,-14 13 15,14-27-15,-26 53 0,13-40 0,-1 14 0,-12 26 0,26-13 0,-79 198 16,12-118-16,-25 92 16,92-186-16,-27 1 0,14-14 0,-13 41 0,12-28 0,-25 41 15,12-27-15,14-14 0,-13 27 0,26-39 0,-14 13 0,1-1 0,13 1 16,-66 105-16,66-105 0,0 0 0,0-27 0,-13 14 15,0 65-15,13-79 0,0 27 0,0-27 0,0 0 0,0 1 16,0 92-16,0-93 16,0 13-16,0 27 0,0-40 0,0 1 0,0 12 0,0-13 0,0 14 15,0-14-15,0 27 0,0-14 0,13 1 0,-13-1 0,13 14 0,-13-1 16,27 1-16,25 106 0,-25-107 0,-27-25 16,13 25-16,0-26 0,27 107 0,-27-81 0,0-26 15,14 27-15,-27-27 0,13 14 0,40 79 16,-40-93-16,27 66 0,13 27 0,-40-93 15,0 27-15,-13-27 0,27 14 0,-14 12 0,0-25 0,27 39 0,-27-14 16,14 1-16,-27-27 0,13 27 0,0-27 0,-13 0 0,53 40 16,-53-40-16,0 1 0,13-1 0,1 0 0,-14 14 0,13-14 15,-13 0-15,13 0 0,13 1 0,-26-1 0,14 13 0,-1-13 0,0 27 0,40 13 16,-26 13-16,25 14 16,-38-54-16,-1-13 0,13 14 0,-12-27 0,-1 39 0,26 14 15,-25-39-15,-1-1 0,-13 0 0,13 0 0,0 14 0,14-14 16,13 53-16,-40-53 0,13 0 0,26 1 0,-39 12 15,53 1-15,-53 12 0,14-39 0,-14 14 0,13-14 0,0 13 16,27 53-16,-27-53 16,0 14-16,-13-1 0,13-26 0,14 0 15,-27 13-15,0 1 0,13-14 0,-13 13 16,13 0-16,1 0 0,-14 14 16,39-1-16,-39-13 0,13-13 15,-13 14-15,14-14 0,-14 26 0,13-13 16,0 1-16,-13-1 0,13 0 0,14-13 15,-27 26-15,13-12 0,0-1 0,1-13 16,-14 13-16,0 0 0,13-13 0,-13 27 0,26-14 16,-13 0-16,1 1 0,-14-1 0,13-13 0,27 66 15,-27-66-15,53 66 16,-66-53-16,13-13 0,-13 13 0,13 14 0,1-27 16,-14 13-16,0 0 0,13-13 0,13 27 15,-12-27-15,-14 13 0,13-13 0,-13 27 0,13-27 0,0 26 16,14-13-16,-14 0 0,0-13 15,14 53-15,-1-39 16,-13-1-16,-13 13 0,14-26 0,-14 14 0,13-14 0,0 0 16,-13 13-16,27 0 0,-14-13 0,0 13 0,0-13 0,0 27 15,1-27-15,25 26 0,-25-26 0,-1 0 16,-13 13-16,13-13 0,40 40 0,-40-40 0,0 0 0,14 13 16,-14-13-16,0 0 0,1 13 0,65 1 0,-13 25 15,13-25-15,-52-14 0,-14 13 16,0-13-16,27 13 0,-27 14 0,27-27 0,39 13 0,-39 0 0,-27-13 15,27 0-15,0 26 0,-27-26 0,119 27 16,-92-27-16,0 0 0,-1 26 0,14-12 0,-26-14 0,92 0 16,-66 0-16,-27 26 0,0-26 0,41 0 0,-41 0 0,186 13 15,-146 1-15,-26-14 0,92 0 16,-92 0-16,-27 26 0,40-26 0,-27 0 0,1 13 0,26-13 16,-14 0-16,-26 0 0,14 13 0,-1-13 0,-12 0 0,-1 0 0,53 0 15,-53 0-15,27 27 0,-27-27 0,0 0 0,40 0 16,-39 13-16,-1-13 0,26 0 0,-25 13 0,-1-13 0,13 0 15,54 0-15,-67 0 0,13 14 16,80-14-16,-93 0 0,1 13 0,25-13 0,-25 0 0,12 0 16,40 0-16,-39 0 0,-14 0 0,13 0 0,-12 0 0,12 0 15,-13 0-15,53 0 0,-39 0 0,-1 0 0,-12 0 0,-1 0 16,0 0-16,13 0 0,1 0 0,-14 0 0,0 0 0,1 0 16,-1 0-16,13 0 0,-12 0 0,65-13 0,-26-1 15,26-25-15,-66 25 0,1 14 16,-1-13-16,0 0 0,27 0 0,13-14 0,-40 27 0,-13-13 15,40 13-15,-27-13 0,13-14 0,1 27 0,-14-13 0,53-13 16,-53 26-16,1-14 0,25-12 0,-25 13 0,-1 0 0,26-1 0,-12 14 16,-27-13-16,13-13 0,14 26 0,-14-14 0,0 1 0,53-40 15,-53 27-15,27 13 0,26-40 16,-53 13-16,27 27 0,-27-14 0,-13 1 0,40-1 0,-40 14 0,13-13 16,14-14-16,12 0 0,-39 27 0,14-13 0,-1-1 0,0 14 0,67-119 15,-80 118-15,26-12 0,-26 0 0,26 12 0,41-184 16,-54 171-16,66-171 15,-66 185-15,-13-40 0,0 40 0,27-27 16,-27 0-16,13 14 0,-13-1 0,0-12 0,0 25 0,0-12 0,0-14 16,0 1-16,0-14 0,0 26 0,0 14 0,0-66 0,0 65 15,0-25-15,0-67 0,0 93 0,0-40 0,0 26 16,0 1-16,0 13 0,0-199 16,-26 93-16,12 92 0,14-26 0,0-13 0,-26 53 15,26-40-15,-13 13 0,13 14 0,-40-53 0,40 39 0,-13 0 0,13-13 16,-27 14-16,14-1 0,-13 0 0,12-26 0,1 26 0,-13 27 0,26-27 15,-13 1-15,-1 12 0,-12-12 0,26-1 0,-27-13 16,1 27-16,26-1 0,-13 1 0,13 12 0,-14-25 0,-38-41 16,38 27-16,14 40 0,-13-40 15,-13 27-15,12 26 0,14-27 0,-13 14 0,13 0 0,-13 0 0,0-14 16,13 1-16,-27 13 0,27-1 0,-13 1 0,13 0 0,-13-14 0,-14-39 16,1 53-16,26 0 0,-27 0 0,27-27 0,-13 27 0,-66-106 15,79 105-15,-40-78 16,0 52-16,27 0 0,0 27 0,0 0 15,-14-27-15,14 27 0,13 0 0,-13 0 0,13-1 0,-13-12 0,-1 13 16,-12-1-16,26 1 0,-13 13 0,13-13 16,0-13-16,-27 12 0,27 1 0,-13 13 0,13-13 0,0 0 15,-13 13-15,-14-40 0,14 27 0,13-1 0,-13 14 0,13-13 16,-13-13-16,-40-27 0,40 26 0,-1 1 16,-39-14-16,40 14 0,13 13 15,-13 13-15,13-14 0,-13 1 0,-14 0 0,27-14 0,-13 27 0,13-13 0,-13 0 16,0 13-16,13-13 0,-14-1 15,14-12-15,0 13 0,-53 0 16,0-40 0,53 39-16,-13 14 0,13-13 0,-26-13 15,13 26-15,13-27 0,-27 27 0,14-13 0,-14-13 16,27 12-16,-13-12 0,-13 26 0,12-13 0,14-1 0,-52 1 16,52 0-16,-14 13 0,14-26 0,-13 26 0,-13-14 15,-1 1-15,-26-13 16,27 26-16,13 0 0,-1 0 0,1 0 15,0-27-15,-14 27 0,14-13 0,0 13 0,-27 0 0,27-13 0,0 13 16,-14-14-16,-12 14 0,25 0 0,-25-26 0,26 26 0,-14-13 0,1 13 16,-1-13-16,-92-14 0,93 14 0,-14 13 0,0-13 0,1 13 15,25-27-15,-224-26 16,-26 0-16,224 27 0,27 26 16,-40 0-16,13-13 0,-92-27 0,92 40 0,-26-26 0,53 26 15,-14 0-15,-39-40 0,0 40 0,26 0 0,14-13 0,13 13 0,-14-14 16,-12 14-16,25 0 0,1-26 0,-80 26 0,67-13 15,13 13-15,13-14 0,-40 14 0,27 0 0,-80-13 16,-66-26 0,146 39-16,-13 0 0,-14-14 0,14 14 0,-1-26 0,-39 26 15,40-13-15,-1 13 0,14 0 0,-27 0 0,27 0 0,-27-14 0,27 14 0,-27-13 16,1 13-16,25 0 0,1 0 0,-13 0 0,13 0 0,-67-13 16,67 13-16,-40 0 15,40 0-15,0 0 0,-14 0 16,14 0-16,-14-27 0,14 27 15,0 0-15,0 0 0,0 0 0,-14 0 16,14 0-16,0 0 0,-1 0 16,1 0-1,-13 0-15,12 0 16,1 14-16,0-14 0,13 13 0,-13-13 16,-14 13-16,-12-13 0,25 13 0,14 1 15,-26-14-15,13 26 0,-1-26 0,-38 13 0,38 1 0,1-1 16,0-13-16,0 0 0,-14 13 0,-52 27 15,52-27-15,-26 0 0,53 0 16,-13-13-16,0 0 0,0 0 16,13 27-16,-14-27 15,-12 0 1</inkml:trace>
  <inkml:trace contextRef="#ctx0" brushRef="#br0" timeOffset="27769.114">20333 8136 0</inkml:trace>
  <inkml:trace contextRef="#ctx0" brushRef="#br0" timeOffset="28727.92">22662 8665 0,'13'0'47,"0"0"-32,0 0-15,14 0 16</inkml:trace>
  <inkml:trace contextRef="#ctx0" brushRef="#br0" timeOffset="29505.474">20836 9525 0</inkml:trace>
  <inkml:trace contextRef="#ctx0" brushRef="#br0" timeOffset="30372.157">21908 10372 0</inkml:trace>
  <inkml:trace contextRef="#ctx0" brushRef="#br0" timeOffset="31203.4">22225 10914 0</inkml:trace>
  <inkml:trace contextRef="#ctx0" brushRef="#br0" timeOffset="32192.907">19460 10081 0</inkml:trace>
  <inkml:trace contextRef="#ctx0" brushRef="#br0" timeOffset="57091.171">21696 5358 0,'0'13'157,"0"0"-157,0 1 15,0 12-15,0-13 0,0 0 0,0 1 0,0 78 16,13-26-16,-13 1 15,0-54-15,0 13 0,0-12 0,0 12 0,13-13 0,-13 40 16,0 27-16,0-133 0,0 79 0,14 1 16,-14-1-16,0-13 0,0 14 0,0-14 15,0 13-15,0-12 0,0-1 0,0 0 0,0 0 0,0 53 16,13-26-16,-13-13 16,0-14-16,0 0 0,0 13 15,0-12-15,0-1 0,0 0 16,13 0-16,-13 14 0,0-14 15,0 0-15,0 1 0,0-1 16,0 13-16,0 1 0,0-14 16,0 13-16,0 1 15,0-14-15,0 0 0,0 1 0,0-1 16,26 26-16,-26-25 16,0-1-16,0 27 15,0-27-15,0 0 0,0 40 16,14-27-16,-14 27 15,0-39-15,0-1 0,0 0 0,0 0 0,13 14 16,-13-14-16,0 0 0,0 0 0,0 1 0,0 12 16,0-13-16,0 1 0,0-1 15,0 0-15,0 0 16,0 14-16,0-14 16,0 0-16,0 0 0,0 1 15,0 12-15,13-26 0,-13 13 0,0 1 0,0-1 16,0 0-16,0 13 0,0-12 0,0-1 0,0 0 15,0 0-15,0 14 0,0-14 16,0 0-16,0 1 0,0-1 16,0 13-16,0-13 15,0 1-15,0-1 0,0 0 16,0 14-16,0-14 0,0 0 0,13-13 0,-13 13 16,0 0-16,0 14 0,0-14 0,0 0 15,0 1-15,0-1 0,0 40 16,0-40-16,0 0 0,0 0 0,27 40 15,-27-39-15,0 39 16,0-40-16,0 0 0,0 27 16,0-27-16,0 0 0,0 0 15,0 1-15,0 12 0,0-13 0,0 0 16,0 14-16,0-1 0,0-12 0,0 65 16,0-66-16,0 0 15,0 67-15,0-67 0,13 0 16,-13 14-16,0-14 0,0 0 0,0 0 0,0 1 0,0 12 15,0 1-15,0-14 0,0 0 16,0 14-16,0-14 0,0 13 0,0-13 16,0 14-16,0-14 0,0 0 0,0 1 15,0-1-15,0 13 0,0-12 0,0 25 16,0 14-16,0-40 0,13 40 0,-13-40 16,0 1-16,0-1 0,0 0 0,0 14 0,0-14 15,0 0-15,0 0 0,0 1 0,0 12 0,0-13 0,0 0 0,0 27 16,0-27-16,0 1 0,0-1 0,14 0 15,-14 14-15,0-14 0,0 0 0,0 13 0,0 1 16,0-1-16,0-12 0,0 12 0,0 0 0,0 27 16,0 14-1,13-28-15,-13-26 0,0 1 0,0 12 0,0-13 0,0 14 16,0-14-16,0 14 0,0-14 0,0 0 0,0 0 0,0 0 0,0 40 16,0-39-16,0-1 0,0 13 0,0-12 0,0-1 15,0 40-15,0-40 0,0 0 0,0 0 16,0 54-16,0-54 15,26 40-15,-26-40 16,0 0-16,0 14 0,0-1 0,0-13 0,0 0 16,0 1-16,0-1 0,0 13 0,0-12 0,0-1 15,0 0-15,0 40 16,0-40-16,0 0 0,0 1 0,0 12 0,0 1 16,0-1-16,0 1 15,0-14-15,0 0 0,0 0 0,0 0 0,0 14 16,0-14-16,0 0 0,0 1 0,0-1 15,0 13-15,0-13 0,0 1 0,0 12 16,0-13-16,0 27 16,0-27-16,0 1 0,0 25 15,0-26-15,0 1 0,0-1 16,0 40 0,0-40-16,0 0 0,0 1 15,0 12-15,0-13 0,0 0 16,0 1-16,0-1 15,0 13-15,0-12 0,0-1 16,0 0-16,0 0 0,0 14 16,0-14-16,0 0 0,0 0 15,0 1-15,0 12 0,0-13 16,0 1-16,0-1 0,0 0 16,-13-13-16,13 27 0,0-14 15,0 0-15,0 0 16,0 0-16,0 1 15,0 12-15,0-13 0,0 27 16,0-14-16,0-12 0,0 12 16,0-13-16,0 14 0,-13-27 15,13 13-15,0 0 0,0 1 16,0-1-16,0 13 16,0-13-16,0 1 0,0-1 15,0 27-15,0-27 16,0 13-16,0-12 0,0 12 15,0-13-15,-13 0 0,13 1 0,0-1 16,0 13-16,0-12 0,0-1 0,0 0 16,0 0-16,0 0 0,0 14 15,-14-27-15,14 26 0,0-12 16,0-1-16,0 13 0,0-12 0,0-1 16,-13-13-16,13 13 0,0 0 0,0 27 15,0-14-15,0 14 16,0-27-16,0 1 0,0-1 0,0 0 0,0 13 15,0-12-15,0-1 0,0 0 0,0 0 0,0 27 16,0-27-16,0 1 0,0-1 0,0 13 0,0 14 16,0-27-16,0 0 0,0 40 15,0-39 1,-26-1-16,26 13 0,0-13 0,0 1 0,0-1 16,0 0-16,0 14 0,0-14 15,0 0-15,0 0 0,0 0 0,0 14 16,0 13-16,0-27 0,0 13 15,0-12-15,0-1 0,-14 40 0,14-14 16,0 14-16,0-39 0,0-1 0,0 0 16,0 0-16,0 14 0,0-1 0,0-13 0,0 1 0,0 12 15,0-13-15,0 0 0,0 14 0,0-1 0,0-12 16,0-1-16,0 0 0,0 0 0,0 14 0,0 26 16,0-27-16,0-13 0,0 1 0,0 12 0,0 1 15,0-14-15,0 0 0,0 0 0,0 0 0,0 14 0,0 13 16,0-27-16,0 53 15,0-53-15,0 0 0,0-26 63,0 0-63,14-40 16</inkml:trace>
  <inkml:trace contextRef="#ctx0" brushRef="#br0" timeOffset="61076.062">18468 9604 0,'13'0'188,"14"0"-173,-1 0-15,-13 0 0,1 0 0,12 0 16,-13 0-16,53-13 0,-39 0 15,39 13-15,-53 0 0,0 0 0,1 0 0,12 0 16,1-26-16,-14 26 0,26 0 0,-25 0 0,25 0 0,-25 0 0,-1 0 16,27-14-16,-27 14 0,53 0 0,-53 0 15,0 0-15,1 0 0,-1 0 0,13 0 0,1 0 0,-14 0 16,0 0-16,0-13 0,27 13 0,-27 0 16,1 0-16,-1 0 0,13 0 0,27 0 15,-13 0-15,0-13 16,-14 13-16,-13 0 0,0 0 0,1 0 0,-1-13 0,13 13 15,-12 0-15,-1 0 0,0 0 0,0 0 0,40 0 16,-40 0-16,1 0 0,12 0 0,14 0 16,-27-27-16,0 27 0,14 0 15,-1 0-15,1 0 0,26 0 16,-40 0-16,0 0 0,13 0 16,-12 0-16,-1 0 0,0 0 0,0 0 0,14 0 15,-1 0-15,-12 0 0,-1 0 0,13 0 0,-13 0 16,27 0-16,-13 0 0,-14 0 0,0 0 15,0 0-15,40 0 0,-13 13 16,-14-13-16,1 0 0,-14 0 0,0 0 16,1 0-16,12 0 0,-13 0 0,0 0 0,1 0 0,-1 0 15,13 0-15,-12 0 0,-1 0 0,0 0 16,0 0-16,14 0 16,-14 0-16,0 0 0,14 0 15,-1 0-15,-13 0 16,1 14-16,-1-14 0,0 0 0,13 0 0,-12 13 15,-1-13-15,0 0 0,0 0 0,27 0 16,-27 0-16,1 0 0,-1 0 16,26 13-16,-25-13 0,-14 13 0,13-13 0,53 27 15,-39-27 1,12 13-16,-26-13 0,1 0 0,-14 13 0,13-13 16,-13 13-16,13-13 0,14 0 0,-14 0 0,0 0 15,0 0-15,0 0 0,-13 14 0,27-14 0,-14 0 16,0 13-16,1-13 15,-14 26-15,13-26 0,13 0 16,-12 0-16,-1 0 16,0 0-16,0 0 15,14 0-15,-14 0 16,0 0-16,14 14 16,-1-14-16,-26 13 15,13-13-15,1 0 16</inkml:trace>
  <inkml:trace contextRef="#ctx0" brushRef="#br0" timeOffset="62329.815">22106 8665 0,'0'-13'31,"13"13"78,0 0-93,14 0-16,-14 0 16,0 0-16,1 0 0,-1 0 15,13 0-15,-13 0 16,1 0-16,12 0 15,1 0-15,-14 0 0,0 0 16,0 0-16,1 26 0,12-26 0,-13 0 16,0 0-16,1 0 0,12 0 0,-26 14 15,27-14-15,-14 0 0,0 0 0,0 0 16,-13 13-16,13-13 16,14 0-16,-14 0 15,0 0 16,1 0 16,-1 0-47,13 0 16,-12 0 0,-1 0 15,0 0-31,0 0 15,-13 13-15,27-13 0,-14 0 16,0 0 0,0 0-1,1 0 1,12 0 0,-13 0-16,1 0 0,-1 0 15,0 0-15,13 0 0,-12 0 16,-1 0-1</inkml:trace>
  <inkml:trace contextRef="#ctx0" brushRef="#br0" timeOffset="63919.64">20426 6681 0,'0'13'157,"0"0"-157,0 14 15,0 26-15,0-27 0,0 1 0,26 65 16,-26-65-16,0-14 0,0 0 16,0 53-16,0-53 0,0 1 0,0 12 0,0-13 0,0 1 15,0-1-15,0 27 0,0-27 0,0 0 0,0 0 16,14 0-16,-14 14 0,0-14 0,0 0 0,0 1 15,0-1-15,0 27 0,0-14 16,0 0-16,0 1 0,0-14 0,0 0 16,0 1-16,0 25 0,0-26 0,0 1 15,0-1-15,0 0 0,0 40 16,0-40-16,0 1 0,0 12 0,0-13 16,0 0-16,0 1 0,0-1 0,0 13 0,0-12 15,0-1-15,0 0 0,0 27 16,0 39-1,0-66-15,0 1 0,0 12 16,0-13-16,0 14 0,0-14 0,0 0 16,0 0-16,0 1 0,0 12 0,0-13 15,0 1-15,0-1 0,0 0 0,0 13 16,0-12-16,0-1 0,0 0 0,0 0 16,0 27-16,0-13 15,0-14-15,0 13 0,0-13 16,0 1-16,0 12 0,0 1 0,0-14 15,0 0-15,0 0 0,0 1 0,0 12 0,0-13 0,0 0 0,0 1 16,0-1-16,0 40 0,0-40 0,0 0 0,0 1 16,0 12-16,0-13 0,0 14 0,0 39 15,0-13-15,0-40 0,0 40 0,0-40 16,0 0-16,0 27 0,0-27 0,0 0 0,0 27 0,0-27 0,0 1 16,0-1-16,0 0 0,0 14 0,0-14 0,0 0 0,0 13 0,0-12 15,0 12-15,0-13 0,0 1 0,0-1 0,0 0 0,0 40 16,0-40-16,0 0 0,0 14 0,0-14 0,0 14 15,0 25-15,0-25 16,0-14-16,0 14 0,0-14 16,0 0-16,0 0 0,0 1 0,0 12 0,0-13 0,0 0 15,0 1-15,0-1 0,0 13 0,0-12 0,0-1 0,0 0 0,0 40 16,0-40-16,0 0 0,0 1 16,0 25-16,0-25 46</inkml:trace>
  <inkml:trace contextRef="#ctx0" brushRef="#br0" timeOffset="65445.584">19487 9618 0,'13'0'93,"-13"13"-77,0 13-16,0 54 16,0-54-16,0 1 0,0-1 0,0 14 0,0 52 15,0-52-15,0-27 0,0 27 0,0-27 0,0 0 16,0 67-16,0-40 16,0-27-16,0 0 0,0 0 0,0 0 0,0 14 0,0-14 15,0 0-15,0 1 0,0-1 0,0 13 16,0-12-16,0 12 0,0-13 0,0 14 15,0-14-15,0 13 0,0-12 16,26 12-16,-26-13 0,0 14 16,0-14-16,0 40 0,0-40 15,0 0-15,0 1 0,0 12 0,0-13 0,0 0 16,0 1-16,0-1 0,0 13 16,0-12-16,0-1 0,0 0 0,0 0 15,0 14-15,0-14 0,0 0 0,0 14 16,0-1-16,13 14 15,-13-27-15,0 14 0,0-14 16,0 0-16,0 0 0,0 0 0,0 14 16,0-14-16,14-13 0,-14 13 0,0 14 15,0-14 1,0 27-16,13-1 16,-13-12-16,0-14 0,0 0 0,0 1 0,0-1 15,13-13-15,-13 26 0,27 14 0,-27-14 0,0-12 0,13-1 16,-13 0-16,0 40 0,0-40 0,0 0 0,0 1 0,0 12 15,0-13-15,13 27 0,-13-13 16,0-14-16,13 0 0,-13 0 16</inkml:trace>
  <inkml:trace contextRef="#ctx0" brushRef="#br0" timeOffset="67430.337">22291 8639 0,'0'13'110,"0"0"-110,0 0 0,-26 93 15,-1-26-15,14 25 16,13-91-16,-26 25 0,26-25 0,0-1 0,-14 0 0,14 40 16,0-40-16,-13 0 0,13 1 0,0 12 0,0-13 0,-13 1 15,13-1-15,0 0 0,0 0 0,0 14 0,0-14 0,-40 27 16,40-14-16,0-13 0,0 1 16,0-1-16,-13 0 0,13 13 15,0-12-15,0-1 0,0 0 0,0 0 16,0 14-16,-13-27 0,13 13 0,0 0 15,0 1-15,0-1 0,-14-13 0,14 26 16,0-13-16,0 1 0,0-1 16,-13-13-16,13 13 15,0 14-15,0-14 16,0 13-16,0-12 0,0 12 16,0-13-16,0 0 0,0 1 15,0-1-15,-26-13 0,26 13 0,0 14 0,0-1 16,0-13-16,0 1 0,-13-14 0,13 26 0,0 0 15,0-12-15,0-1 16,0 13-16,-14-26 0,14 14 16,0-1-16,0 0 0,0 0 15,0 14-15,0-14 0,0 0 0,0 0 16,0 1-16,0 12 0,0-13 16,0-39 62,0 13-78</inkml:trace>
  <inkml:trace contextRef="#ctx0" brushRef="#br0" timeOffset="69266.112">22265 8480 0,'0'0'0,"26"0"31,-26 13 63,0 0-79,0 1-15,0 12 0,0-13 0,0 1 0,0-1 16,0 40-16,0-40 0,0 0 0,0 40 16,0-40-16,0 1 0,0-1 15,0 13-15,0-13 0,0 1 16,0-1-16,0 0 0,0 14 0,0-14 15,0 0-15,0 0 0,0 1 0,0 12 16,0-13-16,0 14 16,0-14-16,0 27 15,0-27-15,0 0 0,0 0 0,0 1 0,0 12 16,0-13-16,0 0 0,0 1 16,0-1-16,0 13 0,13-26 0,-13 14 15,0-1-15,0 0 0,0 0 0,0 27 16,0-27-16,0 0 15,0 1-15,0 12 0,0-13 0,0 1 16,0-1-16,0 0 0,0 13 0,0-12 16,0-1-16,0 0 0,0 0 0,0 14 0,0-14 15,0 0-15,0 1 0,0-1 16,0 13-16,0-13 16,0 1-16,14-1 15,-14 0-15,0 0 16,0 14-16,0-14 0,0 0 15,0 1-15,0-1 0,0 13 16,0-13-16,0 27 16,0 0-16,0-27 0,0 0 15,0 1-15,0 12 0,0-13 16,0 0-16,0 1 0,0-1 16,0 13-1,0-12-15,0-1 16,0 0-16,0 0 0,0 27 15,0-14-15,0-12 16,0 12-16,0-13 16,0 1-16,0-1 15,0 0-15,0 0 16,0 14-16,0-14 0,0 0 16,0 0-16,0 27 15,0-13-15,0-14 0,0 0 16,0 13-16,0-12 0,0-1 0,0 0 15,0 0-15,0 14 16,0-14 0,0 0-1,0 0-15,0 1 0,0 12 16,0-13-16,0 1 0,0-1 0,0 0 16,0 14-16,0-14 0,0 0 0,0 0 15,13-13-15,-13 13 0,0 14 16,0-14-1,0 0 1,0 1-16,0-1 16,0 0-16,0 14 0,0-14 0,0 0 15,0 0-15,0 0 16,0 14 0,0-1 15,0-12-16,0 12-15,0-13 16,0 1-16,0-1 0,0 0 0,0 13 16,0-12-16,0-1 0,0 0 15,0 27 1,0-27-16,0 0 0,0 1 0,0-1 16,0 13-16,0-13 0,0 1 0,0-1 15,0 0-15,0 0 0,0 27 16,0-27-16,0 0 0,0 1 15,0 25-15,0-25 16,0-1-16,0 0 16,0 14-16,0-14 0,0 0 0,0 13 15,0 1-15,0-14 0,0 0 0,0 1 16,0 39-16,0-40 0,0 0 0,0 0 16,0 53-16,0-26 15,0-27-15,0 14 0,0-14 0,0 0 16,0 14-16,0-14 0,0 0 15</inkml:trace>
  <inkml:trace contextRef="#ctx0" brushRef="#br0" timeOffset="144561.779">20373 9234 0</inkml:trace>
  <inkml:trace contextRef="#ctx0" brushRef="#br0" timeOffset="146757.901">22278 8123 0</inkml:trace>
  <inkml:trace contextRef="#ctx0" brushRef="#br0" timeOffset="162591.055">24699 5914 0,'0'-14'16,"0"-12"0,0 13-16,0-1 15,0 1-15,0 0 0,-13 13 0,13-27 0,0 14 16,-14 13 62,1 0-78,0 27 0,0-14 16,-14-13-16,-12 40 0,25-14 0,-25-13 0,25 1 0,1 25 15,13-26-15,-26 1 0,-1 39 0,14-40 0,13 27 0,-26-27 0,26 13 16,-14 1-16,14-1 0,-13 27 0,13-40 0,0 0 0,0 27 15,0-27-15,0 1 0,0 12 0,0 1 0,0-14 16,0 0 0,13-13-1,14 0 1,-14 0 0,0 0-1,1 0-15,-1 0 0,26 0 16,1-13-16,13-14 15,-53 14-15,13 0 0,0 13 0,14-13 0,-14 13 0,0-14 16,1 14-16,-1-26 0,-13 13 0,26 13 0,-12 0 0,-14-14 0,13 14 16,0-13-16,-13 0 0,13 13 0,14 0 0,-27-26 0,13 26 15,-13-14-15,13 14 0,-13-13 0,13 13 16,-13-13-16,14 0 0,-14-27 16,13 40-16,-13-13 15,0 0-15,0-1 16,0 1-16,0-13 0,0 12 0,0 1 15,0 0-15,0 0 0,0-14 16,0 14 0,0 0-1,0 0 1,0-1-16,0 28 94,0-1-94,0 0 0,0 13 0,0-12 15,-13 25-15,13-12 0,0 26 16,0 0-16,0-40 0,0 0 0,0 14 0,0-14 16,0 0-16,0 13 0,0 1 0,0-14 0,0 0 0,13 1 0,-13-1 15,0 13-15,0-12 0,26-14 0,-26 13 16,14-13 46,-14-13-62,13 13 0,0-27 16,0 14-16,14 13 0,-14-13 0,0 13 0,14-27 0</inkml:trace>
  <inkml:trace contextRef="#ctx0" brushRef="#br0" timeOffset="163330.094">25162 5980 0,'0'13'62,"0"0"-62,0 27 0,0-27 0,0 0 0,0 1 0,0 78 16,0-79-16,0 1 0,0 25 0,0-26 0,0 1 0,0-1 0,0 40 15,0-40-15,0 0 0,0 1 0,0 12 0,0-13 16,0 0-16,0 1 0,0-1 16,0 13-1,0-12 1,0-41 46,0 14-46,0 0-16,0-14 0,0 1 0,0 13 16,0-1-16,13 1 0,-13 0 0,0-14 0,40-39 15,-40 53-15,13 0 0,-13-27 0,0 14 0,13 12 0,40-118 16,-40 106-16,-13-14 0,27 27 0,-14-27 0,-13 27 0,53-67 16,-40 54-16,0-14 0,14 27 15,-27-13-15,0 39 63,0 0-63,0 0 0,0 1 0,0-1 15,0 26-15,26 14 0,-26-39 0,0 25 0,14-12 0,-14 12 0,0-25 16,0 25-16,26 28 0,-26-28 0,13-26 0,-13 27 0,0-13 0,0-1 16,0 0-16,14 27 0,-14 0 0,0-26 0,0-1 0,13-13 15,-13 1-15,0-1 0,0 0 0,13 27 0,-13-27 16,13-13 62</inkml:trace>
  <inkml:trace contextRef="#ctx0" brushRef="#br0" timeOffset="164387.319">26141 5847 0,'0'0'0,"13"-39"15,-13 25 1,0 1-16,0 0 16,0-13-16,0 12 0,0 1 15,0 0-15,0 0 0,0-1 0,0-39 16,-13 27-16,13-14 15,0 27-15,-13 13 0,-1 0 94,-12 0-78,13 40-16,-1-40 15,14 13-15,-13 0 0,0 0 0,-66 67 16,39-27-16,27-40 0,13 0 0,-14-13 16,14 13-16,-13-13 0,13 14 0,0 12 0,-26-13 0,26 1 15,-13-14-15,13 13 0,-14 0 0,14 14 0,0-14 16,0 0-16,-13-13 0,13 53 16,0-40-16,0 0 0,0 1 0,-13 25 15,13-25-15,0-1 16,0 0-16,0 0 0,0 14 0,0-14 15,13-13-15,-13 13 0,0 0 16,13-13-16,-13 14 31,14-14-31,-14 26 16,26-26-16,-13 13 16,-13 0-16,13-13 0,-13 14 15,14-14-15,-1 0 0,-13 13 0,26-13 0,-26 13 16,14-13-16,-14 27 0,13-27 0,-13 13 0,13-13 15,-13 13-15,13-13 0,-13 13 16,27-13-16,-27 14 0,13-14 0,-13 26 47,0-13-31,13 0-1,-13 1-15,0-1 0,13 13 16,-13-12-16,0-1 0,0 0 0,0 0 15,0 14 1,0-14-16,0 0 31,-13-13-15,0 0 15,-13 0-31,12 0 16,1 0-16,0 0 15,0 0-15,-14 0 16,14 0-16,0 0 0,-1 0 16,1 0-1,-13 0-15,13 0 16,-1 0-16,1 0 16,0 0-16</inkml:trace>
  <inkml:trace contextRef="#ctx0" brushRef="#br0" timeOffset="168209.696">23178 8255 0,'-27'146'16,"54"-292"-16,-67 384 0,-26 331 15,66-384-15,0-13 16,0-106-16,0-13 0,0 13 0,0 14 0,13-14 0,0 13 0,-13 67 15,27-93-15,-14 13 0,-13-13 0,26 13 0,-26 13 0,14-12 0,38 171 16,-38-199-16,12 27 0,-13-13 0,-13-39 0,0 25 16,40 67-16,-40-79 0,13-14 0,-13 0 0,0 0 15,0 1-15,0 25 0,0-26 0,13-13 0</inkml:trace>
  <inkml:trace contextRef="#ctx0" brushRef="#br0" timeOffset="170215.349">24381 6694 0,'14'0'47,"-1"0"-31,40-13-16,-40 0 0,0 13 0,0 0 16,1 0-16,12 0 0,40-14 0,-53 14 0,14 0 0,-14 0 15,27 0-15,0 0 0,158 0 0,-39 0 16,-53 0-16,-93 0 0,13 0 15,14 0-15,0 0 0,-14 0 0,40 0 0,0 0 0,-52 0 0,25 0 16,1 0-16,-27 0 0,14 0 0,12 0 0,28 0 0,-28 0 16,-26 0-16,1 0 0,25 0 0,-25 0 0,38 0 15,-25 0-15,-14 0 0,0 0 0,1 0 0,-1 0 0,27 0 16,-27 0-16,13 0 16,1 0-1,-27 14-15,13-14 0,0 0 16</inkml:trace>
  <inkml:trace contextRef="#ctx0" brushRef="#br0" timeOffset="181466.165">21736 6866 0,'-27'0'281,"14"0"-281,0 0 0,-80 0 15,53 0-15,1 0 0,-1 0 0,-185 0 16,119 26-16,27-26 0,66 0 16,-27 0-16,27 0 0,-1 0 0,1 0 0,0 0 0,-27 0 0,27 0 15,0 0-15,0 0 0,-14 0 0,14 0 0,-27 0 16,14 0-16,13 0 0,-1 0 0,14-26 0,-26 26 16,-1 0-16,14 0 0,0 0 0,0-13 15,-27 13-15,14 0 16,12 0-16,1 0 0,-27 0 15,27 0-15,0 0 0,0 0 0,-14 0 16,14 0-16,-13 0 0,12 0 16,1 0-16,-13 0 0,12 0 0,1 0 0,13-13 0,-13 13 0,0 0 15,-27 0-15,27 0 0,0 0 0,-1 0 0,-12 0 16,-1 0-16,14 0 16,-26 0-16,25 0 0,1 0 15,0 0-15,-53-14 0,52 14 16,-12 0-16,13 0 0,0 0 0,-54 0 15,54 0-15,0 0 0,0 0 0,0 0 0,-40 0 0,39 0 16,1 0-16,-13 0 0,12 0 0,1 0 0,0 0 0,0 0 16,-14 0-16,14 0 0,0 0 0,-14 0 15,1 0-15,13 0 16,-14 0-16,-12 0 16,25 0-16,1 0 0,0 0 0,0 0 15,-14 0-15,14 0 0,0 0 0,0 0 0,-14 0 16,27 14-16,-26-14 0,12 0 0,1 0 0,0 0 15,0 0-15,-14 0 0,14 0 0,0 0 16,0 0-16,-27 0 16,27 0-16,-1 0 0,1 0 15,0 0-15,-14 0 0,14 0 0,0 0 16,0 0-16,0 0 0,-14 0 16,14 0-16,0 0 0,-14 0 0,1 0 15,12 0-15,-12 0 16,13 0-16,-27 0 15,27 0-15,0 0 0,-1 0 0,-12 0 16,13 0-16,-1 0 0,1 0 0,0 0 0,0 0 16,-14 0-16,14 0 0,0 0 0,0 0 15,-1 0-15,-12 0 0,13 0 0,-14 0 16,-26 0 0,40 0 62,0 0-31,13 13 203,0 13-250,0-13 0,0 1 0,0-1 0,0 0 15,-27 27-15,27-27 0,0 27 0,-26 52 16,26 41-16,0-94 0,0-25 15,0-1-15,0 0 0,0 14 0,0 12 0,0-26 16,0 14-16,0-14 0,0 0 0,0 1 0,0 38 0,0-38 16,0-1-16,0 0 0,0 14 0,0-14 0,0 13 0,0-12 15,0-1-15,0 13 0,0-13 16,0 1-16,0-1 0,0 0 16,0 14-16,0-14 15,0 0-15,0 0 16,0 1-16,0 12 0,0-13 15,0 0-15,0 1 0,0-1 16,0 13-16,0-12 0,0-1 0,0 0 16,0 0-16,0 40 15,0-40-15,0 1 0,0 12 16,0-13-16,0 1 0,0-1 0,0 0 0,0 13 16,0-12-16,0-1 0,0 0 0,0 0 15,0 1-15,0 25 0,0-25 16,0-1-16,0 40 15,0 13-15,0-53 16,0 27-16,0-27 0,0 0 0,0 14 0,0-14 0,0 13 16,0-12-16,0-1 0,0 0 0,0 0 0,0 14 0,0-14 0,0 0 15,0 0-15,0 1 0,0 12 0,0-13 0,0 1 0,-13 52 16,13-53-16,-13 0 0,13 0 0,0 14 0,0 52 16,0-66-16,0 93 15,0-79-15,0-14 0,0 13 0,0 1 0,-14-14 0,14 14 16,0 12-16,0-26 0,0 1 0,0-1 0,-26 0 0,26 14 0,0 12 15,0-12-15,0-14 0,0 13 0,0-12 0,0 12 0,0-13 0,0 1 16,0 52-16,0-53 0,0 0 0,-13 27 0,13-27 16,0 67-16,0-1 15,-14-26-15,14-13 0,0-27 0,0 13 0,0 1 16,0-14-16,0 13 0,0-12 0,0 12 0,0 0 0,0-12 16,0-1-16,0 13 0,0 1 0,0-14 0,0 0 0,0 14 15,-13-27-15,13 26 0,0-13 16,0 1-16,0 12 0,0-13 15,0 1-15,0-1 16,0 0-16,0 27 0,0 13 16,0-40-16,0 0 0,0 0 0,0 1 0,0 12 0,0 0 0,0-12 15,0 25-15,0-25 0,0-1 0,0 27 0,0-27 0,0 26 16,0 1-16,-26-27 0,26 1 0,0-1 0,0 13 0,0 54 16,0-67-16,0 0 0,0 0 0,0 14 0,0-14 15,0 0-15,0 1 0,0-1 16,0 13-16,0-13 0,0 1 15,0-1-15,0 0 0,0 14 0,0-14 16,0 0-16,0 0 0,0 1 0,0-1 16,0 13-16,13-26 156,0 0-78,0 0-78,1 0 0,-14 13 16,53-13-16,-40 0 15,40 0-15,-40 0 0,0 0 0,0 0 16,27 0-16,-27 0 0,53 0 0,-26 0 0,-13 0 0,39 0 0,-27 0 16,-12 0-16,39 14 0,66-14 0,-79 0 0,-13 26 0,26-13 15,-13-13-15,-13 0 0,-1 27 0,94-14 0,-94-13 0,-12 26 16,12-26-16,1 14 0,0-14 0,52 13 15,-65 13-15,66-12 0,-80-14 16,13 0-16,-13 0 0,1 0 16,-1 0-1,0 0-15,0 0 16,14 0-16,-14 0 0,53 13 16,-53-13-16,27 0 15,-13 0-15,-27 13 0,13-13 0,0 0 16,0 0-16,0 0 0,14 0 15,-14 0-15,0 0 0,1 0 16,25 27-16,-25-27 0,-1 0 0,0 0 0,0 0 16,67 0-16,-14 13 15,-27-13-15,-25 0 0,-1 13 0,0-13 0,14 0 16,-14 0-16,0 0 0,14 0 0,-1 13 0,-13-13 0,0 0 0,1 0 16,-1 0-16,27 0 0,-27 0 0,0 13 15,0-13-15,0 0 0,27 0 0,-13 0 16,-1 0-16,-13 0 0,67 0 15,-67 0-15,40 0 16,-40 0-16,0 0 0,27 0 0,-27 0 16,0 0-16,1 0 0,12 0 0,-13 0 15,1 0-15,-1 0 0,40 0 16,-40 0-16,0 0 0,0 0 0,54 0 16,-54 0-16,53 0 15,-53 0-15,0 0 0,14 0 0,-14 0 16,0 0-1,1 0 1,-1 0 156,13 0-172,-13 0 0,14-13 16,-14 13-16,-13-13 0,27 13 0,-14 0 0,-13-13 0,26-14 15,-12 27-15,-14-13 0,0 0 31,26 13-15,-26-13-16,0-1 0,0-65 16,0 53-16,0 12 0,0-12 0,0-1 0,0 1 15,13 0-15,-13-1 0,0 1 0,0 12 0,0-12 0,0 13 16,0-1-16,0 1 0,0 0 0,0-13 0,0 12 16,0 1-16,0 0 0,0 0 15,0-14-15,-26-13 16,13-39-16,13 66 15,-14 0-15,14-14 0,0 14 0,-13-14 0,13 14 0,0-13 16,0 13-16,0-1 0,0 1 0,-13 0 0,13-14 0,0 1 0,0 13 16,0-1-16,-27 14 0,27-26 0,0 13 0,0 0 0,-13-14 15,13 1-15,0 12 0,0 1 0,0 0 0,0-27 16,0 27-16,0 0 0,0 0 0,0-27 16,-13 40-16,13-27 0,0 14 0,0 0 0,0-53 15,0 53-15,0-40 0,0 0 16,0 40-16,0-1 0,0 1 0,0 0 0,0-14 15,0 14-15,0 0 0,0 0 16,0 0-16,0-14 0,0 14 0,0 0 16,0-40-16,0 39 0,0 1 15,0 0-15,0-13 0,0-54 16,0 54-16,0 12 0,0 1 16,0 0-16,0-27 0,0 27 0,0 0 0,0 0 15,0-1-15,0-12 0,0 13 0,0-1 16,0 1-16,0 0 0,0-13 15,0 12-15,13 1 0,-13-13 16,0-14-16,0 27 0,0-14 16,0 1-16,0 13 0,0-1 0,0 1 0,0 0 0,27-27 0,-27 27 15,0 0-15,0 0 0,0-1 0,0-12 0,13 13 0,-13-27 16,0 13-16,0 14 0,0 0 0,0 0 0,13-40 16,-13 40-16,0-1 0,13 1 0,-13-13 0,0 12 15,0 1-15,0 0 0,0 0 0,0-14 0,0 14 16,0-53-16,14 53 0,-14-53 15,0 52-15,0 1 0,26 13 0,-26-13 0,0 0 16,0-27-16,0 27 0,0 0 0,0-1 0,0 1 0,0-13 0,0 12 16,0-25-16,0 12 0,13 1 0,-13 13 0,0-14 0,0 14 15,0-53-15,0 52 0,0 1 0,0 0 16,13 0-16,-13-14 0,0 1 0,0 13 0,0-1 0,0-12 16,0 13-16,14-14 0,-14 14 15,0-27-15,0 27 16,0 0-16,0 0 0,0-1 0,0-12 15,0 13-15,0 0 0,0-1 0,0 1 16,0-13-16,13 12 16,-13 1-16,0 0 0,0 0 0,0-14 15,0 14-15,0 0 16,26 13-16,-26-27 0,0 1 16,0 13-16,0-1 0,0 1 0,0-27 15,0 27-15,0 0 0,0 0 0,0 0 0,0-14 0,0 1 16,0 12-16,0-25 0,0 52 0,0-26 0,14 13 0,-14-27 15,0 14-15,0 0 0,0-14 16,0 14 0,0 0-1,0 0 17,0-1-17,0-12-15,0 13 16,0 0-1,0-1-15,0 1 0,0-13 16,0 12-16,0 1 0,0 0 16,0 0-16,0-14 0,0 14 15,0 0-15,0-14 16,0 1-16,13-1 16,-13 14-16,0 0 0,0-14 15,0 14-15,0 0 16</inkml:trace>
  <inkml:trace contextRef="#ctx0" brushRef="#br0" timeOffset="184011.782">24500 6800 0,'-13'0'0,"13"-13"109,27 13-77,-14 0-17,13 0-15,40 0 16,-52-14-16,25 14 0,-25 0 0,12 0 16,1-13-16,-14 13 0,40 0 0,-40 0 0,13-13 0,1 13 0,-14 0 15,14-27-15,-1 27 0,27-13 0,-27 13 0,1 0 0,-14 0 16,13 0-16,-12-13 0,12 13 0,40-13 15,-26 13-15,-27 0 0,0-27 0,1 27 0,65-13 16,-66 13-16,27 0 16,-27 0-16,0 0 15,-13-13-15,14 13 16,12 0-16,-13 0 0,1 0 16,-1 0-16,-13-13 0,13 13 0,14 0 15,-1 0-15,0 0 0,1 0 16,-14-14-16,0 14 0,1 0 15,-1 0-15,0 0 0,14 0 0,-14 0 16,13-26-16,-13 26 0,14 0 0,-14 0 0,0 0 0,1 0 16,38 0-16,-38 0 0,-1 0 0,0 0 0,14 0 15,-1 0-15,14 0 16,-27 0-16,0 0 16,-13-13-16,13 13 0,1 0 15,12 0-15,-13 0 16,1 0-16,-1 0 0,0 0 15,0 0 1,14 0-16,-14 0 16,0 0 15</inkml:trace>
  <inkml:trace contextRef="#ctx0" brushRef="#br0" timeOffset="195309.289">24500 6641 0,'0'-13'79,"27"13"14,-14 0-77,0 0-16,1 0 0,-1 0 0,106 40 16,-66-27-16,66 0 15,-106-13-15,27 26 0,-14-26 0,14 0 0,26 0 16,0 14-16,-26-14 0,-14 0 0,14 13 0,0-13 0,-14 0 0,14 26 15,132-26-15,-132 0 0,-14 14 0,40-14 0,-26 0 16,-27 0-16,53 0 0,-53 0 0,14 0 0,-1 0 0,-12 0 16,12 0-16,-13 0 0,14 0 15,-14 0-15,0 0 16,0 0 0</inkml:trace>
  <inkml:trace contextRef="#ctx0" brushRef="#br0" timeOffset="196026.357">24037 5159 0,'0'14'62,"0"-1"-62,0 27 0,0-1 16,0 80-16,0-92 0,0 65 0,0-39 0,0 27 0,0-14 0,0-13 15,0 251-15,0-198 16,0-53-16,0 13 0,14-26 0,-14-27 0,0 27 0,0-27 16,0 0-16,0 13 0,0 1 0,0-14 0,26 0 0,-26 1 15,0-1-15,0 13 0,0-12 16,0-1-16,13-13 47</inkml:trace>
  <inkml:trace contextRef="#ctx0" brushRef="#br0" timeOffset="197522.649">21392 8083 0</inkml:trace>
  <inkml:trace contextRef="#ctx0" brushRef="#br0" timeOffset="-73379.056">21643 7184 0,'-13'0'78,"-1"0"-78,1 0 31,13-14-31,-26 14 63,13 0-16,-1 0-16,1 0-31,0 0 16,13 27-16,-27-27 0,27 13 15,-13-13-15,0 13 0,0-13 16,13 13-16,-40-13 0,40 14 15,-13 12-15,13-13 0,-27-13 16,14 14-16,13-1 0,-40 0 16,40 14-16,-13-27 15,13 13-15,-13-13 0,13 13 16,-13-13-16,13 13 0,-27-13 0,27 13 16,0 14-1,-13-27-15,13 13 16,-13 0-16,13 1 0,-13-14 15,13 13-15,0 13 0,0-13 16,-14-13-16,14 14 0,0-1 0,0 0 16,0 14-16,-26-27 15,26 13-15,0 0 16,0 0-16,0 1 0,0 12 16,0-13-16,0 0 0,0 1 0,0-1 0,0 0 0,0 14 15,0-14-15,0 0 0,0 14 0,13-1 0,-13-13 0,0 0 16,0 1-16,0-1 0,0 13 0,13 14 15,-13-27-15,0 14 0,14-14 0,-14 0 0,13 14 16,-13-1-16,13 1 16,-13-14-16,26-13 0,-26 13 0,0 13 0,14 1 15,-1-14-15,-13 0 0,13-13 0,-13 27 0,0-14 0,40 14 16,-40-14-16,13-13 0,-13 13 0,13-13 0,1 40 16,-14-27-16,13-13 0,-13 13 15,26-13 1,-39 0 62,26 0-78,0 0 62,1 0-62,-41 0 47,40 0-47,1 0 16,-1 0 15,-13-13-31,13 13 16,40-13-16,-53-14 0,13 27 0,1 0 0,12-13 0,0 0 15,14 0-15,-13-14 0,-14 27 0,27-13 0,-1 13 0,-26-13 0,27-1 16,26-12-16,-39 26 0,12-13 0,1-14 0,0 27 0,-27 0 16,-13-13-16,40 13 0,-14 0 0,-26-13 0,13 13 15,1 0-15,-1-13 0,0 13 16,14 0 0,-27-14-16,13 14 0,0 0 15,0 0-15,0-26 0,14 26 0,-27-13 16,13 13-16,-13-14 0,13 14 0,1 0 0,-14-13 0,13 13 15,0-13-15,14 13 0,-27-27 16,13 27-16,0 0 0,0 0 0,-13-13 16,13 0-16,27 0 15,-40 0-15,13 13 0,1 0 0,-1-27 16,-13 14-16,26 13 0,-26-13 0,13 13 0,1-14 16,-14 1-16,0-13 0,13 26 0,-13-13 0,40-27 15,-27 13-15,-13 14 16,13-13-16,-13 12 0,13-12 15,-13 13-15,0 0 0,0-1 0,14 14 0,-14-13 0,0 0 16,0-14-16,0 14 0,0 0 0,0 0 16,0-27-16,0 27 0,0 0 0,0-1 15,0-39-15,0 40 16,-14 13-16,14-26 0,-13 26 0,13-27 16,0 14-16,0 0 0,-13 13 0,13-13 15,0-1 1,0-12-16,-27 26 0,14-13 15,0-1-15,0 14 0,13-13 16,-14 13-16,14-13 0,-26 13 0,26-26 16,-13 26-16,0 0 15,-1 0-15,14-14 16,-13 14-16,-13 0 0,12-13 16,1 13-16,0 0 15,0 0 1,-14 0-1,14 0 1,0 0-16,13-13 0,-13 13 16,-1 0-16,1 0 15,-13 0-15,-1 0 16,14 0-16,0 0 16,13-13-16,-27 13 0,14 0 15,0 0 16,0 0-31,-1 0 32,-25 0-17,65-27-15,-39 27 0,0 0 16,-1 0-16,1 0 0,0 0 16,-13 0-16,12 0 0,1 0 15,0 0-15,0 0 0,-1 0 16,-12 0-16,13 0 0,0 0 15,-1 0 1,1 0-16,-13 0 16,12 0-1,1 0-15,0 0 0,0 0 16,-14 0-16,14 0 0,0 0 16,0 0 30</inkml:trace>
  <inkml:trace contextRef="#ctx0" brushRef="#br0" timeOffset="-59009.858">18785 5305 0,'-26'0'15,"26"13"17,0 0-32,-13 14 0,-14-1 15,1 14-15,13-27 0,-1 0 0,1 1 0,0-1 0,-53 40 16,26-27-16,0-12 0,1 12 0,-14 14 0,13-27 0,0 27 0,-39-1 16,39 1-16,27-27 0,-27 27 0,1-27 0,-1 27 0,0-14 15,-65 54-15,78-54 0,1 1 0,-14-1 0,27-13 0,-1-13 16,-78 133-16,39-54 15,13-13-15,14-26 0,26-27 0,-13 0 0,-1 27 16,-12-27-16,-1 40 0,27-26 0,-13-1 0,-13 0 0,26-12 16,-14 12-16,14-13 0,-52 67 0,52-14 0,-14-53 15,1 14-15,13-1 0,-40 80 0,27-66 0,-13-14 16,26 14-16,-13 26 0,13-53 0,-40 93 0,40-66 0,-13-27 16,-1 40-16,-12-14 0,26 14 0,-13-13 0,-27 79 15,27 40-15,-14 0 0,27-107 16,-13-12-16,13 26 0,0-13 0,-26 13 0,26-13 0,0 66 0,0-52 0,0-15 15,0 15-15,0 65 0,0-106 0,0 1 0,0 39 0,0 13 0,13-13 0,0-13 16,-13 27-16,0-14 0,0-13 0,27 13 0,-27-26 0,13 158 16,-13-119-16,26-39 0,-13 26 0,14-26 0,-27-14 0,40 133 15,-27-93-15,-13 0 0,13-39 0,-13 39 0,27-26 0,52 185 16,-66-186-16,27 67 0,-14-66 16,14 92-16,0-66 0,-40-13 0,39-13 0,-39-27 0,14 53 0,52 0 15,-66-26-15,13 0 0,27 26 0,-40-13 0,39-13 0,-12 26 16,26 13-16,-53-52 0,39 12 0,-25 1 0,12 0 0,-13-1 0,14-25 15,-14 25-15,13 27 0,14-39 0,-40-1 0,13-26 0,-13 13 16,53 67-16,-39-40 0,25-27 16,-26 13-16,-13 1 0,53 39 0,-53-53 15,14 0-15,12 1 0,0 52 0,-12-53 0,-1 13 0,13 1 0,-12-14 16,-1 27-16,0-27 0,27 40 0,-1-13 0,-39-27 0,0 0 16,14 0-16,-1 27 0,27 0 0,-27-27 0,53 53 15,-66-40-15,13-12 0,0 12 0,1-26 0,-1 27 0,93 65 16,-93-92-16,13 13 0,54 93 15,-67-92-15,0-14 0,0 13 0,14 13 0,-14-13 0,0-13 0,1 27 16,25-1-16,-25-26 0,12 14 0,-13-1 0,0 13 0,27 1 0,-27-27 16,1 13-16,-1-13 0,0 26 0,14-12 0,-14-14 0,0 13 0,66 40 15,-65-53-15,12 13 0,1-13 0,-14 13 0,159 40 16,-133-40-16,1 14 0,225-14 16,-226-13-16,41 27 0,131-14 15,-144-13-15,-41 0 0,14 0 0,26 0 0,-13 0 16,132 0-16,-132 0 0,13 0 0,-40 0 0,41 0 0,-14 0 15,171 0-15,-157 0 0,-41 0 0,40 0 16,146-27-16,-146 27 0,13-13 0,-39 13 16,13 0-16,13-26 0,-13 26 0,198-67 0,-198 67 0,53-13 15,53-26-15,-119 39 0,-1-27 0,27 14 16,-39 13-16,39-27 0,13 14 0,-26 13 0,-26-13 0,12-14 16,1 27-16,0-13 0,0 13 0,105-39 0,-105 12 0,-1 27 15,1-13-15,13-14 0,13 14 0,-53 13 0,159-53 16,-119 27-16,-13 13 0,-27-14 0,40 27 0,13-26 0,-39-1 15,12 27-15,1-13 0,-27 0 0,40-14 0,-13 14 0,79-53 16,-106 66-16,146-119 16,-133 106-16,1-27 0,13 14 0,-14 12 0,53-52 15,-39 40-15,-27-14 0,27 27 0,-27 0 0,40-40 0,0-14 16,-26 28-16,-14 26 0,26-27 0,-12 0 0,-14 27 0,0-27 0,106-105 16,-105 131-16,-1-25 0,13-1 0,80-158 15,-13-80 1,-67 251-16,-13-78 0,-13 52 0,27 13 15,13-119-15,-40 106 0,13-13 0,-13 13 0,26-66 0,-26 79 16,40-158-16,-40 132 0,26-13 0,-26 12 0,0 14 0,14-13 16,-14 40-16,26-40 0,-26-119 0,0 145 15,0 27-15,0-40 0,13-93 0,-13 93 16,0 0-16,0 14 0,0-1 0,0-66 0,0 80 0,0-40 16,0 39-16,0-13 0,0 1 0,0-147 15,0 147-15,-26-27 0,-1-252 16,14 292-16,13-1 0,0 1 0,-13-14 0,13 0 0,-26-26 15,12 27-15,14 12 0,-26-39 0,26 53 0,-13-40 0,-27-40 16,27 54-16,13 12 0,-27-13 0,14 14 0,0-1 0,13 14 0,-80-172 16,67 145-16,0 1 0,-14-1 0,-52-172 15,0 40 1,52 133-16,14-1 0,-13-13 0,12 40 0,-12-53 16,-1 26-16,14 27 0,13-1 0,-13 1 0,0-13 0,-27-40 15,27 52-15,13 1 0,-13 0 0,13 0 0,-14-14 0,-12 14 16,-1-13-16,27 12 0,-13 1 0,13-13 0,-13 12 15,-106-131-15,-53 13 16,172 118-16,-26-25 0,12 26 16,-52-27-16,-26-53 0,78 93 0,-12-39 0,-14-1 0,14 27 15,-1-1-15,-65-39 0,52 14 0,27 26 0,-27-14 16,27 14-16,-27 0 0,-66-67 0,80 80 16,-14-39-16,0-1 0,-52 0 0,79 40 15,-1-26-15,1 12 0,0 1 0,-93-40 16,93 53-16,-80-39 15,80 25-15,-40-12 0,40 26 0,0-13 0,-80-14 16,80 27-16,-27-26 0,27 13 0,-27-1 0,27 14 0,-159-53 16,146 27-16,-14 26 0,0-13 0,-26-14 0,40 14 0,-226-53 15,133 53-15,40-14 0,13 1 0,-252-40 16,265 52-16,-13 14 0,-53-26 0,66 13 0,-304-53 16,106 26-1,224 40-15,-13 0 0,1 0 0,26-13 0,-40 13 16,-14-14-16,41 14 0,0 0 0,-1 0 0,14 0 0,-14 0 15,-39 0-15,53 0 0,0 0 0,0 0 0,-1 0 0,-12 0 16,-14 0-16,27 0 0,0 0 16,-14 0-16,-12 0 0,25 0 0,-12 0 15,13 0-15,-1 0 0,-52 0 0,53 0 0,-27 0 16,27 0-16,0 14 0,-27-14 0,-13 0 0,27 13 16,13-13-16,-80 40 0,80-40 15,0 0-15,-1 0 0,-12 13 0,13-13 0,-1 0 16,1 13-16,0-13 0,-14 0 0,27 13 0,-13-13 0,0 27 0,0-27 0,0 0 15,13 13-15,-27-13 0,14 0 0,13 13 0,-40 0 16,14-13-16,26 14 0,-13-14 0,-1 26 16,1-26-16,0 0 0,13 13 0,-27-13 0,1 27 15,13-27-15,-1 0 0,14 13 0,-26-13 16,13 13-16,0-13 16,13 27-16,-14-27 0,1 0 15,-13 0-15,26 13 0,-14-13 0,14 13 16,-13-13-16,0 0 0,13 13 0,-13-13 0,-1 0 15,-25 14-15,26-14 16,13 26 0,-14-26-16</inkml:trace>
  <inkml:trace contextRef="#ctx0" brushRef="#br0" timeOffset="160685.24">22648 2037 0,'14'-26'16,"-14"52"62,0-1005-78,0 1985 0,0-993 0,0 27 0,0-27 0,0 27 0,0-14 16,0 14-16,0 185 0,0-159 15,0-26-15,0 65 0,0-65 0,0 0 0,0-14 0,0 14 16,0 0-16,-14 39 0,14-39 0,0-1 0,0-25 0,0 12 16,0 0-16,-13-12 0,13 65 0,0-66 0,0 1 15,0-1-15,0-26 63,0-1-63,0 1 0</inkml:trace>
  <inkml:trace contextRef="#ctx0" brushRef="#br0" timeOffset="162078.507">22728 1151 0,'0'0'16,"0"-26"-16,0-1 15,0 14-15,13 13 47,0 13 16,-13 0-63,0 14 0,0-14 0,0 0 0,27 0 0,-27 27 15,13-27-15,13 67 0,133 303 16,-146-369-16,1 12 16,-14 14-16,26-1 0,40 94 15,-26-27-15,26-1 0,-40-91 0,-26 12 16,14 14-16,-1-27 0,13 27 0,1 26 0,-14-53 0,-13 14 15,26-1-15,-26-13 0,14 14 0,-1-14 0,0 27 16,0-14-16,-13-13 0,14 1 0,-14-1 0,0 0 0,53 66 16,-40-65-16,0 52 0,13-40 0,1 40 15,-27-52-15,0-1 0,13-13 0,-13 13 0,13 13 16,-13 1-16,27-27 0,-27-13 62,-13-1-62,13 1 0,0 0 0,0 0 0,-14-27 16,1-39-16,13 39 0,0 0 0,-26 14 0,26-14 0,0 27 16,-14-27-16,14-66 0,-26 40 0,26 53 0,0-13 0,0-14 15,0 0-15,-13-105 0,13 132 0,-13-93 16,13 0-16,-27 66 0,27 27 0,0-40 0,0 40 16,0-27-16,0 0 0,0-26 0,0 53 0,0-27 0,0 14 0,0-14 15,0 1-15,0 25 0,0-78 0,0 52 0,0 27 16,0 0-16,0-27 0,0-26 0,0 52 15,0 1-15,0 0 0,0 0 0,0-14 0,0 1 16,0 13-16,0-1 0,0-12 16,0 13-1,27 13 142,-27 26-157,13 1 15,-13 12-15,13 1 0,106 238 16,-66-159-16,-40-53 0,80 146 0,-80-146 0,27-13 15,-40 13-15,26 13 0,14-13 0,-40-52 0,40 105 0,-27-40 0,13-13 16,-13-26-16,14 0 0,-14 13 0,-13-40 0,40 93 16,-40-80-16,13 1 0,-13-14 0,27 26 0,-14-12 15</inkml:trace>
  <inkml:trace contextRef="#ctx0" brushRef="#br0" timeOffset="162867.973">22172 3030 0,'27'0'125,"-14"0"-125,13 0 0,-13 0 0,239 0 16,-186 0-16,-13 0 0,13 0 0,132 0 0,-145 0 0,14 0 15,12 0-15,14 0 0,-41 0 0,1 0 0,119 0 0,-66 0 0,-66 0 16,39 0-16,-13 0 0,-13 0 0,40 0 0,105 0 16,-158 0-16,13 0 0,13 0 0,-39 0 0,39 0 0,-13 0 0,-40 0 0,27 0 0,12 0 15,-25 0-15,-14 0 0,0 0 0,1 0 0,-1 0 0,26 0 16,-25 0 31,-1 0-47,0 0 0,14 0 0,-1 0 15,-13 0-15,1 0 16</inkml:trace>
  <inkml:trace contextRef="#ctx0" brushRef="#br0" timeOffset="194940.831">33853 6919 0,'0'13'125,"0"0"-125,0 1 0,0-1 0,0 0 16,0 27-16,0-27 0,0 27 0,-26 118 0,13-38 15,13-94-15,-27 93 0,27-93 0,-13 14 16,13-27-16,0 14 0,-13-14 0,13 40 0,0-27 0,0-12 0,0-1 16,0 13-16,0-12 0,-13-14 0,13 13 0,0 0 0,0 0 156,0 14-156,0-14 0</inkml:trace>
  <inkml:trace contextRef="#ctx0" brushRef="#br0" timeOffset="195927.228">29991 3929 0,'0'13'110,"0"27"-110,0 0 0,0-14 0,26 40 0,-26-26 0,0 13 0,0-13 15,0 13-15,0 52 0,0-91 0,0 39 0,0-27 0,0 14 0,0-1 16,0 1-16,0 39 0,13-39 0,-13-13 0,0-1 16,0 1-16,0-14 0,0 40 0,13 39 0,-13-26 0,0-39 15,0 13-15,0-1 0,0-12 0,0 131 16,0-91-16,0-15 0,0-38 16,0-1-16,0 0 0</inkml:trace>
  <inkml:trace contextRef="#ctx0" brushRef="#br0" timeOffset="196691.924">30123 3969 0,'0'-13'15,"-13"13"1,13 13 109,0 0-125,0 0 0,0 14 0,26-14 0,-26 13 0,13 14 16,-13-27-16,13 27 0,-13 0 0,27-27 0,-1 106 15,-12-66-15,12-27 0,-13 41 16,1-41-16,-14 0 0,13-12 0,-13 12 0,26 1 0,-13 26 15,1-40-15,-1 26 0,13-25 0,-26 12 0,14 1 0,-1-14 0,13 27 16,-26-14-16,0-13 0,27 0 0,-27 1 0,13-14 0,-13 13 16,13 13-16,-13-12 0,13-14 0,1 13 15,12-13 1,-26-13 46,0-14-62,0-26 0,0 40 0,0-93 16,0 66-16,0-198 0,0 185 0,0-13 0,0 27 16,0-14-16,0 13 0,0 13 0,0-52 0,0 39 0,0 27 0,0-13 15,0 13-15,13-27 0,-13 0 0,0 0 0,0 1 0,14 26 16,-14-14-16,0 1 0,-14 26 0,14-53 0,0 39 16,0 1-16,0-13 0,0 13 0,0-1 15,0 1-15,0 0 0,0 0 16</inkml:trace>
  <inkml:trace contextRef="#ctx0" brushRef="#br0" timeOffset="197344.682">29223 5305 0,'13'0'78,"1"0"-78,78 0 16,-52 0-16,39 0 0,-26 0 0,13 0 0,14 0 0,-41 0 0,292 0 15,-251 0-15,12 0 0,40 0 0,-65 0 0,210 0 16,-210 0-16,-14 0 0,-14 0 0,-26 0 0,40 0 16,80 0-16,-67 0 15,-40 13-15,14-13 0,0 0 0,-27 0 0,0 0 0,0 0 16,1 0-16,12 0 0,-13 0 0,0 0 15,1 0-15,-1 0 16,27 0 0,-27 0 15</inkml:trace>
  <inkml:trace contextRef="#ctx0" brushRef="#br0" timeOffset="197811.262">29435 5728 0,'0'14'62,"-13"-1"-46,-14-13-16,27 26 0,-26-13 0,-1 54 0,14-41 0,-13 14 0,-54 145 15,41-119-15,-1 0 0,13-13 0,14-13 0,-27 26 0,-39 93 16,79-120-16,-40 1 0,14 13 0,26-27 0,-40 27 0,27-39 16,-13 65-16,26-66 0,-14-13 0,14 40 0,0-27 15</inkml:trace>
  <inkml:trace contextRef="#ctx0" brushRef="#br0" timeOffset="198662.985">29395 5689 0,'0'26'62,"0"-13"-62,27 1 0,-14 52 16,-13-40-16,13 14 0,-13 0 0,27-1 0,-14 1 0,27 119 15,-27-120-15,-13 1 0,13-27 0,-13 27 0,26-14 16,14 67-16,-13-40 0,-27-27 16,13 1-16,-13-14 0,0 0 0,13-13 0,-13 27 15,0-40 48,13-1-63,0 1 0,-13-13 0,27-1 0,-14 1 15,0-1-15,27 1 0,-27-14 0,53-39 0,-26 39 0,-27 0 16,27 27-16,-27-53 0,27 53 0,-14-27 0,54-53 0,-54 80 16,1-13-16,-27-1 0,13 27 0,13-26 0,1 13 15,-27-14-15,13 27 0,-13-13 0,13 13 0,-13-13 16,40-27 62,-40 27-62,13 13-16,-13 13 62,0 13-62,0 1 0,27 13 0,-27-27 16,13 40-16,-13-14 0,26 54 0,-12-53 0,-14-1 0,13 1 15,-13 13-15,26-13 0,-26-1 0,40 80 16,-40-92-16,0-14 0,0 14 0,13-14 0,0 40 0,-13-40 16,0 0-16,0 14 0,0-14 0,0 0 0,0 0 15,0 1-15,14 12 0,-14-13 16</inkml:trace>
  <inkml:trace contextRef="#ctx0" brushRef="#br0" timeOffset="199322.269">28628 6998 0,'13'0'78,"0"0"-78,1 0 16,12 0-16,-13 0 0,40 0 0,-13 0 0,198 0 16,-92 0-16,171 0 0,-211 0 15,-27 0-15,14 0 0,-14 0 0,1 0 0,92 0 16,-93 0-16,-13 0 0,-13 0 0,26 0 0,-12 0 0,-15 0 0,81 14 15,-94-14-15,1 0 0,0 13 0,-14-13 0,-12 0 0,25 0 0,-12 13 16,-1-13-16,-13 0 0,1 0 0,-1 0 16,0 0-16,13 26 15,-12-26-15,-1 0 0,0 0 16,0 0-16,14 0 0,-14 0 0,0 0 0,1 0 16,-1 0-16,-13 14 0</inkml:trace>
  <inkml:trace contextRef="#ctx0" brushRef="#br0" timeOffset="205256.94">24421 1879 0,'13'0'15,"1"0"48,-1 0-63,13 0 0,-13 0 16,14 0-16,13 0 0,26-27 0,-27 14 0,147-14 15,-120 27-15,-40 0 0,14 0 0,26-13 0,172-13 16,-185 13-16,13 13 0,-13 0 0,-13-27 0,0 27 0,92-13 15,-106 13-15,1 0 0,-1 0 0,-13 0 0,14 0 0,13 0 16,-27 0-16</inkml:trace>
  <inkml:trace contextRef="#ctx0" brushRef="#br0" timeOffset="205731.673">25215 1297 0,'13'13'79,"-13"13"-79,13 14 0,27 119 15,-27-93-15,14-27 0,-14 14 0,-13 14 0,26-1 0,-12 119 16,-14-119-16,0-39 0,26 12 0,-26 27 0,0-39 0,13 65 15,-13-52-15,0-27 0,0 1 0,0-1 0,0 0 0,0 40 16,13-53-16,-13 13 16</inkml:trace>
  <inkml:trace contextRef="#ctx0" brushRef="#br0" timeOffset="207268.83">26935 1746 0</inkml:trace>
  <inkml:trace contextRef="#ctx0" brushRef="#br0" timeOffset="207643.478">26763 1548 0,'0'13'47,"0"0"-32,0 1-15,0 12 0,0 14 0,0-1 0,0-25 0,0 12 16,0 40-16,0-53 0,0 40 0,26 40 0,-26-80 0,0 27 16,13-27-16,-13 0 0,14 27 0,-1 13 0,-13-27 15,0-12-15,26-14 0,-26 13 16</inkml:trace>
  <inkml:trace contextRef="#ctx0" brushRef="#br0" timeOffset="208461.647">31168 1892 0,'13'13'78,"-13"14"-78,13 12 0,-13 1 0,27 0 0,-27-1 0,13 67 16,0-66-16,-13-14 0,0 1 0,27-1 0,-27-13 0,13 27 0,-13 39 16,0-39-16,0-27 0,0 1 0,0 25 0,-40 27 15,27-39-15,0-1 0,-27 1 0,0 13 0,1-1 16,-107 41-16,27-41 0</inkml:trace>
  <inkml:trace contextRef="#ctx0" brushRef="#br0" timeOffset="210224.945">26379 2156 0,'26'0'32,"-12"0"-32,-1 0 15,40 14-15,-40-14 0,0 0 0,0 0 0,1 0 16,52 53-16,-53-53 0,40 26 16,-27 1-16,1-1 0,-14-13 0,14 14 0,-1-14 0,-13 0 15,1 27-15,12-14 0,0 14 0,-12-27 0,-14 0 0,13-13 0,-13 14 16,13 12-16,14-13 0,-27-39 62,-14 26-62,14-27 0,-13-12 0,13-1 0,0 14 16,0-14-16,-26-26 0,26 39 0,0-39 0,-27-132 16,27 145-16,0-13 0,-26 39 0,26-39 0,0 26 0,-13-92 15,13 106-15,0-1 0,0 14 0,-14 13 0,14-93 16,-13 40-16,13 0 15,0 40-15,-26 13 0,26-13 0,0 0 0,0-27 16,0 27-16,0 0 0,0-1 0,-14-12 0,14 13 0,0-1 0,0 1 16,-13 0-16,13-13 0,0 12 0,0 1 0,0 0 0,-13 0 15,13-53-15,0 52 0,0-12 0,-13 13 0,13-1 16,0-52-16,13 66 109,13 0-109,14 13 0,0-13 0,-1 14 0,54 12 0,-27-13 0,-13 14 16,13 13-16,0-27 0,-13 13 0,13 14 0,146 39 16,-133-52-16,-12 12 0,-1-12 0,13-14 0,-13 14 0,292 78 15,-292-78-15,-13-27 0,-14 13 0,1 0 0,39 14 16,-39-14-16,-66-13 78,-1 0-78,14 0 0,-27 0 0,-26-26 0,26 26 16</inkml:trace>
  <inkml:trace contextRef="#ctx0" brushRef="#br0" timeOffset="212809.444">29303 3202 0,'0'0'0,"-27"0"78,27 13-78,-13-13 16,0 39-16,-1-25 0,-12-1 0,13 27 0,0-1 0,-80 94 15,53-94-15,14-25 0,13 12 0,-27 0 0,27 14 0,-120 106 16,107-93-16,13-27 0,-14 0 0,-118 199 15,52-92-15,0 78 16,27-145-16,53-13 0,-27 14 0,14-1 0,-14-13 0,-39 158 16,52-145-16,-12 27 0,12-14 0,14-12 0,-13 12 0,-27 13 0,13 94 15,27-133-15,13 13 0,-27 0 0,27-13 0,-13-13 16,-13 118-16,26-118 0,0-27 0,-14 27 0,14 0 16,0-27-16,0 53 0,0-53 0,0 0 0,-13-13 0,13 14 15,0-1-15,13-13 47,14-13-47,65-106 16,-65 105-16,-1-12 0,14-14 0,-27 14 0</inkml:trace>
  <inkml:trace contextRef="#ctx0" brushRef="#br0" timeOffset="213659.687">29157 3162 0,'13'0'94,"1"0"-94,-1 0 0,53 0 0,-53 0 0,14 0 0,39 0 0,251 0 15,-92 0 1,-145 0-16,158 26 0,-133-26 0,15 0 0,-41 27 0,0-27 16,186 13-16,-239-13 0,93 0 0,-105 13 0,25-13 0,14 0 15,-53 27-15,53-14 0,-40-13 0,1 0 0,12 0 0,-13 0 16,-13 13-16,14-13 15,-1 0-15,-13 13 32,13-13-32,13 0 15,-12 0-15,-14 14 0,13-14 0,-13 26 16,13-26-16,0 0 0,14 13 16,-27 1-16,13-14 0,0 0 0,-13 13 0,27 13 15,-1 1-15,-13-27 0,1 13 16,-14 0-16,13-13 0,0 0 0,-13 13 15,27-13-15,-27 14 16,0 12 15,13-26-31,0 27 16,0-1-16,-13 0 0,0-12 0,13-1 0,-13 27 0,27-14 16,-27 106-16,13-92 0,-13 0 0,0-14 0,27 40 0,-27-13 15,0 13-15,0 53 0,0-66 0,0 13 0,0-13 0,-14 66 0,14-52 16,0-14-16,-26 26 0,13 133 0,13-160 0,0 41 0,0-40 15,-27 13-15,27 14 0,-13 144 0,-13-157 0,26-15 16,0 41-16,-14-40 0,14 26 0,-26 14 0,-1 172 16,27-186-16,-39 225 0,25-251 0,14 13 15,0-13-15,0-13 0,-26 0 0,26 65 0,0-91 0,0 12 16,0-13-16,0 1 0,0-1 0,0 0 0,0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8:31:53.38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21034 7752 0,'27'0'0,"-40"0"15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6:25:50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20241 8414 0,'0'13'140,"0"0"-140,13 1 0,0 12 0,-13-13 0,27 14 0,-27-1 0,13 27 16,0-13 0,0-14-16,-13-13 0,0 14 0,13-27 15,-13 26-15,27-26 0,-27 14 0,13-14 16,-13 13-16,0 13 0</inkml:trace>
  <inkml:trace contextRef="#ctx0" brushRef="#br0" timeOffset="1835.014">20320 8401 0,'13'0'110,"0"0"-110,27-14 15,-27 14-15,27 0 0,-27 0 0,67-13 16,-67 13-16,80 0 16,-80 0-16,13 0 0,-13 0 0,27 0 15,-27 0-15,14 0 0,-14 0 0,0 0 0,0 0 16,1 0-16,12 0 0,-13 0 0,1 0 0,-1 0 16,0 0-16,14 0 0,-14 0 0,0 0 15,0 0-15,0 0 0,14 0 16,-14 0-16,0 0 0,1 0 15,-1 0-15,13 0 0,-12 0 16,-1 0-16,0 0 0,0 0 16,14 0-16,-14 0 15,0 0 1,0 0 0,1 0-1,12 0-15,-13 0 0,0 0 0,1 0 0,25 0 16,-25 0-16,-1 0 0,0 0 0,0 0 0,1 0 0,38 0 15,-38 0-15,25 0 16,-25 0-16,-1 0 0,0 0 0,0-13 16,14 13-16,-14 0 0,0 0 15,14 0-15,-1 0 0,-13 0 0,1 0 0,-1 0 0,66-13 16,-26 13 0,-26 0-16,-14 0 0,13 0 0,-26-27 0,14 27 15,-1 0-15,0 0 0,0 0 16,14 0-1,-14 0 1,-13-13-16,13 13 0,0 0 16,1 0-16,12 0 15,-13 0-15,0 0 16,1 0 0,-1 0-16,13 0 15,-12 0-15,-1 0 16,0 0-1,0 0 32,14 0-31,-14 0-16,0 0 16,0 0 15,1 0-16,-14 26-15,39-12 0,-25-1 16,-1 13-16,0-26 0,-13 27 0,0-14 16,27 0-16,-27 1 0,0-1 0,13-13 0,-13 26 15,0-13-15,0 1 16,0-1-16,0 0 0,0 14 16</inkml:trace>
  <inkml:trace contextRef="#ctx0" brushRef="#br0" timeOffset="2423.379">21008 8811 0,'-27'0'15,"14"0"-15,-13 0 16,13 0 0,-1 0-16,1 0 46,0 0-30,-14 0-16</inkml:trace>
  <inkml:trace contextRef="#ctx0" brushRef="#br0" timeOffset="3605.365">20518 8811 0,'27'0'63,"-14"0"-63,27 0 15,-14 0-15,-12 0 0,-1 0 0,0 0 0,40 0 16,-40 0-16,0 0 0,1 0 0,12 0 0,-13 0 0,0 0 0,54 0 15,-54 0-15,0 0 0,0 0 0,1 0 16,12 0-16,-13 0 0,14 0 16,12 0-16,-12 0 15,-14 0-15,0 0 0,14 0 0,-14 13 0,13-13 16,-12 0-16,12 0 0,-13 0 16,1 0-16,-1 0 15,0 0-15,13 0 16,-12 0-16,-1 0 0,0 0 0,0 0 15,14 13-15,-14-13 0,0 0 16,1 0-16,-1 0 0,13 0 0,-13 0 0,1 0 16,-1 0-16,0 0 0,0 0 15,14 0-15,-14 0 16,0 0-16,1 0 16,-1 0-16,13 0 0,-13 0 0,1 0 15,-1 0-15,0 0 0,14 0 0,-1-26 16,-13 26-16,1 0 0,12 0 15,-13-14-15,0 14 16,1 0-16,-1 0 16,13 0-16,-12 0 15,-1 0-15,0 0 0,0 0 16,14 0-16,-14-13 16,0 13-16,0 0 15,1 0-15,12 0 0,-13 0 0,1 0 16,12 0-16,-13 0 15,14 0-15,-14 0 0,-13-13 0,13 13 0,0 0 16,1 0 0,12 0-1,-13 0 1,1 0-16,-1 0 16,0 0 30,13 0-46,-12 0 0,-1 0 16</inkml:trace>
  <inkml:trace contextRef="#ctx0" brushRef="#br0" timeOffset="4480.03">22926 8295 0,'13'0'62,"-13"13"-62,0 0 0,0 14 0,14 12 16,-14-25-16,26 25 0,-26-25 0,0-1 0,13 13 16,1 54-16,-14-41 15,13 14-15,-13-40 0,13-13 0,-13 14 0,0-1 16,26-13-16,-26 26 0,0-12 0,14-14 15,-14 13-15,13 0 0,-13 0 16</inkml:trace>
  <inkml:trace contextRef="#ctx0" brushRef="#br0" timeOffset="6244.823">22953 8334 0,'13'0'78,"0"0"-62,0 0-16,1 0 0,-1 0 0,-13-26 0,13 26 16,13 0-16,-12 0 0,-1 0 0,40-13 0,-40 13 15,0 0-15,1 0 0,-1-13 16,13 13-16,-13 0 16,-13-14-1,14 14-15,-1 0 0,0 0 16,14 0-16,-14 0 15,0 0-15,0 0 0,0 0 16,14 0-16,-14 0 16,0 0-16,1 0 15,-1 0-15,13 0 0,-12 0 16,-1 0-16,0 0 0,0 0 16,14 0-1,-14 0 1,0 0-16,0 0 15,14 0-15,-1 0 0,-12 0 16,-1 0-16,13 0 0,1 0 16,-14 0-16,0 0 15,0 0 1,1 0 0,12 0-16,-13-13 15,0 13-15,1 0 16,-1 0-16,13 0 15,-12 0 1,-1 0-16,0 0 0,0 0 0,14 0 16,-14 0-16,0 0 15,0 0-15,1 0 16,12 0 0,1 0-16,-1 0 15,27 0-15,-40 0 0,0 0 0,1 0 16,12 0-16,1 0 0,-14 0 0,0 0 15,14 0-15,-14 0 0,0 0 16,0 0-16,0 0 16,14 0-16,-14 0 15,0 0-15,1 0 16,-1 0-16,13 0 16,-12 0 30,-1 0-30,0 0-16,0 0 16,14 0-1,-14 0 17,0 0-32,0 0 15,1 0 1,12 0-16,-13 0 15,0 0-15,1 0 16,-1 0 0,13 0-1,-12 0 1,-1 0 0,0 0-16,0 0 15,14 0 16,-14 0 1,0 0-32,0 0 15,1 0-15,-1 0 16,13 0-16,-12 0 16,-1 0 140,0 0-141,0 13 1,-13 1-16,0-1 16,0 13-16,27-26 0,-27 13 0,0 1 0,0-1 15,0 0-15,0 14 16,13-14-16,-13 0 0,13-13 0,-13 13 16,13-13-16,-13 14 0,0-1 0,0 13 15,40 40-15,-40-39 16,13 26-16,-13-40 0,14 0 0,-14 0 15,0 1-15,0 12 0,0-13 0,13-13 16,-13 14-16,0-1 31</inkml:trace>
  <inkml:trace contextRef="#ctx0" brushRef="#br0" timeOffset="8284.831">23032 8824 0,'13'-13'109,"0"13"-109,1 0 16,-1 0-16,0 0 0,14-27 15,-1 27-15,-13 0 0,-13-13 0,14 13 0,12 0 16,-13 0-16,0 0 0,1 0 0,-1 0 15,13 0-15,1 0 0,-14 0 16,0 0-16,27 0 0,-27 0 0,0 0 16,1 0-16,-1 0 0,53 0 15,-13 0-15,-13 0 0,-14 0 16,-13 0-16,1 0 0,-1 0 16,0 0-16,-13-13 0,26 13 15,-12 0-15,-1 0 16,0 0-16,0 0 0,40 0 15,0 0-15,-26 0 16,-14 0-16,0 0 0,14 0 0,-14 0 16,0 0-16,0 0 0,0 0 15,14 0-15,-14 0 16,0 0-16,1 0 16,12 0-16,1 0 15,-1 0-15,-13 0 0,0 0 16,14 0-16,-14 0 0,0 0 15,1 0-15,-1 0 16,13 0 0,-12 0-16,-1 0 15,0 0-15,0 0 0,14 0 16,-14 0-16,0 0 16,0 0-1,1 0 1,12 0-1,-13 0 1,1 0 0,-1 0 15,0 0-15,13 0-16,-12 0 15,-1 0-15,-13-13 0,13 13 0,0 0 63,14 0-48,-14 0-15,0 0 0,0 0 78,1 0-78,-1 0 16,13 0-16,-12 0 16,-1 0 156,0 0-126,0 0-46,14 0 0</inkml:trace>
  <inkml:trace contextRef="#ctx0" brushRef="#br0" timeOffset="9585.361">21259 9036 0,'0'-27'47</inkml:trace>
  <inkml:trace contextRef="#ctx0" brushRef="#br0" timeOffset="10667.499">24077 8784 0</inkml:trace>
  <inkml:trace contextRef="#ctx0" brushRef="#br0" timeOffset="12862.005">24011 8969 0,'0'14'157,"0"12"-157,0-13 15,0 1-15</inkml:trace>
  <inkml:trace contextRef="#ctx0" brushRef="#br0" timeOffset="24200.526">20280 7713 0,'0'26'63,"0"-13"-63,0 1 0,0-1 0,0 0 0,0 14 0,-13-14 0,13 0 15,0 0-15,0 0 0,0 14 16,-26-14-16,39-13 15</inkml:trace>
  <inkml:trace contextRef="#ctx0" brushRef="#br0" timeOffset="26581.757">20280 7699 0,'14'0'109,"-1"0"-93,-13-13-16,26 13 15,-13 0-15,1 0 16,-1 0-16,-13-13 0,53-13 16,-40 26-16,119-14 15,-118 14-15,25 0 0,-25-13 0,91 0 16,-65 13-16,-27 0 0,14-27 0,-1 27 0,27 0 0,-26 0 0,25-13 16,-38 13-16,12 0 0,-13 0 0,1 0 0,12 0 0,1 0 0,52-13 15,-66 13-15,0 0 0,27 0 0,-27 0 0,0 0 0,67-13 16,-1 13-1,-66 0-15,14 0 16,-14 0-16,0 0 0,1 0 0,-1-27 16,13 27-16,-12 0 0,-1 0 0,0 0 0,0 0 15,27 0-15,-27 0 0,0 0 0,1 0 16,25-13-16,-25 13 0,52 0 16,-53 0-1,0 0-15,0 0 0,14 0 0,-14 0 0,0 0 16,1 0-16,-1 0 0,13 0 0,-13 0 0,1-13 15,-1 13-15,0 0 0,14 0 0,-1 0 16,-13 0-16,0 0 0,1 0 0,25 0 16,-25 0-16,-1 0 0,0 0 0,14 0 15,-14 0-15,0 0 0,0 0 0,27 0 16,-27 0-16,0 0 0,14 0 16,-1 0-16,-12 0 0,-1 0 0,0 0 0,0 0 0,14 0 15,-14 0-15,0 0 0,0 0 0,1 0 0,12 0 0,-13 0 16,0 0-16,1-13 0,-1 13 0,13 0 0,1 0 15,-14 0-15,0 0 16,27 0-16,-27 0 16,14 0-16,-14 0 0,13 0 15,-12 0-15,-1 0 0,0 0 0,0 0 16,14 0-16,-1 0 0,-13 0 0,1 0 0,12 0 0,-13 0 16,1 0-16,39 0 0,-40 0 0,0 0 0,0 0 15,0 0-15,54 0 16,-54 0-16,53 0 0,-53 0 15,0 0-15,14 0 0,-14 0 0,0 0 16,1 0-16,-1 0 0,13 0 0,-13 0 0,1 0 0,-1 0 16,0 0-16,14 0 0,-14 0 15,0 0-15,0 0 0,1 0 0,12 0 16,-13 0-16,0 0 0,1 0 0,-1 0 0,40 0 16,0 0-1,-40 0-15,0 0 0,0 0 0,1 0 16,12 0-16,-13 0 0,1 0 15,-1 0-15,0 0 0,13 0 16,-26-14-16,14 14 0,-1 0 0,0 0 16,0 0-16,1 0 15,12 0 17,-13 0-32,1 0 0,-1 0 15,26 0-15,-25 0 0,-1 0 0,0 0 16,0 0-16,14 0 0,13 0 0,-27 0 15,13 0-15,-13 0 0,1 0 0,-1 0 0,27 0 16,-27 0-16,0 0 16,0 0-1,1 0 1,12 0-16,-13 0 0,0 0 16,1 0-16,-1 0 15,13 0 32,-12 0-31,-1 0-1,0 0 48,0 0-48,1 0 1,12 0-16,0 14 16,-12-14-16,-1 0 0,13 0 15,-12 0-15,-1 0 47,0 0-31,0 0-16,14 0 0,-14 0 0,0 0 15,0 0-15,1 0 0,12 0 0,-13 0 16,1 0 47,-1 0-17,0 0-14,-13 13-32,26-13 15,-12 0 32,-1 0 0,0 0-31,-13 13 31,13-13 15,14 0-62,-14 0 94,0 0-79,-13 26-15,14-26 0,-14 14 16,13-14-16,-13 13 16,26-13-16,-26 13 15,0 0 1,0 1-16,0 12 0,0-13 16,0 1 15</inkml:trace>
  <inkml:trace contextRef="#ctx0" brushRef="#br0" timeOffset="45945.644">24130 8334 0,'-13'0'172,"-14"0"-109,27 27-63,-13-27 15,0 0-15,13 13 16,0 0 0,-13-13-16,13 14 15,-14-14 1,-12 0-1,26 13-15,0 13 16,0-12 0,-13-14-16,13 13 47,-14 0-32,14 0-15,-13-13 16,13 27-16,0-14 15,-13-13-15,13 13 16,0 0 47,-13-13-48,13 27-15,-27-27 16,27 26-16,0-12 78,0-1-78</inkml:trace>
  <inkml:trace contextRef="#ctx0" brushRef="#br0" timeOffset="47200.703">23905 8427 0,'0'-13'0,"27"13"172,-14 0-110,0 0-62,0 0 16,0 0-16,1 26 0,12-26 0,-13 0 15,-13 14-15,27-14 0,-14 13 16,14-13-16,-14 0 16,-13 13-1,13-13 1,0 0-1,0 0-15,-13 13 0,27-13 16,-14 0 0,-13 27-1</inkml:trace>
  <inkml:trace contextRef="#ctx0" brushRef="#br0" timeOffset="63925.307">21511 8004 0,'0'13'156,"0"0"-140,0 0-16,0 1 0,0 12 0,0-13 0,0 1 0,0-1 0,0 0 0,0 53 15,0-26-15,0-27 0,0 0 0,0 27 0,26-27 16,-26 53-16,0-39 0,13 13 15,-13-1-15,0-26 0,0 14 0,0-14 16,0 0-16,0 1 0,0-1 0,0 13 16,0-12-16,0-1 0,0 0 15,14-13-15,-14 13 0,0 14 0,0-14 0,0 0 16,0 0-16</inkml:trace>
  <inkml:trace contextRef="#ctx0" brushRef="#br0" timeOffset="65472.471">21339 7951 0,'0'-13'140,"26"13"-109,-26-14-15,13 14 0,1 0-1,-14-13-15,13 13 0,0 0 0,-13-26 0,26 26 16,-12 0-16,-14-14 16,13 14-16,-13-13 0,13 13 15,0 0 1,1 0-1,-14-13 1,26 13-16,-13 0 0,1 0 16,-1 0-1,0 0 1,13 0 0,-12 0-1,-1 0-15,0 0 31,0 0-15,14 0 0,-14 0-16,0 0 0,-13 13 15,14-13-15,-14 13 157,0 14-142,0-14 1,0 0-16,0 1 15,0-1-15,0 13 16,0-13-16,0 1 63,-14-14-48,14 13-15,0 0 16,-13-13-16,-13 27 62,26-14-46,-14-13-16,14 13 16,-13-13-16,0 0 15,13 13 1,-13-13-1,13 14-15,-40-14 0,40 26 16,-13-26-16,0 0 0,-1 0 0,14 13 16,-26-13-1</inkml:trace>
  <inkml:trace contextRef="#ctx0" brushRef="#br0" timeOffset="66195.477">22040 7607 0,'0'13'78,"0"14"-78,-13-14 16,13 0-16,-27 0 0,27 0 0,0 14 15,0-14-15,0 0 16,-13-13-16,13 14 16,0-1 62,-13-13-78,13 13 0,0 14 0,-14-27 15,14 13-15,-13-13 0,13 13 16,0 0-16,-26-13 0</inkml:trace>
  <inkml:trace contextRef="#ctx0" brushRef="#br0" timeOffset="82428.575">24051 8877 0,'0'13'172,"0"0"-157,0 1 1,-27-14-16,27 13 15,0 0-15,0 13 0,-13-26 16,13 14-16,0-1 16,0 0-1,0 0 95,-13-13-95,13 27-15,0-14 78,0 0-78,0 1 0,0-1 0,0 13 16,0-13-16,0 14 0,0-14 16,0 14-16</inkml:trace>
  <inkml:trace contextRef="#ctx0" brushRef="#br0" timeOffset="83421.704">23151 9525 0,'0'13'125,"0"1"-125,0 12 16,0-13-16,13 14 16,-13-14-16,0 0 15,0 0 1,14-13-1</inkml:trace>
  <inkml:trace contextRef="#ctx0" brushRef="#br0" timeOffset="85086.547">23217 9393 0,'13'0'187,"1"0"-46,-1 0-125,13 0-16,-12 0 15,-1 0-15,0 0 16,0 0-16,0 0 16,14 0-1,-14 0-15,0 0 16,1 0-16,-1 0 15,13 0-15,-12 0 16,-1 0-16,0 0 0,0 0 16,14 0-16,-14 0 15,0 0-15,0 0 16,1 0-16,12 0 0,-13 0 16,1 0-16,-1 0 0,0 0 15,13 0 1,-12 0-16,-1 0 15,0 0-15,0 0 0,-13-13 0,40 13 16,-27 0-16,0 0 0,27 0 16,-27 0-1,1 0-15,-1 0 32,0 0-1,0 0 47,14 0-62,-14 0 30,0 0-46,0 0 16,-13 13 140,0 0-156,0 0 16,0 0 0,14-13-16,-14 27 15,0-14-15,0 0 16,0 1-16,26-14 15,-26 13 17,0 13-1,0-12-31,0-1 16,0 0-16,0 0 15,0 14-15</inkml:trace>
  <inkml:trace contextRef="#ctx0" brushRef="#br0" timeOffset="86500.611">23204 9618 0,'26'0'203,"-12"0"-78,-1 0-16,0 0-78,0 0-31,14 0 16,-14 0-16,0 0 0,0 0 16,1 0-16,12 0 0,-26 13 15,13-13 1,1 0-1,-1 0-15,0 0 16,14 13-16,-1-13 0,-13 0 16,0 0-16,27 0 0,-27 0 15,1 0-15,-1 27 16,13-27-16,-12 0 16,-1 0-1,0 0-15,0 0 16,0 0-1,14 0 1,-14 0-16,0 13 16,1-13-16,-1 0 15,13 0-15,-13 0 16,1 0-16,-1 0 16,27 13-16,-27-13 0,0 0 15,0 0 1,1 0-1,12 0-15,-13 0 16,0 0-16,1 0 16,-1 0-16,13 0 15,-12 0-15,-1 0 16,0 0-16,-13 13 16</inkml:trace>
  <inkml:trace contextRef="#ctx0" brushRef="#br0" timeOffset="87461.143">24302 9446 0,'0'-14'31,"0"28"125,0-1-156,0 0 16,0 14-16,0-14 0,13-13 15,-13 13-15,0 0 0,0 1 0,27 12 0,-27-13 16,0 0-16,0 1 0,13-1 16,-13 0-16,0 14 15,0-41 79</inkml:trace>
  <inkml:trace contextRef="#ctx0" brushRef="#br0" timeOffset="88825.703">24355 9459 0,'13'0'187,"-13"-13"-187,13 13 0,1 0 0,25 0 16,-25 0-16,-1-14 0,0 14 0,0 0 0,14 0 0,52 0 16,-66 0-16,0 0 0,1 0 0,12 0 15,1 0-15,-14 0 16,0 0-16,-13-26 0,27 26 0,-14 0 16,0 0-16,0 0 0,0 0 15,14 0-15,-14 0 0,0 0 0,1 0 16,-1 0-1,0 0-15,14 0 47,-14 0-31,0 0-16,0 0 16,0 0-16,14 0 0,-14 0 15,0 0 1,1 0-1,-1 0-15,13 0 16,-13 0 93,1 0 126,-1 0-220,-13 13 1,13-13-16,-13 13 0,0 1 16,27-14-16,-27 13 15,0 0 1</inkml:trace>
  <inkml:trace contextRef="#ctx0" brushRef="#br0" timeOffset="89971.406">24448 9671 0,'13'0'172,"0"0"-172,13 0 0,-12 0 16,-1 0-16,0 0 0,0 0 0,14 0 0,-14 0 15,0 0-15,0 0 0,27 0 16,-27 0-16,-13-27 16,27 27-16,-14 0 15,14 0-15,-14 0 16,0 0 0,-13-13-16,13 13 0,0 0 15,14 0-15,-14 0 0,0 0 16,1 0-1,-1 0-15,13 0 16,-12 0 15,-1 0-15,0 0-16,0 0 31,14 0-15,-14 0-1,0 0 17,0 0-32,1 0 15,-1 0-15,26 0 16,-25 0-16,-1 0 0,0 0 0,14 0 16,-14 0-16,0 0 0,0 0 15,1 0-15,12 0 16</inkml:trace>
  <inkml:trace contextRef="#ctx0" brushRef="#br0" timeOffset="91729.259">25135 9512 0</inkml:trace>
  <inkml:trace contextRef="#ctx0" brushRef="#br0" timeOffset="92837.286">24315 8943 0,'13'0'109,"-13"13"-109,14-13 16,-14 13-16,13-13 16,0 14-16,-13 12 0,40-13 15,-40 1 1,13-14-1,-13 13 1</inkml:trace>
  <inkml:trace contextRef="#ctx0" brushRef="#br0" timeOffset="105051.932">23442 9882 0,'0'14'203,"0"12"-187,0-13-16,0 0 15,0 1-15,0-1 0,0 13 0,-26-12 16,26-1-16,0 0 0,-14-13 0,14 13 16,-13-13-16,13 27 0,0-14 15,0 0-15,0 0 16,-13-13-1,13 14-15,0 12 32,0-13-32,0 1 15,0-1 1,-13-13 0,13 13-16,0 13 0,0-12 15,0-1 1,0 0-16,0 0 0,0 14 15,0-14-15,0 0 0,0 1 32,13-14-32,0 13 15,0 0-15,14-13 0,-14 0 0,0 0 16,-13 26-16,14-26 0,-1 0 0,13 0 0,-26 14 0,13-14 16,1 0-16</inkml:trace>
  <inkml:trace contextRef="#ctx0" brushRef="#br0" timeOffset="106869.251">24818 10028 0,'0'13'63,"0"0"-48,0 14-15,0-14 16,0 0-16,0 0 15,0 27-15,0-27 0,0 53 16,0-52-16,-13-1 0,13 0 0,0 0 16,0 27-16,0-27 0,0 1 0,0-1 0,0 0 15,0 13-15,0-12 0,0-1 0,0 0 16,-14-13 93,-12 0-109,13 0 0,0 0 16,-1 0-16,14-13 0,-13 13 0,-13-13 16,26-14-16,0 14 0,0 0 15,0 0-15,0-14 16,0 1-16,0 12 15,0 1-15,0 0 16,0 0-16,13 13 0,-13-27 0,13 27 16,-13-13-16,13 13 0,-13-13 0,0 0 15,14 13-15,-1 0 16,-13-14-16,26 14 16,-26-26-16,0 13 31,13 13-31,1 0 15,-14-14-15,13 14 16,0 0 0,-13-13-1,13 13 1,14 0 0,-14 0-16,0-13 15,1 13 1,-1 0 31,13 0-47,-13 0 15,-13-27-15,14 27 16,-1 0-16,0 0 78</inkml:trace>
  <inkml:trace contextRef="#ctx0" brushRef="#br0" timeOffset="119952.465">23773 9155 0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8:34:24.37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20743 7117 0,'0'14'110,"0"-1"-110,0 0 0,0 14 15,0 25-15,0-12 0,0-27 0,0 27 0,0-27 16,0 93-16,0-79 0,0 12 16,27 27-16,-27-52 0,0 12 15,0-13-15,0 1 0,0 38 0,0-38 0,0-1 0,0 0 0,0 0 16,0 1-16,0 12 0,0-13 15,0-39 64,0 13-79,0-67 15,13 67-15,-13-133 16,0 133-16,0 0 0,0-13 0,0-14 15,13 27-15,-13-1 0,0-12 0,0 13 0,0 0 0,0-40 16,0 39-16,0 1 0,0 0 0,0 0 16,13-27-16,-13 27 0,0 0 0,0-1 15,0-12-15,0 13 0,0-1 16,0 1 0,0 26 140,0 1-156,14 12 15,-14-13-15,0 1 0,0-1 0,0 0 0,0 13 0,26 1 16,-26-14-16,0 0 0,0 14 0,0-14 0,13-13 0,-13 40 16,0-14-16,0-13 0,14-13 15,-14 14-15,0-1 0,0 0 16,0 0-16,13-13 0,-13 27 16,0-14-16,13-13 0,-13 13 15,0 0-15,27 1 0,-27 12 0,0-13 16,0 1-16,13 12 0,0-26 0,-13 27 15,0-14-15,0 0 0,13 13 16,-13 1-16,13-27 0,-13 26 0,27-26 16,-27 14-16,0-1 0,13-13 15,0 0 32,-13 26-31,14-26-16,-14 14 0,13-14 15,-13 13-15,26-13 0,-12 0 0,-1 0 0,0 0 0,0 13 16,14-13-16</inkml:trace>
  <inkml:trace contextRef="#ctx0" brushRef="#br0" timeOffset="3777.433">21405 6152 0,'13'0'171,"0"0"-171,0 0 16,1 0-16,-1 0 0,13 0 16,-12 0-16,-1 0 0,0 26 15,0-26-15,14 13 32,-14-13-32,0 14 0,0-14 15,-13 13-15,14-13 0,-1 0 0,-13 13 16,26-13-16,-12 0 15,-14 13-15,0 14 32,0-14-17,0 0-15,0 0 0,13-13 16,-13 53-16,0-39 16,0-1-16,0 0 0,0 13 15,0-12-15,0-1 0,0 0 16,0 0-16,-13 14 0,13-14 0,0 0 15,0 1-15,0-1 0,-27-13 16,27 26-16,0-13 0,-13-13 16,13 14-16,-13-1 0,13 0 15,0 14 1,-14-27-16,1 0 266,0 0-266,-13 0 15,12 0-15,1 0 0,0 0 0,13 13 0,-13-13 0,-14 0 16,27 13-16,-13-13 0,0 0 0,13 13 0,-14-13 15,1 0-15,-13 0 16,13 13-16,-1-13 16,1 0-16,13 27 0,-13-27 15,13 13 126,13-13-141,0 0 0,27 0 0,-27 0 16,0 0-16,1 0 0,12 0 0,-13 13 0,1-13 0,-1 0 0,13 14 15,1-14-15,-14 0 16,0 13-16,0-13 15,1 0 1,12 0-16,-13 0 16,1 0-1</inkml:trace>
  <inkml:trace contextRef="#ctx0" brushRef="#br0" timeOffset="4497.102">21934 6535 0,'0'0'0,"13"0"78,0 0-63,1 0-15,12 0 16,27 0 0,-27 0-16,-12 0 0,-14-26 0,13 26 0,13 0 15,1 0-15,-14 0 0,0 0 0,-13-13 0,14 13 0,12 0 16,0 0-16,-12 0 15,-1 0-15,0 0 16</inkml:trace>
  <inkml:trace contextRef="#ctx0" brushRef="#br0" timeOffset="6250.201">22992 6760 0,'0'-26'78,"-13"12"-78,13 1 0,-13 13 0,13-13 0,-13 0 0,-14 13 16,14 0-16,13-27 0,-13 27 0,-1 0 16,-25-26-16,26 26 0,-1 0 15,1 0-15,13-13 16,-13 13-16,13 13 125,0 0-125,0 14 0,0 105 16,-27-119-16,27 27 0,0-1 0,0-12 0,0-1 0,0 1 15,0-14-15,0 0 0,0 14 0,0-14 0,0 0 0,0 0 0,0 27 16,0-27-16,0 1 0,0-1 15,14-13 79,-1 0-94,0 0 16,0-13-16,1 13 0,12 0 15,-26-14-15,13 14 0,-13-26 0,13 26 0,-13-13 16,14 13-16,-1 0 0,27-40 16,-27 40-16,-13-26 0,13 26 0,0-14 0,14 1 15,-14 0-15,-13 0 0,13 13 0,0-27 0,1 14 0,-1 0 16,-13-1-16,26 14 0,-26-13 16,0-13-1,14 26-15,-14-13 16,0-1-1,0 1-15,0 0 0,0-14 16,13-12-16,-13-1 16,13 40-16,-13-26 0,0 12 0,0 1 15,0-13-15,0 12 32,-13 14-17,0 0-15,13-13 16,-27-13-16,14 26 15,13-27-15,-13 27 0,13-13 0,0 0 16,0 0 15,-14 13-31,14-14 16,-13 14-16,13-13 0,-13-13 16,13 12-1,0 1-15,0 0 16,-26 13-1,26-13 1,0-14 0,0 14-16,0 0 0,0 0 15,0-27-15,0 27 0,0-1 16,0 1-16,0 26 141,0 1-141,0 12 0,0-13 0,0 27 15,0 0-15,0-27 0,0 0 0,0 0 0,0 14 0,0 13 16,0-27-16,0 27 0,0-27 0,0 0 0,0 13 0,0 54 15,0-67-15,0 13 16,0-12-16,0 12 0,0-13 16,0 1-16,0-1 15,13-13 1,-13 13-16,0 0 0,0 14 16,0-14-1,0 0 1,0 0-16,13-13 0,-13 14 15,0 12-15,13-13 16,-13 1-16,13 12 16,-13 1-16,14-27 0,-14 13 0,0 0 0,13 13 15,13 1-15,-26-14 0,27 0 16,-27 1-16,13-14 0,-13 13 0,13-13 16,-13 26-16,27-26 0,-14 0 109,-13-13-93,0 0-1,0 0 1,13-14-16</inkml:trace>
  <inkml:trace contextRef="#ctx0" brushRef="#br0" timeOffset="7126.574">22635 6324 0,'0'13'140,"13"-13"-140,1 0 0,38 0 16,-38 0-16,-1 0 0,13 0 0,80 0 15,-93 0-15,80 0 16,-66 0-16,-14 0 16,0 0-16,0 0 0,-13 13 15,13-13-15,14 0 16,-14 0-16,0 0 47,1 0-47,-1 0 0,13 0 15,-26 13-15,14-13 0,-1 0 0,0 0 0,0 0 16,0 0-16</inkml:trace>
  <inkml:trace contextRef="#ctx0" brushRef="#br0" timeOffset="7980.495">22767 5305 0,'0'13'94,"0"14"-94,0-14 0,0 0 15,0 0-15,0 40 0,0-40 0,0 1 0,0-1 0,0 0 16,0 14-16,0-1 0,0 40 15,0-39-15,0 12 0,0-25 0,0-1 16,0 0-16,0 14 0,0-14 16,0 0-16,0 13 15,0-12-15,0 12 0,0-13 16,14-13-16,-14 14 0,0-1 0,0 0 0,0 14 16,0-14-16,0 0 15,0 0-15,0 0 16,0 14-16,0-14 15,13-13-15</inkml:trace>
  <inkml:trace contextRef="#ctx0" brushRef="#br0" timeOffset="97563.274">9459 10306 0,'13'0'110,"0"0"-95,1 0-15,-1 0 16,26 0-16,-12 0 0,13 0 0,237 0 15,-131 0-15,158 53 0,-211-40 16,-14 13-16,40 1 0,-26-27 0,132 39 0,-146-25 0,-13-14 16,-13 26-16,13-26 0,0 13 0,14-13 0,52 40 0,-66-40 15,-13 0-15,-13 26 0,13-26 0,-13 0 0,26 14 0,79 12 16,-118-26-16,12 0 0,-25 13 0,25-13 0,80 14 16,-105-14-16,-1 0 0,66 26 15,-66-26-15,1 0 0,12 13 0,-13-13 0,0 0 0,1 0 16,-1 0-16,13 0 0,-12 0 0,-1 0 0,0 13 0,0-13 0,27 0 15,-27 0-15,0 0 0,1 0 0,25 0 0,-25 0 0,25 0 0,-25 14 16,78-14-16,-52 13 0,-27-13 0,27 0 0,-14 0 16,14 0-16,132 26 0,106-26 15,-212 0-15,-40 0 0,67 0 0,-40 0 16,13 0-16,-13 0 0,66 0 0,-53 0 0,-13 0 0,-13 0 0,13 0 16,13 0-16,-40 0 0,54 0 0,-27 0 0,-14 0 0,14 0 0,-13 0 15,-1 0-15,14 0 0,119 0 0,-158 0 16,39 0-16,13 0 0,-40 0 0,40 0 0,186 0 15,-226 0-15,239 0 16,-212 0-16,-14 0 0,-25 0 0,25 0 0,67 0 0,-66 0 16,-27 0-16,27 0 0,-14 0 0,-13 0 0,67 0 0,-67 0 0,13 0 15,14 0-15,-27 0 0,27 0 0,-27 0 0,27 0 0,52 0 16,-78-26-16,-1 26 0,27 0 0,-27 0 0,66 0 16,-66 0-16,120 0 15,-94 0-15,-25 0 0,12 0 0,14 0 0,0 0 0,39 0 16,-39 0-16,-27 0 0,13 0 0,1 0 0,-1 0 0,40 0 15,-26-13-15,-27 13 0,14 0 0,-1 0 0,-13 0 0,67 0 16,-41 0-16,-25 0 0,-1 0 0,0-14 0,67 14 16,-67 0-16,40 0 15,-40 0-15,0 0 0,14 0 0,-14 0 0,0 0 0,0 0 0,0 0 16,14 0-16,-14 0 0,-13-13 0,13 13 0,1 0 0,25 0 16,-25 0-16,-1 0 0,53 0 0,-40 0 0,-12 0 0,-1 0 0,13 0 15,1-26-15,-1 26 0,80-13 0,-93 13 0,27 0 16,-27 0-16,27-14 0,39 14 0,-65 0 0,-1 0 15,0 0-15,0 0 0,14 0 0,92 0 16,-80-26-16,1 26 0,13 0 16,-27-13-16,14 13 0,-27 0 0,1-14 0,-1 14 0,27 0 0,-27 0 15,0 0-15,0 0 0,0 0 0,14 0 16,-14 0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8:41:55.84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12449 8811 0</inkml:trace>
  <inkml:trace contextRef="#ctx0" brushRef="#br0" timeOffset="1653.949">4220 11668 0</inkml:trace>
  <inkml:trace contextRef="#ctx0" brushRef="#br0" timeOffset="8988.681">11549 16775 0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8:45:25.9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11020 7276 0,'13'0'203,"0"0"-187,40 0-16,-40 0 0,1 0 0,-1 0 0,27 0 16,-27 0-16,40 0 0,-40 0 0,13 0 0,1 0 15,-14 0-15,14 0 0,-14 0 0,40 0 0,-14 0 0,-25 0 16,-1 0-16,0 0 0,27 0 0,-14 0 0,-12 0 0,12 0 0,-13 0 15,0 0-15,1 0 0,-1 0 0,66 0 16,-65 0-16,12 0 0,0 0 0,-12 0 16,-1 0-16,13 0 0,-12 0 0,-1 0 0,0 0 15,0 0-15,14 0 0,-1 0 16,-13 0-16,1 0 0,12 0 16,1 0-16,-14 0 0,40 27 15,-40-27-15,0 0 0,0 0 16,14 0-16,-14 0 0,0 0 15,1 0-15,-1 0 0,0 0 16,13 0 0,-12 0-16,25 0 15,-12 0-15,-14 0 0,0 0 16,0 0-16,1 0 0,-14 13 0,26-13 0,-13 0 16,1 0-16,-1 0 0,0 0 0,14 0 0,-14 0 15,0 0-15,13 0 0,1 0 16,-14 0-16,-13 13 0,66-13 15,-52 0-15,12 0 0,-13 0 16,14 0-16,-14 0 0,0 0 0,0 0 0,1 0 16,12 0-16,-13 0 0,-13 13 0,27-13 15,-14 0-15,0 0 0,14 0 0,-14 0 0,27 0 16,-14 0-16,1 0 0,-14 0 0,53 0 16,-53 0-16,0 0 0,27 14 15,-27-14-15,0 0 0,1 0 0,12 0 0,1 0 16,-14 0-16,0 0 0,14 0 0,-14 0 0,26 0 15,-12 0-15,-14 0 16,40 0-16,-26 0 16,-14 0-16,0 0 0,0 26 0,0-26 0,14 0 15,-14 0-15,0 0 0,1 0 16,25 0-16,-26 0 0,1 0 16,-1 0-16,0 0 0,14 0 0,-14 0 15,0 0-15,14 0 0,12 0 16,1 0-16,-14 0 15,-12 0-15,-1 0 0,0 0 0,0 0 16,14 0-16,-14 0 16,0 0-1,0 0-15,1 0 16,-1 0-16,27 0 16,-27 0-16,0 0 0,0 0 0,14 0 15,-14 0-15,0 0 0,0 0 0,27 0 16,-27 0-16,1 0 15,-1 0-15,0 0 0,14 0 16,-27 13-16,13-13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6:32:34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16484 8057 0,'0'26'62,"13"-13"-46,26 53-16,-39-39 0,14 13 0,-14-27 0,13 27 15,-13-27-15,40 106 0,-27-40 16,27 54-16,-40-107 0,0 0 0,0 1 16,0 13-16,0-27 0,13 66 0,-13-13 0,0-52 0,0 38 15,0-38-15,0-1 0,13 185 16,-13-158-16,0-27 0,0 14 0,26 52 0,-26-66 0,0 27 0,0-14 16,0 1-16,0-1 0,0 14 0,0 39 0,0-39 15,0 145-15,0-171 16,14 25-16,-14-12 0,0-1 0,0 1 0,26 145 15,-26-159-15,0 27 0,0-14 0,0 80 16,0-66-16,0-14 0,0 14 0,0-27 0,-13 185 16,13-171-16,0 12 0,-13 1 0,-14 26 15,27 0-15,-13-52 0,13 39 0,0 13 0,-13-40 0,-27 239 16,14-199-16,26-26 0,-14-1 0,14 14 16,-26 0-16,26 0 0,-13-13 0,13-1 0,0-12 0,0 13 0,-40 184 15,40-197-15,0-1 16,0 27-16,-13 53 0,13 132 15,0-211-15,0-1 0,0 1 0,0-14 16,0 13-16,0 120 16,0-133-16,0 0 0,0 27 0,0-14 0,0-12 0,0-1 15,0 27 1,0-67 31,-13 27-32,13-26-15,0-14 0,0-13 0,-27-13 0,14 0 0,13-14 0,-27-92 0</inkml:trace>
  <inkml:trace contextRef="#ctx0" brushRef="#br0" timeOffset="985.365">16470 8110 0,'14'0'31,"-14"13"16,0 0-47,0 0 0,0 0 16,0 54-16,0-41 0,0-13 0,0 1 0,0-1 0,0 0 15,0 27-15,0-27 0,0 0 0,0 0 0,0 14 0,0-14 16,0 27-16,0-14 0,0-13 0,0 1 15,0-1-15,0 0 0,0 0 16,0-26 78,0 0-94,0 0 0,0-27 15,0 27-15</inkml:trace>
  <inkml:trace contextRef="#ctx0" brushRef="#br0" timeOffset="1362.503">16603 8004 0,'0'13'94,"13"-13"-94,-13 13 16,0 0-16,13 1 0,-13-1 0,13-13 0,-13 26 0,14-12 0,-14-1 0,13 13 15,13-13-15,-26 14 0,13-14 0,-13 0 0,0 1 16,27 39-16,-14-27 16,14-13-16,-14-13 0,-13 27 0</inkml:trace>
  <inkml:trace contextRef="#ctx0" brushRef="#br0" timeOffset="2601.932">15280 11166 0,'13'0'46,"0"0"-46,0 0 0,1 0 0,-1 0 0,40 0 16,-14 0-16,-25 0 0,12 0 0,14 0 0,-27 0 0,27 0 0,39 0 16,-39 0-16,-1 0 0,-12 0 0,13 0 0,-27 0 0,172-27 15,-158 27-15,52 0 16,0 0-16,-39 0 0,0 0 0,13 0 0,-40 0 0,40 0 0,-14 0 16,54 0-16,-53 13 0,13-13 0,-14 0 0,27 0 0,-13 40 0,14-40 15,171 0-15,-185 26 0,13-26 0,-27 0 16,14 14-16,159-14 0,-172 13 0,-27-13 0,27 0 0,-1 0 15,-12 0-15,52 0 0,-26 0 16,13 0-16,-53 0 0,1 0 0,12 0 16,-13 0-16,1 0 0,12 0 0,-13 0 0,14 0 0,-14 0 0,0 0 15,0 0-15,1 0 0,12 0 0,14 0 0,-27 26 0,13-26 16,-12 0-16,-1 0 0,0 0 0,40 0 16,-40 0-16,67 0 15,-67 0-15,0 0 0,14 0 0,-14 0 0,0 0 0,13 0 0,14 0 16,0 0-16,-14 0 0,-12 0 0,38 0 0,-12 0 0,13 0 15,0 0-15,-13 0 0,26 0 0,-40 0 0,40 0 0,-39 0 0,171 0 16,-171 0-16,39 0 0,-26 0 0,-27 0 0,40 0 0,39 0 16,-39 0-16,13 0 15,-52 0-15,-1 0 0,0 0 0,0 0 0,14 0 0,12 0 16,1 0-16,-27 0 0,27 0 0,-27 0 0,14 0 0,-14 0 16,93 0-16,-80 0 0,1 0 0,12 0 0,-25 0 0,25 0 15,14 0-15,-26-13 0,-1 13 0,-13 0 0,14 0 16,-14 0-16,14 0 0,12 0 15,-26 0-15,1 0 16,-1 0-16,0 0 0,-13-13 0,40 13 0,-27 0 16,0 0-16,67 0 0,-54 0 0,1 0 15,12 0-15,-25 0 0,25 0 0,14-13 0,-13 13 0,-27 0 16,27 0-16,-14 0 0,14 0 0,92 0 16,-92 0-16,0 0 15,-27 0-15,13 0 0,-13 0 0,1 0 0,-1 0 0,0 0 16,14 0-16,-14 0 0,0 0 0,53 0 15,-53 0-15,14 0 0,-1 0 0,54 0 16,-67 0-16,27 0 0,-27 0 0,0 0 0,14 0 0,39 0 16,-27 0-16,-12 0 15,-14 0 1</inkml:trace>
  <inkml:trace contextRef="#ctx0" brushRef="#br0" timeOffset="3635.939">21444 11073 0,'14'0'78,"-1"0"-78,13 0 16,-12 0 0,-1 0-16,0 0 15,27 0-15,-27 0 0,13 0 16,-12 0-16,12 0 0,-26 26 0,13-26 16,1 0-16,12 14 15,1-14 1,-14 0-16,0 0 0,-13 13 15,13-13-15,0 0 16,14 0 0,-14 0 171,-13 13-187,0 0 16,0 40-16,0-40 15,0 14-15,0-1 0,0-12 16,0-1-16,0 0 16,0 0-16,0 14 15,-26-14-15,12 0 0,1 0 0,13 1 16,-13 12-16,0-26 0,13 13 0,-53 27 16,53-14-16,-13 1 15,-1-27-15,14 13 0,-26-13 0,26 13 31,-13-13 1</inkml:trace>
  <inkml:trace contextRef="#ctx0" brushRef="#br0" timeOffset="5236.103">18269 9260 0,'-13'0'109,"13"-13"-93,13 13 0,-13-13-16,27 0 15,13 0-15,-27 13 0,0-14 0,0 14 16,14-26-16,-14 26 0,-13-13 0,13 13 0,0-14 15,1 14-15,12 0 0,1-26 0,-27 13 0,13 13 16,0-27-16,14 27 0,25-39 0,-25 25 16,-14 14-16,0-26 0,53-1 0,-52 14 0,-1 0 15,0 13-15,-13-26 0,27 26 0,39-27 16,-27 1-16,1-14 0,-13 40 16,-14-13-16,0 13 0,0-14 0,1 14 0,25-39 0,-26 39 15,1-13-15,-1 13 0,13-14 0,-12 14 0,-14-13 0,26 0 16,14-14-16,-27 27 0,0-13 0,0 0 0,14 13 0,79-66 15,-67 53-15,160-106 16,-159 79-16,-14 27 0,0-14 0,14-13 0,92-26 16,-92 40-16,-27 13 0,1-1 0,25 1 0,-26-13 0,14 12 15,-1 14-15,-26-13 0,14 13 0,-14-13 16,26 13-16,-26-13 31,13 13-15,14 0-16,-27-27 0,13 27 15,-13-13-15</inkml:trace>
  <inkml:trace contextRef="#ctx0" brushRef="#br0" timeOffset="6935.521">19037 8136 0,'26'0'79,"-13"0"-64,14 0-15,-14 0 0,14 26 0,-14-26 0,0 0 0,27 0 16,-40 14-16,53-1 0,-27 0 0,-13 0 0,1-13 15,25 27-15,-25-14 0,105 53 0,-53-13 16,0-13-16,-40-14 0,1-12 0,-1-1 16,-13 0-16,14 0 0,-14 14 0,14-1 0,-14-13 0,13-13 0,-12 14 15,12 12-15,0-13 0,-12 1 0,52 38 16,-53-38-16,0-1 0,0-13 0,1 13 0,52 53 16,-53-66-16,14 27 0,-14-14 0,13 0 0,54 53 15,-41-13-15,27 0 16,-52-40-16,12 1 0,-26-1 0,13 0 0,1-13 0,-1 40 15,0-40-15,14 13 0,-14-13 0,-13 13 0,0 0 0,13-13 16,0 27-16,0-27 0,-13 13 16,27-13-16,-27 13 15,13-13-15,0 14 0,-13-1 32,14-13-32,-1 0 15,-13 26-15,26-26 31</inkml:trace>
  <inkml:trace contextRef="#ctx0" brushRef="#br0" timeOffset="7680.176">19976 9697 0,'0'-13'62,"26"13"-46,-26-13-16,27-14 0,13-13 0,-27 27 16,-13 0-16,13 0 0,0 0 0,27-27 0,-27 27 0,0-1 0,1-12 15,-1 13-15,13-1 0,-12 1 0,65-53 0,-66 53 16,14-27-16,-14 27 0,0 0 0,0-1 0,93-91 16,-79 78-16,79-65 15,-93 78-15,-13 1 0,13-13 0,27 12 0,-40 1 0,53-40 0,-40 40 16,0 0-16,0-14 0,14 14 0,-27 0 0,26 0 0,27-53 15,-40 52-15,1 14 0,-14-39 0,13 39 0,13-14 0,-13 14 16,1-39-16,-1 39 0,-13-13 0,13 13 0,14-27 16,-14 27-1,-13-13 32,0-14-31,13 27-1,-13-13-15,13 13 16,-13-13-16</inkml:trace>
  <inkml:trace contextRef="#ctx0" brushRef="#br0" timeOffset="18848.576">19487 9393 0,'13'0'125,"0"0"-125,13 0 0,-12 0 16,65 26-16,-66-26 0,1 0 16,78 13-16,-65-13 0,-14 0 0,13 14 15,1-14-15,-14 0 0,40 0 0,-40 0 0,0 0 0,1 13 0,25-13 0,-26 0 16,1 0-16,12 0 0,1 0 0,-14 0 15,-13 26-15,13-26 0,0 0 0,1 0 16,25 14 0,-12-14-16,12 0 0,-25 13 15,-1-13-15,0 0 0,0 0 0,14 0 0,-1 0 0,-13 0 16,1 0-16,12 13 0,-13-13 0,1 0 0,-1 0 16,0 0-16,-13 13 0,27-13 15,-14 0 1,0 0-16,-13 27 0,13-27 0,14 0 15,-1 0-15,-13 13 0,1-13 0,12 0 16,1 0-16,-14 13 0,0-13 0,0 0 0,0 0 0,40 13 16,-39-13-16,-1 0 0,13 0 0,-26 14 15,27-14-15,-14 26 0,0-26 0,14 0 16,26 13-16,-1-13 16,-25 0-16,-1 0 0,-12 0 0,-1 0 0,0 14 0,0-14 15,27 0-15,-27 0 0,0 0 0,1 0 0,-1 13 16,13-13-16,-12 0 0,-1 0 0,0 0 0,0 0 0,14 13 15,-14-13-15,0 0 0,0 0 0,1 0 16,12 0-16,-13 0 0,1 0 0,52 0 16,-40 13-16,40-13 0,-52 0 0,-14 27 15,39-27-15,-26 0 0,1 0 0,12 0 0,1 0 16,-14 0-16,0 0 0,0 0 0,-13 13 16,14-13-1,12 0-15,-13 0 16,0 0 31</inkml:trace>
  <inkml:trace contextRef="#ctx0" brushRef="#br0" timeOffset="22837.936">18944 11258 0,'-13'0'16,"13"13"203,0 1-219,0-1 15,0 0-15,0 0 0,0 14 16,0-14 156</inkml:trace>
  <inkml:trace contextRef="#ctx0" brushRef="#br0" timeOffset="26374.066">18918 11179 0,'0'-13'62,"26"13"47,-26 13-109,0 0 16,0 13-16,13-12 16,-13-1-16,14-13 0,-14 13 15,0 0-15,0 1 16,13-14-16,-13 26 0,0-13 31,0 0-15,0 1-1</inkml:trace>
  <inkml:trace contextRef="#ctx0" brushRef="#br0" timeOffset="32453.192">18825 8824 0,'0'13'78,"0"0"-63,0 1-15,0 12 16,0-13-16,0 1 16,0 12-16,0 0 15,0 1-15,0-14 0,0 0 0,13 14 16,-13-14-16,0 14 0,0-14 0,0 13 0,0-13 16,0 1-16,0 12 0,14 1 15,-14-14-15,0 0 0,0 0 0,0 0 16</inkml:trace>
  <inkml:trace contextRef="#ctx0" brushRef="#br0" timeOffset="36150.807">19619 11298 0,'0'13'719,"0"0"-719,0 0 15</inkml:trace>
  <inkml:trace contextRef="#ctx0" brushRef="#br0" timeOffset="36830.753">19619 11073 0,'0'-27'0,"0"41"157,0-1-142,0 0-15,0 0 0,0 1 0,0 12 16,0-13-16,0 1 0,0-1 0,0 0 15,0 13-15,0-12 0,0-1 16,0 13-16,0-12 16,0 12-16,0-13 15</inkml:trace>
  <inkml:trace contextRef="#ctx0" brushRef="#br0" timeOffset="38534.281">19513 8268 0,'0'14'94,"0"-1"-78,0 0-16,0 13 0,0-12 0,0-1 0,0 0 15,0 0-15,0 14 0,0-14 16,0 0-16,0 1 16,0-1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6:37:14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8586 10636 0,'13'0'110,"-13"14"-79,0-1-31,40 66 15,-40-66-15,26 1 0,-26 12 0,13-13 0,-13 1 16,27 52-16,-27-53 0,0 0 16,13 0-16,-13 14 0,26-14 0,-26 0 0,0 1 0,0-1 0,14-13 0,-14 26 15,0 1-15,0-14 0,0 0 0,0 14 16,0-14-16,13 13 0,-13-12 16,0 12-1,0-13 1,0 0-1,0 1 17,13-14-17,-13 13-15,0 0 16,0 14-16,0-14 0,0 0 16,0 0-16,13 27 15,-13-27-15,0 0 16,0 1-16,0-1 0,0 13 0,0-12 15,0 12-15,0 27 0,27-27 16,-27 14-16,0-27 0,0 1 0,0-1 16,13 26-16,-13-12 0,0-1 0,0-12 0,0-1 0,0 0 15,0 53-15,0-53 0,0 1 16,0 12-16,0 14 0,0-27 0,0 13 16,0-12-16,0-1 0,0 0 0,0 0 0,0 1 15,0 12-15,13 14 16,-13-27-16,0 27 0,0-1 0,0-12 0,0-14 0,0 0 15,0 1-15,0-1 0,0 13 0,0 1 0,0-14 0,0 0 0,0 14 16,0-14-16,14 0 0,-14 0 0,0 53 16,0-52-16,0-1 0,0 13 0,13-12 0,-13 65 15,0-66-15,0 0 0,0 1 0,26-1 0,-26 106 16,13-53-16,1 13 16,-14-52-16,0-14 0,0 0 0,13 1 0,-13-1 0,0 26 0,13 14 15,-13-39-15,0-1 0,27 0 0,-27 0 0,0 27 0,0-27 0,13 53 16,-13-52-16,0-1 0,13 27 0,-13-27 0,0 13 15,13 14-15,-13-27 0,27 0 0,-27 14 0,0-14 0,0 0 16,13 67-16,-13-54 16,0 1-16,13 52 0,0-66 0,-13 27 0,0-27 0,0 40 0,0-40 15,0 40-15,27-13 0,-27-14 0,13 1 0,-13-1 0,0 14 16,0-14-16,13 1 0,-13 79 0,0-93 0,0 13 0,0-12 16,14 52-16,-14-53 0,39 66 0,-39-65 0,0 25 15,0-26-15,0 1 0,14 52 0,-14-26 16,0-14-16,0 0 0,13-12 0,-13-1 15,0 13-15,0-12 0,0 12 0,13-13 0,-13 14 0,0-14 16,0 13-16,0 1 0,0-1 0,26 27 0,-26 0 16,14-40-16,-14 14 0,0-1 0,0 27 0,0-40 0,13 107 15,0-81-15,-13-12 0,0-1 0,27 1 0,-27 39 16,0-53-16,0 27 0,0-27 0,13 27 0,-13-27 0,13 119 16,-13-92-16,0-14 0,26 120 15,-26-133-15,0 40 0,0-40 0,14 27 0,-14 13 0,26 79 16,-26-119-16,0 40 0,13-13 0,-13 0 0,0-1 0,14 94 15,-14-81-15,26-12 0,-26-27 0,0 40 0,0-26 0,0 26 16,13 26-16,-13-66 0,0 27 0,0-27 0,14 27 0,-14-14 16,26 93-16,-26-39 15,0-41-15,0 41 0,13-54 0,-13 1 0,0-14 16,0 13-16,0-12 0,0 12 0,13-13 0,-13 1 0,0 12 16,0-13-16,0 1 0,0-1 15,14-13 1</inkml:trace>
  <inkml:trace contextRef="#ctx0" brushRef="#br0" timeOffset="1445.477">8625 10729 0,'0'40'157,"0"-27"-157,0 0 0,0 40 0,0-13 0,0-1 0,0-12 0,0 92 15,0-93-15,14 67 16,-14-80-16,0 0 0,0 1 0,0-1 0,0 13 0,0 14 15,0-27-15,0 14 0,0-14 0,0 0 16,0 0-16,0 1 0</inkml:trace>
  <inkml:trace contextRef="#ctx0" brushRef="#br0" timeOffset="2008.95">8639 10835 0,'13'0'94,"-13"13"-94,13-13 0,-13 26 15,13-12-15,27 25 0,-27-12 0,-13-14 0,13 0 0,1 1 0,12-1 16,-26 13-16,27 14 0,-14-27 0,-13 14 16,13-27-16,-13 13 0,40 13 0,-27-12 15,-13 12-15,13-13 0,-13 0 16,13-13-16,-13 14 0,27-14 0,-27 13 15,13-13 1</inkml:trace>
  <inkml:trace contextRef="#ctx0" brushRef="#br0" timeOffset="3578.284">7051 15055 0,'27'0'78,"-14"0"-78,0 0 16,0 0-16,1 0 0,12 0 0,-13 0 0,0 0 0,1 0 0,25 0 0,-25 0 15,-1 0-15,0 0 0,0 0 0,14 0 0,-1 0 0,54 0 16,-41 0-16,-26 0 0,14 0 0,-1 0 0,41 0 16,-41 0-16,-13 0 0,14 0 0,-1 0 0,14 0 0,-27 0 0,106 0 15,-79 0-15,-14 0 0,27 0 16,-26 0-16,-1 0 0,-13 0 0,14 0 0,-14 0 15,13 0-15,-12 0 0,12 0 0,-13 0 0,1 0 0,12 0 16,1 0-16,-14 0 0,0 0 0,0 0 16,27 0-16,-27 0 15,40 0-15,-13 0 16,26 0-16,-40 0 0,1 0 0,-14 0 0,13 0 16,1 0-16,52 0 0,-65 0 0,25 0 0,-12 0 15,-14 0-15,27 0 0,65 0 0,-91 0 0,-1 0 16,27 0-16,-27 0 0,0 0 0,80 0 15,-80 0-15,13 0 0,1 0 0,26 0 16,0 0-16,-27 0 0,-13 0 0,80 0 16,-27 0-16,-26 0 0,26 0 15,-40 0-15,-12 0 0,25 0 0,-25 0 0,-1 0 0,53 0 16,-40 0-16,-12 0 0,-1 0 0,0 0 0,0 0 0,40 0 16,-40 0-16,1 0 0,-1 0 0,13 0 0,-12 0 0,-1 0 0,40 0 15,-40 0-15,0 0 0,0 0 0,1 0 0,25 0 0,80-27 16,-39 27-1,-41 0-15,67 0 0,-66 0 0,13 0 0,-13 0 0,12 0 0,-12 0 16,26 0-16,0 0 0,-39 0 0,13 0 0,26 0 0,-13 0 0,-14-13 16,27 13-16,1 0 0,-41 0 0,1 0 0,25 0 0,1 0 0,-13 0 15,13 0-15,26 0 0,-52 0 0,13 0 0,-14 0 0,0 0 16,1 0-16,92 0 0,13 0 16,-119 0-16,27 0 0,-27 0 15,-13-13-15,14 13 0,25 0 0,27 0 0,-52 0 0,-1 0 0,0 0 16,14 0-16,-14 0 0,13 0 0,14 0 0,-27 0 0,14 0 0,-1 0 15,-13 0-15,1 0 0,-1 0 0,66-26 16,-52 26-16,-14 0 0,0 0 0,27-14 0,-27 14 0,66 0 16,80 0-1,-146 0-15,14-13 0,-1 13 0,1 0 0,-14 0 0,40 0 16,0 0-16,-40 0 0,0 0 0,27 0 0,-27 0 0,27 0 0,-14 0 0,27 0 16,-13 0-16,-27 0 0,27 0 0,-27 0 0,14 0 0,-14-13 0,93 13 15,-67 0-15,-25 0 0,-1 0 0,26 0 0,107 0 16,145-27-1,-251 27-15,13 0 0,-14 0 0,-12 0 0,39 0 16,0 0-16,0 0 0,-39 0 0,12 0 0,1 0 0,-27 0 16,27 0-16,26 0 0,40 0 0,-66 0 0,-27 0 0,27 0 15,79 0-15,-93 0 0,-13 0 16,0 0-16,27 0 0,40 0 0,-14 0 16,-53 0-16,13 0 0,1 0 0,-14 0 0,0 0 15,1 0-15,25 0 0,1 0 0,-14 0 0,-12 0 0,-1 0 16,0 0-16,0 0 0,27 0 0,-14 0 0,-12 0 0,12 0 0,-13 0 15,1 0-15,-1 0 0,0 0 0,53 0 16,-53 0-16,14 0 0,-14 0 0,0 0 0,14 0 16,-1 0-16,-13 0 0,1 0 0,-1 0 0,27 0 15,-27 0-15</inkml:trace>
  <inkml:trace contextRef="#ctx0" brushRef="#br0" timeOffset="4912.765">15518 14751 0,'13'0'172,"14"0"-140,-14 0-17,0 0 1,0 0-1,0 0-15,-13 26 0,27-26 16,-14 0-16,0 0 16,1 0-16,-1 0 15,-13 13-15,26-13 16,-13 0-16,1 0 16,-1 0-16,-13 14 15,13-14-15,14 0 0,-14 0 0,0 0 16,0 0-1,-13 13 220,-13 0-235,-27-13 0,27 26 0,0-12 15,-27-1-15,1 0 0,-1 14 0,-132 65 16,132-52-16,1-14 0,-14 14 0,13-27 0,-79 53 0,79-52 16,0-1-16,1 13 0,26-12 0,-14-1 0,-13 13 0,-105 40 15,105-52-15,-13 25 16,40-39-16,13 14 0,-13-14 16</inkml:trace>
  <inkml:trace contextRef="#ctx0" brushRef="#br0" timeOffset="6441.214">11139 12859 0,'0'-13'31,"13"13"94,-13-14-125,13 14 0,1 0 0,-1-13 0,27 13 16,-27 0-16,26-26 0,1 12 0,-13 14 0,-1-13 0,-13-13 0,27 26 15,-27-13-15,27 13 0,-27 0 0,106-27 0,-106 27 16,27 0-16,-27-26 0,14 26 0,105-40 15,-92 40-15,92-40 16,-119 40-16,1-13 0,-1 13 0,26-13 0,-25 13 0,-1 0 16,-13-13-16,13 13 0,0 0 0,-13-14 15,27 14-15,-14 0 0,0 0 0,40-26 16,-40 26-16,-13-13 0,14 13 0,52-14 16,-27 1-16,67-26 15,-92 25-15,25 14 0,-26 0 0,27-13 0,-27 0 0,67-27 16,-67 27-16,40 13 0,-27-13 0,1 13 0,-27-14 0,53-12 0,0 13 15,-40 13-15,27-13 0,-27-14 0,13 27 0,-12-13 16,91-14-16,-78 14 0,-1 13 0,-13-26 16,14 26-16,66-40 0,-14 0 15,-39 27-15,-27 13 0,13 0 0,-12-13 16,-1 13-16,26-13 0,-12-14 0,-14 14 0,0 13 0,14 0 0,-14-13 0,0 13 16,0 0-16,40-27 0,-39 27 0,-1-26 0,27 26 15,-40-13-15,13 13 0,0-14 0,53 1 0,-66 0 16,13 13-16,1-27 0,12 27 0,14-39 15,13 39-15,-40-14 0,27-12 0,-14 13 16,14 0-16,-27 13 0,27-27 0,-14 27 16,-13-26-16,1 26 0,-1 0 0,-13-14 0,40 1 0,-27 13 0,26-26 15,-25 26-15,-14-13 0,13 13 0,40-27 16,-53 14-16,13 13 0,-13-27 0,13 27 0,27 0 16,-40-13-16,13 13 15,0 0-15,-13-13 31</inkml:trace>
  <inkml:trace contextRef="#ctx0" brushRef="#br0" timeOffset="12373.788">11152 12819 0</inkml:trace>
  <inkml:trace contextRef="#ctx0" brushRef="#br0" timeOffset="19288.771">11946 12224 0,'0'13'109,"0"0"-93,-13 1-16,13-1 0,0 13 0,0-13 15,-27 14-15,14 39 0,0-39 0,13-14 0,0 13 16,-13-13-16,13 14 0,0-1 0,-14 27 0,-12-40 0,26 1 0,0-1 16,0 13-16,-13 1 15,13-14-15,0 0 0,0 14 0,-14-27 47</inkml:trace>
  <inkml:trace contextRef="#ctx0" brushRef="#br0" timeOffset="22186.732">11972 12237 0,'-13'0'171,"13"13"-171,0 1 0,-26-1 16,26 0-16,-14-13 0,14 13 0,0 14 0,0-14 0,0 13 16,-13-26-16,13 14 0,0 12 0,0-13 0,-13 1 15,13-1-15,0 0 0,0 0 0,-13 14 0,13-1 16,0-13-16,0 1 0,-13 25 16,13-26-16,0 1 0,0-1 0,0 13 15,-27-26-15,27 14 0,0-1 0,0 0 16,0 0-16</inkml:trace>
  <inkml:trace contextRef="#ctx0" brushRef="#br0" timeOffset="23173.139">13123 12092 0,'0'13'141,"-13"0"-141,13 0 0,0 14 0,-13-27 0,-14-966 15,27 1971-15,-13-1005 0,13 14 0,0 12 0,0-13 16,-13-13-16,13 14 0,-13-14 0,13 13 15,-13-13-15</inkml:trace>
  <inkml:trace contextRef="#ctx0" brushRef="#br0" timeOffset="24096.791">13930 11496 0,'0'27'63,"0"-14"-63,-13 53 15,13-53-15,-26 53 16,26-52-16,0-1 0,-14-13 0,14 13 0,0 0 16,0 14-16,0-14 0,-13-13 0,13 13 0,0 0 31</inkml:trace>
  <inkml:trace contextRef="#ctx0" brushRef="#br0" timeOffset="36624.831">17436 11933 0,'0'13'125,"0"0"-125,0 14 0,0-14 0,0 27 16,0-1-16,0-25 0,0-1 0,0 0 0,0 13 0,0 1 0,0 39 16,0-53-16,0 1 0,0 12 0,0-13 0,0 40 15,0-26-15,0-14 16,0 0-16,0 0 16</inkml:trace>
  <inkml:trace contextRef="#ctx0" brushRef="#br0" timeOffset="40253.9">17410 11946 0,'0'-13'172,"13"13"-156,0 0-16,0 0 15,0 0-15,1 0 16,12 0 31,-13-13 78,1 13-125,-1 0 16,0 0-1,14 0 1,-14 0-16,0 0 15,0 0-15,0 0 0,14 0 0,-14 0 16,0 0-16,1 0 0,-1 0 0,27 0 16,-27 0-16,0 0 0,0 0 0,0 0 0,27 0 15,-27 0-15,1 0 0,-1 0 0,13 0 0,1 0 16,-14 0-16,0 0 16,14 0-16,-14 0 15,0 0-15,0 0 0,1 0 16,12 0-16,-13 0 0,1 0 15,-1 0-15,0 0 0,13 0 16,-12 0-16,-1 0 16,0 0-16,0 0 0,14 0 15,-14 0 1,0 0 0,0 0-1,1 0-15,12 0 0,1 0 16,-14 0-16,0 0 0,27 0 15,-27 0-15,0 0 0,0 0 0,1 0 0,12 0 16,-13 0-16,1 0 0,-1 0 0,0 0 0,14 0 16,-14 0-16,0 0 0,0 0 15,0 0-15,14 0 0,-1 0 16,1 0 0,-1 0-16,-13 0 0,1 0 0,-1 0 0,0 0 15,27 0-15,-27 0 0,0 0 0,1 0 0,12 0 16,-13 0 15,0 0-15,1 0-16,-1 0 15,27 0-15,-27 0 16,0 0-16,0 0 0,1 0 0,12 0 16,-13 0-16,0 0 15,1 0-15,-1 0 16,13 0-16,-12 0 0,-1 0 0,13 0 15,14 0-15,-27 0 0,0 0 16,1 0-16,12 0 0,-13 0 16,1 0-16,-1 0 0,0 0 0,14 0 15,-27-14-15,26 14 0,-13 0 16,0 0-16,-13-26 0,27 26 0,-14 0 16,0 0-16,53 0 15,-52 0-15,-1 0 0,13 0 16,-12 0-16,-1 0 0,0 0 15,0 0-15,14 0 0,-14 0 16,0 0-16,0 0 0,1 0 16,12 0-16,1 0 15,-1 0-15,1 0 16,-14 0-16,0 0 0,0 0 0,0 0 16,1 0-16,12 0 0,-13 0 0,1 0 15,-1 0-15,0 0 16,13 0-16,-12 0 0,-1 0 15,0 0-15,0 0 16,14 0-16,-14 0 0,0 0 16,1 0-1,-1 0-15,13 0 16,-13 0-16,1 0 16,-1 0-16,27 0 15,-27 0-15,0 0 0,0 0 0,1 0 16,12 0-16,-13 0 15,0 0 1,1 0-16,-1 0 0,13 0 16,1 0-1,-14 0-15,14 0 0,-1 0 0,-13 0 16,0 0-16,1 0 0,-1 0 16,13 0-16,-12 0 15,-1 0-15,0 0 16,0 0-16,14 0 15,-14 0-15,0 0 0,0 0 0,40 0 16,-13 0-16,0 0 16,-27 0-16,0 0 0,0 0 0,14 0 0,-14 0 15,0 0-15,1 0 0,-1 0 0,13 0 16,-13 0-16,1 0 16,-1 13-16,0-13 15,14 0-15,-14 0 0,0 0 16,0 0-16,1 0 0,-1 0 15,13 0-15,-13 0 32,1 0-17,-1 0-15,0 0 0,14 0 16,-14 0-16,0 0 0,0 0 16,0 0-16,14 0 46,-14 0-30,0 0 0,1 0-16,-1 0 140,13 0-140,-12 0 16,-1 0-16,0 0 0,27 13 16,-14-13-16,-26 14 203,0-1-172,0 0-15,0 13-16,0-12 0,0-1 0,0 0 15,0 0-15,0 14 0,0-14 16,0 0-16,0 1 0,0-1 0,0 13 15,0-13-15,0 1 0,0 12 16,0 1-16,-13-14 0,13 0 0,0 0 16,0 1 15,0 12 0,-27-26 0,27 13 16,0 0-31</inkml:trace>
  <inkml:trace contextRef="#ctx0" brushRef="#br0" timeOffset="55966.563">17489 11404 0,'13'0'172,"0"0"-172,1 0 0,12 0 0,-13 0 0,1 0 0,-14-14 16,13 14-16,0-26 0,13 26 0,14-13 16,-27-1-16,14 14 0,-14 0 0,-13-13 0,13 13 0,40-13 15,0-27 1,-26 40-16,-14 0 0,0-13 15,0 13-15,1-13 0,12 13 0,-13-13 0,0 13 16,1 0-16,-14-27 0,13 27 0,27-13 16,-27 13-16,0 0 0,-13-13 15,13 13-15,1 0 0,12-13 16,-13 13-16,0 0 16,-13-14-16,14 14 0,-1 0 0,-13-26 15,53 26-15,-53-13 0,13 13 16,0 0-16,-13-14 0,27 14 0,-14 0 15,0-13-15,0 13 16,1 0-16,12 0 0,-26-13 16,13 13-16,1 0 0,-14-27 0,13 27 0,0 0 15,13-13-15,-12 13 0,-1 0 0,0-13 0,0 13 16,14 0-16,-14-13 0,14 13 0,-14-13 16,13 13-16,-13 0 0,-13-27 0,27 27 15,-14-13-15,0 13 16,14 0-16,-27-13 0,13 13 0,13 0 15,-12-14-15,12 14 0,-13 0 0,1-13 0,-1 13 0,27-26 16,-27 26-16,0-14 0,0 14 0,0-13 0,27 0 0,-27 13 0,54-13 16,-54 13-16,0 0 0,13 0 0,-26-27 0,14 27 15,12-13-15,-13 13 0,14 0 16,-14 0 0,-13-13-16,13 13 15,1 0-15,-1 0 0,13 0 16,1-13-16,-14 13 15,0 0-15,27-40 0,-14 40 16,-12 0-16,-1 0 0,13 0 16,-26-13-16,13 13 0,1 0 0,-1 0 0,0 0 15,-13-14-15,40 14 16,-27 0-16,-13-13 0,13 13 0,27 0 16,-27 0-16,14-13 15,12 13-15,-25 0 0,-1-26 16,0 26-16,0 0 0,-13-14 0,53 14 15,-40 0-15,-13-13 0,40 13 0,-27 0 0,1-13 16,-1 13-16,0 0 0,-13-13 0,26 13 0,-12 0 0,-1 0 0,13 0 16,-26-27-16,27 27 0,-14 0 0,0 0 0,0-13 15,1 13-15,12 0 0,-26-13 0,13 13 16,1 0-16,-1 0 0,0 0 16,-13-14-16,27 14 15,-14 0-15,0 0 31,-13-13-31,13 13 0,0 0 16,14 0-16,-27-26 16,13 26-16,0 0 0,1-13 0,39 13 15,-27-14-15,14 14 0,-27 0 16,-13-13-16,13 13 0,0 0 16,1 0-1,-14-13-15,13 13 0,13 0 16,-12 0-16,-1-13 15,0 13-15,0 0 0,14 0 16,-27-27-16,13 27 0,0 0 0,40 0 16,-53-13-16,13 13 15,14-13-15,-14 13 0,13-13 0,-12 13 0,-1 0 16,0 0-16,0 0 0,-13-14 0,27 14 16,-14 0-16,0 0 0,-13-26 0,13 26 15,27 0-15,-40-13 0,13 13 31,1 0-31,-14-14 16,13 14-16,0 0 0,14 0 0,-14 0 16,0 0-16,0-13 0,0 13 15,1-13-15,12 13 32,-13 0-1,1 0 31,-1 0-46,0 0-16,-13-27 0,27 27 16,-14 0-1,0-13-15,0 13 16,0 0-16,14 0 78,-27-13-78,13 13 16,0 0-1,1 0 1,-1 0-1,-13-13 1,26 13-16,-13-13 0,1 13 0,12-27 16,1 27-16,-27-13 15,26 13-15,-13 0 32,-13-13-17,14 13 1,12 0-16,-26-14 0,13 14 15</inkml:trace>
  <inkml:trace contextRef="#ctx0" brushRef="#br0" timeOffset="118560.825">17701 9737 0,'26'0'78,"-13"0"-78,1 0 16,-1 0-16,0 0 0,13 0 0,-26 13 16,27-13-16,-14 0 0,0 0 0,14 0 0,-14 0 15,14 0-15,-14 13 0,13-13 0,-13 0 0,-13 13 16,106 1-16,-79-14 0,52 26 15,-66-13-15,53 1 0,-26-1 0,0-13 0,-27 13 16,53 14-16,-39-27 0,-1 13 0,-13 0 0,1-13 16,-1 13-16,0-13 0,40 27 0,-40-14 0,0-13 0,14 0 15,-14 13-15,0-13 0,-13 13 0,66 27 0,-52-40 16,-1 13-16,0-13 0,14 13 0,39 14 16,-40-1-16,-13-26 0,120 40 15,-120-27-15,27 14 0,-27-14 0,40 0 0,-27 0 16,-12 14-16,25-27 0,-26 13 0,1-13 0,65 53 0,-52-53 15,-27 13-15,39-13 0,-26 14 0,1-1 0,25-13 0,-25 13 0,25 13 16,1-12-16,-27-1 0,0-13 0,14 0 0,-27 13 0,92 40 16,-78-53-16,65 26 15,-66 1-15,14-14 0,12 0 16,-25-13-16,12 0 0,-26 14 0,13-14 0,1 0 0,-1 13 16,0 13-16,13-26 0,-12 0 0,-1 0 0,0 14 0,0-1 15,40 0-15,-39-13 0,-1 13 0,0-13 16,40 40-16,-27-40 15,-26 13-15,40 0 0,-27-13 0,1 0 16,-14 14-16,13-14 0,13 0 0,-26 13 0,13-13 0,1 0 16,-14 26-16,13-26 0,0 0 0,14 14 0,-14-14 0,0 0 15,-13 13-15,13-13 0,-13 13 0,53 0 16,-26-13-16,-14 0 0,-13 27 0,79-1 16,-13 1-16,-52-27 15,12 0-15,-13 0 0,-13 26 0,14-26 0,12 0 0,-26 13 16,26-13-16,-26 14 0,14-14 15,-1 0-15,0 0 0,0 0 16,-13 13-16,27-13 0,-14 0 16,-13 13-16,13-13 15,1 0-15,-1 0 0,13 0 16,-26 26-16,13-26 0,1 0 0,-1 0 0,0 0 16,-13 27-16,27-27 0,-14 0 15,0 0 16</inkml:trace>
  <inkml:trace contextRef="#ctx0" brushRef="#br0" timeOffset="127305.212">20995 11060 0,'13'0'234,"0"0"-234,0 0 16,14 13-1,-14-13 1,0 0 93,1 0-93,-14 26-16,13-26 16,13 0-1,-13 0 17,1 0-17,-14 14-15,13-14 16,0 0-16,-13 13 15,27-13-15,-14 0 16,0 0 0,-13 13-16,13-13 15,0 0 32,14 0-16,-27 13-15,13-13 0,0 0 31,1 0-47,-1 0 0,0 0 15,-13 27-15,27-27 16,-14 0 46,0 13-46,0-13 31,0 0-32,14 0 1,-27 13 47,13-13-17</inkml:trace>
  <inkml:trace contextRef="#ctx0" brushRef="#br0" timeOffset="130991.789">19923 10372 0,'0'13'141,"0"0"-141,0 14 15,0-14-15,0 0 0,0 0 16,0 1 0,0 12-16,0-13 15,0 0-15,13-13 16,-13 14-16,0-1 0,0 0 15,0 14 17,0-14-1,14-13-31,-14 13 16,0 0-16,0 1 15,0 12-15,13-26 16,-13 13-16,0 0 31,0 1-31,26-1 16,-26 13-1,0-12-15</inkml:trace>
  <inkml:trace contextRef="#ctx0" brushRef="#br0" timeOffset="135925.146">17687 9697 0,'14'0'187,"-1"0"-187,0 0 0,0 0 16,-13 27-16,27-27 0,-14 13 15,0-13-15,0 0 0,1 13 16,12-13 0,-13 0 15,1 0-15,-1 0 15,-13 13-31,13-13 15,14 0 1,-14 0 0,0 0-1,-13 13-15,13-13 16,0 0 0,14 0-1,-14 0-15,-13 14 16,13-14-16,1 0 0,-1 0 15,13 0-15,-12 0 0,-1 0 16,0 0-16,27 26 0,-27-26 0,0 0 16,-13 13-16,53-13 0,-40 0 15,0 0-15,1 0 0,-1 0 0,27 14 16,-14-14-16,1 13 0,-1-13 16,-13 0-16,0 0 0,-13 13 0,27-13 15,-1 0-15,-12 0 0,-1 0 0,0 0 16,0 0-16,14 0 0,-14 0 0,0 27 15,0-27-15,1 13 16,25-13-16,-25 0 16,-1 0-16,0 0 0,13 0 0,-26 13 0,27-13 15,-14 0-15,0 0 0,14 0 16,-14 0-16,0 0 0,-13 13 0,14-13 16,-1 0-16,0 0 15,13 0-15,-12 0 0,-14 13 16,13-13-16,0 0 15,0 0-15,14 0 16,-14 0-16,0 0 16,-13 27-16,14-27 0,-1 0 15,13 0-15,-13 0 16,-13 13-16,14-13 16,-1 0-16,0 0 0,-26 0 109,0 0-109,-1 0 0,-12 0 0,13-26 0,-14 26 0,14 0 0,-13-14 0,-1 14 0,14 0 16,-40 0-16</inkml:trace>
  <inkml:trace contextRef="#ctx0" brushRef="#br0" timeOffset="138837.51">17833 9684 0,'13'0'204,"0"0"-189,14 0-15,-14 13 0,14 0 16,-14-13-16,13 27 0,-13-27 0,-13 13 0,14-13 15,-1 13-15,0-13 0,0 0 0,-13 13 0,27-13 16,-14 0-16,0 14 0,1-14 16,-14 26-16,13-26 15,13 0-15,-13 13 16,1-13 0,-14 14-1,13-14-15,0 0 0,14 13 16,-14-13-16,0 0 15,-13 13-15,13-13 0,0 27 16,14-27 0,-27 13 15,13-13-31,0 0 0,1 0 16,-14 13-16,13-13 15,13 13-15,-12-13 0,-1 0 16,0 0-16,-13 13 15,13-13-15,14 0 0,-27 27 0,13-27 16,0 0-16,0 13 0,1-13 0,12 13 16,-13-13-16,-13 14 0,14-14 0,-1 0 15,0 0-15,0 13 16,14-13-16,-14 13 16,0-13-16,0 0 15,1 0-15,-14 26 0,26-26 0,-13 14 0,14-1 16,12-13-16,-25 0 15,-1 0-15,-13 13 0,13-13 0,0 0 16,-13 13-16,27-13 0,-14 0 16,0 0-1,0 0-15,-13 27 16,14-27 0,12 0-16,-13 0 0,1 13 15,-1-13-15,-13 13 0,13-13 16,-13 14-16,27-14 0,-14 0 15,0 0 1,0 0 15,0 0-15,-13 13-16,27-13 0,-14 0 16,0 0-1,-13 26-15,14-26 16,-1 13-1,13-13 17,-12 0-17,-1 0-15,-13 14 16,26-14-16,-13 0 0,14 0 16,-14 13-16,-13 0 15,13-13 1,1 0-1,-1 0 1,13 0-16,-26 27 0,14-27 16,-1 0-1,0 0 1,0 0-16,14 13 16,-27 0-16,13-13 0,0 0 0,-13 13 15,13-13-15,1 0 0,12 0 16,-26 14-16,13-14 0,0 0 31,-13 26-31,14-26 16,-1 0-16,-13 13 0,26-13 0,-12 0 0,-1 0 15,-13 13-15,13-13 0,0 0 16,-13 14-16,27-14 0,-14 0 16,0 0-1,-13 13-15,13-13 16,1 0-16,-14 26 0,26-26 15,-13 0 32,1 0-31,-14 14-16,13-14 0,0 0 31,-13 13-15,13-13-16,-13 13 15,27-13-15,-14 0 16,0 0 0,0 0-16,-13 13 15,14-13 1,-14 27-16,26-27 16,-13 13-16,1-13 15,-1 13 48,0-13-48,13 0 282,-12 0-281,-1 0-1,-13 13-15,13-13 16,0 0-16,14 0 0,-14 14 16,0-14-16,1 0 15,-1 0-15,13 0 32,-13 0-1,1 0-16,-1 0 1,0 0 0,14 0-16,-14 0 31,0 0 0,0 0-15,1 0-16,12 0 15,-26-14-15,13 14 47,0 0-31,1 0 15</inkml:trace>
  <inkml:trace contextRef="#ctx0" brushRef="#br0" timeOffset="139477.802">19936 10557 0,'0'13'63</inkml:trace>
  <inkml:trace contextRef="#ctx0" brushRef="#br0" timeOffset="140539.145">19936 10570 0,'14'0'438,"-1"0"-438,0 0 0,40 0 16,-40 0-16,27 0 15,-27 0-15,0 0 0,1 0 16,-1 0-1,13 0-15,-13 0 16,1 0-16,-1-13 16,0 13 15,14 0 16,-14 0 0,0 0-32,0 0-15,1 0 47,12 0-31,-13 0-16,0 0 15,1 0 1,-1 0 0,0 0 15,14 0-31,-14 0 16,0 0-16</inkml:trace>
  <inkml:trace contextRef="#ctx0" brushRef="#br0" timeOffset="142829.019">19950 10570 0,'13'0'218,"0"0"-218,13 0 0,-12 0 0,-1 0 16,-13-13-16,53 13 16,-40 0-16,0 0 0,1 0 31,-1 0-15,13 0-1,-26-27 1,13 27-16,1 0 15,-1 0 1,0 0 31,14 0-31,-14 0-1,-13-13-15,13 13 0,0 0 16,-13-13-16,14 13 15,12 0 1,-13 0 15,0 0 1,1 0-17,-1 0-15,0 0 16,-13-13-1,27 13 1,-14 0 0,0 0-1,0 0 1,1 0-16,-14-13 16,26 13-16,-13 0 15,0 0 1,1 0 15,-14-27-31,13 27 16,13 0-16,-12 0 0,-14-13 15,13 13-15,0 0 0,0 0 16,14 0 15,-14-13-31,0 13 16,0 0-16,-13-14 0,40 1 15,-27 13-15,1 0 0,-1 0 16,0 0-16,13-26 0,-12 26 16,-1 0-1,-13-13-15,13 13 16,0 0-16,-13-14 0,27 14 16,-14 0-1,0 0-15,-13-13 0,14 13 16,-1 0-16,13 0 15,-13 0 1,-13-13-16,14 13 16,-1 0-1,-13-27-15,13 27 16,0 0 15,-13-13-31,27 13 16,-14 0-1,0 0 32,-13-13-47,14 13 0,-1 0 16,-13-13-16,26 13 0,-13 0 16,1-14-16,-1 14 0,0 0 31,-13-26-31,27 26 0,-14 0 15,-13-13 1,26 0 0,-13 13-16,14 0 15,-27-14-15,13 14 0,0 0 0,1 0 16,-14-13 0,13 13-16,-13-26 15,26 26-15,-12 0 16,-14-14-1,13 14 1,0 0-16,0 0 16,-13-13-16,27 13 0,-14 0 15,0-13-15,0 13 0,1-13 0,12 13 16,-26-27 0,13 27-16,1 0 15,-14-13-15,13 13 16,0 0-1,-13-13 1,13 13-16,14 0 16,-27-13-16,13 13 15,-13-14-15,13 14 16,0 0 31,-13-13-32,14 13-15,12 0 16,-26-26 0,13 26-16,1 0 15,-14-14 17,13 14-32,0 0 15,-13-13-15,26 13 16,-12 0-1,-14-13-15</inkml:trace>
  <inkml:trace contextRef="#ctx0" brushRef="#br1" timeOffset="168218.991">17357 11602 0,'13'0'125,"0"0"-125,0-13 0,1 13 16,-1-13-16,13 13 0,-13-14 0,14 14 16,-14-13-16,14 13 0,-1-13 0,-13 13 0,14-27 0,-14 27 0,13-13 0,1 0 15,-14 13-15,0-13 0,1 13 0,-1-13 0,40-14 16,-40 27-16,-13-13 0,13 13 16,14-13-16,-14 13 15,0 0-15,-13-14 0,13 14 16,1 0-1,-14-13 17,26 13-32,-13 0 15,1 0-15,-1 0 16,0-26-16,0 26 0,-13-14 0,27 14 16,-14-13-16,0 13 0,0 0 0,-13-13 15,14 13-15,12 0 0,-13 0 0,1-13 0,-1-14 0,0 27 16,13-13-16,27 0 15,0-14-15,-40 27 0,1-26 16,25 26-16,-25-13 0,-1 0 0,0 13 0,14 0 0,-14-14 0,0 14 16,-13-13-16,13 13 0,0 0 0,-13-26 15,27 26-15,-14 0 0,0 0 16,1 0-16,-1-14 16,27 1-16,-27 13 0,26-13 15,-39 0-15,27 13 0,-14 0 0,0-14 16,1 14-16,-1 0 0,-13-26 0,26 26 0,-13 0 15,-13-13-15,14 13 0,-1 0 16,0-13-16,14 13 0,-14-14 16,27 1-16,26-27 15,-53 40-15,-13-13 16,26 13-16,-12 0 0,-1-13 0,0 13 16,0 0-16,14-13 0,-27-14 15,13 27-15,0 0 0,0-13 0,1 13 16,-1 0-16,13 0 0,1-26 15,13 12-15,-27 14 16,0 0-16,0 0 16,-13-26-16,13 26 0,-13-13 0,40 13 0,-40-14 15,13 14-15,1 0 0,-1 0 0,13-13 16,-12 13-16,-1 0 0,-13-13 0,13-14 16,0 27-16,14 0 0,-14 0 15,-13-13-15,13 13 0,0 0 16,1-13-1,12 13-15,-13 0 0,-13-13 0,13 13 0,1 0 16,-14-13-16,13 13 0,0 0 0,14 0 16,-14-27-16,0 27 15,0 0 1,-13-13-16,40 13 0,-27-13 16,-13-1-16,27 14 0,-14 0 0,13 0 15,-26-13-15,14 13 0,-1-26 0,0 26 0,0 0 16,-13-14-16,27 14 0,-14 0 0,-13-13 15,13 13 1,0 0-16,1 0 16,-14-13-16,39 13 15,-25 0-15,-1-13 0,0 13 0,27-40 16,-14 40-16,14-13 16,-27 13-16,-13-13 0,27 13 15,-14 0-15,0 0 31,-13-14-31,26 14 16,-12 0-16,12-13 16,-13-13-16,14 26 15,-14 0-15,0 0 0,-13-13 16,14 13-16,-1 0 0,-13-14 16,26 14-16,-13-13 0,1 13 15,-1 0-15,-13-13 0,13 13 0,14 0 0,-14 0 16,-13-27-16,26 27 0,-26-13 15,14 13-15,12 0 0,-26-13 0,13 13 0,27-13 16,-14-1-16,-12 14 0,12-26 16,-13 26-16,-13-13 0,27 13 0,-14 0 0,-13-13 15,13 13-15,0 0 0,1 0 16,-14-14-16,13 14 0,-13-13 0,26 13 0,1-26 16,-14 26-16,0 0 0,27-27 15,-14 14-15,-12 13 16,12 0-16,-13-13 0,1 13 0,-1-27 15,0 27-15,-13-13 0,26 13 16,-12 0-16,-14-13 0,13 13 0,0 0 16,0-13-16,14-1 0,-14 14 0,0 0 15,40-26-15,-53 13 0,13 13 16,-13-14-16,14 14 0,-1-13 0,0 13 0,14 0 16,-14 0-16,0-13 0,0 13 15,-13-13-15,13 13 16,-13-27-16,27 27 0,-14 0 15,0 0-15,1-13 0,-1 13 16,0 0-16,-13-13 0,40 0 16,-27 13-16,0 0 0,-13-14 0,40 14 15,-27-26-15,0 26 16,-13-13-16,14 13 16,-1 0-16,-13-14 0,26 14 15,-12 0-15,-1-13 16,0 13-16,0-13 15,14 13 32,-27-26 16</inkml:trace>
  <inkml:trace contextRef="#ctx0" brushRef="#br1" timeOffset="172453.411">19381 11853 0,'0'27'156,"0"-14"-156,0 0 0,0 1 16,0-1-16,0 66 15,0-13-15,0-52 16,0 12-16,0-13 0,0 0 0,0 1 15,0-1-15,0 13 0,0-12 0,0-1 16,0 0-16,0 0 0,0 14 0,0-1 16,0-13-16,0 1 0,-13-14 0,13 26 0,0-13 15,0 1-15,0-1 0,0 0 16,0 0 62,0 14-78,0-14 0</inkml:trace>
  <inkml:trace contextRef="#ctx0" brushRef="#br1" timeOffset="173615.205">18706 11774 0,'0'13'109,"0"0"-109,0 1 0,0-1 16,0 27-16,0 13 0,0-40 0,0 13 0,-13 1 0,13-14 0,-27 0 16,27 14-16,-13-27 0,13 53 0,0-40 0,0 0 15,0 13-15,-13-26 0,13 14 0,-13 12 0,13-13 0,-14-13 16,14 27-16,0-14 0,0 0 0,0 1 0,0-1 15,-26 13-15,26-13 0,-13 1 16,13-1-16,0 0 16,0 14-16</inkml:trace>
  <inkml:trace contextRef="#ctx0" brushRef="#br1" timeOffset="174301.395">18547 11920 0,'0'13'125,"14"26"-125,-14-25 16,39-1-16,-26 0 0,1 0 0,-14 14 0,39-1 0,-39 1 0,66 39 15,-52-53-15,-14 0 0,13 1 0,13 25 0,-12-25 0,39 38 16,-53-38-16,26-1 0,-26 0 0,13-13 0,0 40 15,14-40-15,-27 13 0,13-13 16,-13 13-16,13-13 31</inkml:trace>
  <inkml:trace contextRef="#ctx0" brushRef="#br1" timeOffset="184277.522">19407 10808 0,'13'0'110,"14"0"-95,-14 0-15,0 0 0,1 0 0,-14-26 0,13 26 0,26-13 16,-12 13-16,-14 0 0,-13-14 0,27 14 0,-14 0 0,13-26 16,-12 26-16,12 0 0,-13 0 0,0-27 0,1 27 0,-1-13 15,13 13-15,-12 0 0,-14-13 0,13 13 0,0 0 0,14-13 16,-1 13-1,0-13-15,-12 13 0,-1-27 16,13 27-16,-12 0 0,-14-13 16,13 13-16,13 0 0,1 0 0,-27-13 15,13 13-15,13 0 0,-26-14 0,14 14 16,12 0-16,-13-13 0,27-13 0,0 26 16,-14-14-16,-13 14 0,14 0 15,-14-13-15,0 13 0,14-13 0,-1 13 16,-13-13-16,1 13 0,-1 0 0,0 0 0,14-27 0,-14 27 15,0-13-15,0 13 0,1 0 0,-1 0 16,-13-13-16,26 13 0,-13 0 0,1-13 0,-1-1 16,27 14-16,-1-13 0,-12 13 0,-1-26 15,-13 13-15,1 13 0,12-14 0,1 14 0,-14 0 0,26-26 16,-25 26-16,-1 0 0,0-27 0,0 27 0,14 0 0,-14 0 0,14-13 16,-14 0-16,13 0 0,-13 13 0,1 0 0,-1 0 0,0 0 15,14-14-15,-14 14 0,0-26 0,0 26 16,53-26-16,-52 26 0,118-67 15,-119 54 1,27 13-16,-27-13 0,14 0 0,-14-14 0,26 27 0,-39-13 0,14 13 0,-1 0 16,0-13-16,14 0 0,-14 13 0,0 0 0,-13-14 0,13 14 15,1 0 48</inkml:trace>
  <inkml:trace contextRef="#ctx0" brushRef="#br1" timeOffset="185283.43">20413 10676 0,'13'0'31,"0"0"0,-13 13 48,0 0-64,0 14-15,0-1 0,-26 146 16,26-132-16,0-27 0,0 14 0,0-1 0,0 67 15,0-80-15,0 14 16,0-1-16,0-13 0,0 0 16,0 1-16,0-1 0,0 13 0,0-12 15,0-1-15,0 0 0,0 0 0,0 40 16,0-40-16,0 1 0,13 25 16,-13-25-16,0-1 15,13 13-15,-13 1 0,0-14 16,0 0-16,0 0 0,0 1 15,0 12-15,13-13 0,-13 1 16,0 12-16,14 0 0,-14-12 0,0-1 16,0 0-16,13 40 0,-13-40 15,0 0-15,0 1 16,0-28 93,0 1-109,0 0 0,0-13 0,0 12 0</inkml:trace>
  <inkml:trace contextRef="#ctx0" brushRef="#br1" timeOffset="186506.638">20307 11576 0,'0'26'140,"0"-13"-140,53 67 16,-40-54-16,0-13 16,-13 14-16,0-14 0,13-13 0,-13 13 15,27-13-15,-27 13 0,0 1 32,13-14-17,0 0 204,-13-14-219,14 1 0,-1 0 0,13-27 0,14 27 0,53-93 16,-80 93-16,26-27 0,-25 40 0,25-26 0,-39-1 0,53 14 0,-26-26 15,-14 12-15,13 27 0,-26-13 0,14 13 0,-1-13 16,-13-1-16,13 14 0</inkml:trace>
  <inkml:trace contextRef="#ctx0" brushRef="#br1" timeOffset="193093.574">19394 13481 0,'26'0'16,"-26"13"62,0 13-78,0-12 16,0-1-16,0 0 0,0 27 0,0-27 15,0 0-15,0 0 0,0 1 0,-13 12 0,13 14 16,0-14-16,0-13 0,0 14 0,0-14 0,0 53 0,0-39 15,0-14-15,0 13 0,0 1 0,-13-27 0,13 53 16,0-40-16,0 13 0,0-12 0,0-1 0,0 0 31</inkml:trace>
  <inkml:trace contextRef="#ctx0" brushRef="#br1" timeOffset="194288.199">19526 13613 0,'13'0'110,"-13"-13"-95,14 13-15,12-14 16,-13 14-16,14-13 0,-14 13 0,27 0 0,-27 0 0,27-26 15,-27 26-15,40 0 0,-40 0 0,14-13 0,-1 13 0,0 0 0,-12 0 16,25 0-16,27 0 0,-39 0 0,13 0 0,-27 0 0,27 0 16,-1 0-16,-26 0 0,93 0 0,-79 0 0,12 0 15,1 0-15,-13 0 0,-1 0 0,80 0 0,-40 0 16,0 0-16,-53 0 16,1 0-16,12 0 0,-13 0 0,1 0 0,-1 0 15,0 0-15,13 0 0,-12 0 16,-1 0-16,0 0 0,0 0 0,40 0 15,-39 0-15,-1 0 0,0 0 0,13 0 0,27 0 16,-26 0-16,-1 0 16,-12 0-16,-1 0 0,13 0 15,-13 0-15,14 0 16,-14 0-16,14 0 0,-14 0 0,26 0 16,-12 0-16,-14 0 0,0 0 15,14 0 1,-1 0-16,-12 0 0,-1 0 15,0 0-15,0 0 0,14 0 16,-14 0-16,0 0 16,0 0-1,1 0 63,12 0-62,-13 0-16,1 0 16,-14 13 124,0 26-140,0 28 0,0-1 0,0-40 0,0 40 0,-14 27 16,1-53-16,13 52 0,0-65 0,-13-14 16,13 13-16,-13-12 0,13-1 0,0-979 0,0 1972 15,0-980-15,0-13 0,0 27 16,0-14-16,-27-12 0,27-1 15,0 0-15</inkml:trace>
  <inkml:trace contextRef="#ctx0" brushRef="#br1" timeOffset="198888.335">21233 16973 0,'0'13'109,"0"1"-109,0-1 16,0 13-16,0-13 0,0 1 0,13 52 15,-13-53-15,13-13 0,-13 13 0,0 1 0,0 38 16,13-38-16,-13 25 0,0-25 0,0-1 0,14-13 0,-14 13 0,0 53 15,13-53-15,-13 27 16,0-27-16,26-13 0,-26 14 0,0-1 16,0 0-1,0 14 17,14-27-17,-14 13-15,0 0 16</inkml:trace>
  <inkml:trace contextRef="#ctx0" brushRef="#br1" timeOffset="199987.155">21299 16973 0,'26'0'141,"-12"0"-141,-1 0 0,0 0 0,0 0 0,14-13 0,-14 13 0,0 0 15,0 0-15,1 0 0,25-27 0,-25 27 0,-14-13 16,13 13-16,0 0 0,14 0 0,-14 0 16,-13-13-16,13 13 0,-13-13 15,13 13-15,-13 13 266,0 0-266,0 14 0,0-14 0,0 93 15,0-67-15,0-25 0,0 65 16,0-66-16,0 0 0,0 14 0,0-1 16,0-12-16,0-1 0,0 13 0,0-12 0,0-1 15,0 0-15,0 0 0,0 14 16,0-14-16,0 0 16,0 0-1,0 1 1,0 12-1,0-13-15,0 1 0,13-1 0,-13 0 16,0 13-16,27-12 0,-27-1 0,0 0 16,0 0-16,13 40 15,0-1032 1,-13 1985-16,0-980 0,14-26 16,-14-13 30,0 0-46,0-1 0,0 1 16,0 0-16,0-13 0,0 12 0</inkml:trace>
  <inkml:trace contextRef="#ctx0" brushRef="#br1" timeOffset="200991.47">21299 17621 0,'26'0'78,"-12"0"-78,25 0 16,-12 0-16,-14 0 0,0 0 15,14 0-15,-1 0 0,-13 0 0,1 0 16,-1 0-16,0 0 0,14 0 16</inkml:trace>
  <inkml:trace contextRef="#ctx0" brushRef="#br1" timeOffset="-188995.874">12819 6919 0,'0'26'63,"0"-12"-63,0-1 0,0 0 0,0 27 15,0-14-15,0 14 0,0 0 0,0-27 0,0 27 0,13-1 0,-13-12 16,0-14-16,0 13 0,0 1 0,0-14 0,0 0 0,0 1 16,0-1-16</inkml:trace>
  <inkml:trace contextRef="#ctx0" brushRef="#br1" timeOffset="-187297.158">12793 6945 0,'0'-13'110,"26"13"-110,-13 0 0,1 0 15,52 0-15,-27 0 0,14 0 0,159 0 16,-159 0-16,13-26 0,13 26 0,27 0 0,-66 0 0,39 0 0,67 0 16,-67 0-16,40 0 0,-66 0 0,13 13 0,40-13 0,-40 0 0,159 0 15,-145 0-15,-14 13 0,-13-13 0,13 0 0,13 0 0,-39 0 0,211 0 16,-211 27-16,26-27 0,-40 0 0,14 0 0,92 13 15,-65-13 1,-28 0-16,-25 0 0,-1 0 0,0 0 0,13 0 16,-12 0-16,-1 0 0,0 0 0,0 0 15,40 13-15,-40-13 0,1 0 0,12 0 0,1 13 0,-14-13 16,13 0-16,93 0 0,-105 0 0,12 0 0,14 0 16,-27 27-16,172-27 0,-53 13 15,-105 0-15,66-13 0,-54 0 0,-12 0 0,39 27 16,-40-27-16,14 13 0,39-13 0,-52 0 0,13 26 0,26-26 15,-40 0-15,14 0 0,-1 0 0,94 14 0,-80-14 0,-14 26 16,28-26-16,-41 0 0,14 0 0,26 13 0,119-13 16,-132 0-16,13 0 0,-26 0 0,13 0 0,198 27 15,-92-27-15,-133 0 0,107 13 16,-94-13-16,1 0 0,0 0 0,-14 0 0,14 0 0,26 0 16,0 0-16,-53 0 0,27 0 0,-14 0 0,41 0 0,-54 0 0,53 26 15,-26-26-15,-1 0 0,-12 0 0,-14 0 0,27 0 0,-1 0 0,94 0 16,-94 0-16,1 0 0,0 0 0,-14 0 0,14 0 0,26 0 15,-40 0-15,1 0 0,-1 0 0,-12 0 0,12 0 16,53 0-16,-52 0 16,-14 0-16,27 0 0,-27 0 0,0 0 0,1 0 15,-1 0-15,13 0 0,-13 0 0,1 0 0,-1 0 16,40 0-16,-40 0 0,0 0 0,0 0 16,14 0-16,13 0 0,-27 0 0,13 0 0,-12 0 15,-1 0-15,0 0 0,53 0 16,-13 0-16,-26 0 0,-14 0 0,0 0 15,13 0-15,14 0 0,-27 0 16,14 0-16,-14 0 0,0 0 0,1 0 0,-1 0 0,13 0 16,-13 0-16,1 0 0,12 0 15,1 0-15,-1 0 16,-13 0 0,1 0-16,12 0 0,-13 0 15,0 0-15,1 0 0,-1 0 0,13 0 16,-12 0-16,12 0 140,-13 0-124,40 0 0,-40 0-16,1 0 0,12 0 0,-13 0 0,1 0 15,-1 0-15,0 0 32,13 0-17,-12 0-15,-1 0 16,13 0-16,1 0 0,-14 0 0,27 0 15,-14 0-15,-13 0 0,1 0 0,12 0 16,1 0 47,-14 0-48,0 0-15,13 0 0,1 14 16,-14-14-16,0 0 0,1 0 15,-1 0 173,-13 13-188,0 0 0,0 0 0,13 14 0,-13-14 16,27 14-16,-14 39 0,0-13 15,0-53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6:45:1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15227 6509 0,'0'26'31,"0"-12"-15,0-1-16,0 40 0,0-27 0,0-13 0,0 1 0,13 12 15,-13-13-15,0 0 0,26 54 0,-26-54 0,0 0 0,0 14 16,0-14-16,0 0 0,0 13 0,14-26 15,-14 27-15</inkml:trace>
  <inkml:trace contextRef="#ctx0" brushRef="#br0" timeOffset="1208.283">15200 6482 0,'0'-13'140,"27"13"-140,-1 0 0,27-13 0,-26 13 0,39-27 0,0 27 16,-40-13-16,41-13 0,144 13 0,-145 13 0,-52-27 15,78 27-15,-26-13 0,-52 13 0,250-40 16,-171 40-16,277-26 16,-304 26-16,-26 0 0,13 0 0,13 0 0,132 0 0,-145 0 15,14 0-15,-54 0 0,40 0 0,-14 0 0,14 0 0,0 0 0,0 0 16,-26 0-16,-1 0 0,14 0 0,-27 0 0,93-14 16,-93 14-16,0 0 0,67 0 15,-27 0-15,26 0 16,-66 0-16,0 0 0,27 0 0,-27 0 0,27 0 0,0 0 15,-1 0-15,-25 0 0,-1 0 0,26 0 0,-25 0 0,25 0 0,94 0 16,-107 0-16,-13 0 0,14 0 0,-14 0 0,27 0 16,92 0-16,-119 0 0,159 0 15,-145 0-15,-1 0 0,1 0 16,39 0-16,-53 0 0,0 0 0,0 0 16,14 0-16,-14 0 0,14 0 0,-14 0 0,13 27 0,-12-27 0,-1 0 15,0 0-15,27 0 0,13 0 0,-40 0 0,13 0 0,1 0 16,-1 0-16,-13 0 0,40 0 0,-39 0 0,-1 0 15,26 0-15,-25 0 0,12 0 0,67 0 0,-54 0 16,-25 0-16,12 0 0,40 0 0,-52-13 0,184 13 16,-105 0-16,-54-14 0,67 14 15,-13 0-15,-80 0 0,27 0 0,-27 0 0,13 0 0,27-13 16,-40 13-16,27 0 0,-27 0 0,27 0 0,-27 0 0,1-13 0,65 13 16,-66 0-16,0 0 0,40 0 15,-26 0-15,-14 0 0,0 0 0,40 0 16,-40 0-16,1-26 0,-1 26 0,0 0 15,40 0-15,-27 0 0,-12 0 0,25 0 16,-12 0-16,-14-14 0,13 14 0,-12 0 16,-1 0-16,0 0 0,0 0 0,14 0 0,-14 0 0,0 0 0,0 0 15,1 0-15,12 0 0,-13 0 0,1 0 0,-1 0 0,0 0 0,14 0 16,12 0-16,-26 0 0,14 0 0,-14 0 16,0 0-16,40 0 0,-26 0 15,-1 0-15,1 0 0,-14 0 16,0 0-16,0 0 0,1 0 15,-1 0-15,13 0 16,1 0-16,-14 0 31,13 0 32,-12 27-63,-1-27 0,-13 13 0,13-13 0,0 13 0,27 67 15,-40-54-15,13-26 0,1 66 16,-14-53-16,13 1 0,-13 12 0,0-13 16,0 14-16,0-14 0,0 14 0,0-14 0,0 0 15,26 13-15,-26 1 0,0-14 0,0 0 16,0 1-16,0-1 0,13-13 0,-13 26 16</inkml:trace>
  <inkml:trace contextRef="#ctx0" brushRef="#br0" timeOffset="2868.417">15412 6906 0,'-26'0'0,"12"0"15,41 0 64,-14 0-79,0 0 0,67 0 15,-67 0-15,0 0 0,27 0 0,-1 0 0,-12 0 0,92 0 16,-93 0-16,14 0 0,0 0 0,13 0 0,-14-14 0,120-12 15,-106 26-15,-13 0 0,26 0 0,-13 0 0,-14 0 0,41 0 16,65-13-16,-12-14 16,-27 27-16,-54 0 0,-12 0 0,-27 0 0,14 0 0,39 0 15,13 0-15,-52 0 0,-1 0 0,40 0 0,-52 0 0,12 0 16,133 0-16,-146 0 0,27 0 16,-27 0-16,13 0 0,27 0 0,-39 0 0,-1 0 0,13 0 15,-13 0-15,1 0 0,39 0 0,-14 0 16,-12 0-16,-1 0 0,-13 0 0,14 0 15,-1 0-15,-12 0 0,-1 0 0,66 0 0,-52 0 0,-14 0 16,13 0-16,1 0 0,-1 0 0,80 0 16,-93 0-16,14 0 0,-14 0 0,27 0 0,26 0 15,-53 0-15,0 0 0,14 0 0,-14 0 0,0 0 0,14 0 16,-1 0-16,1 0 0,39 0 16,-53 0-16,0 0 0,0 0 0,27 0 0,-27 0 0,27 0 0,26 0 15,-26 0-15,-27 0 0,40 0 0,-13 0 0,-14 0 0,14 0 0,13 0 16,-27 0-16,54 0 0,-41 0 0,1 27 0,0-27 0,-14 0 0,93 0 15,-92 0-15,-1 0 0,-13 13 0,1-13 0,25 0 16,27 0-16,14 0 16,-54 0-16,-13 0 0,14 0 0,-14 0 0,0 0 15,1 0-15,-1 0 0,13 0 0,-12 0 0,-1 0 16,13 0-16,1 0 0,-14 0 0,0 0 16,0 0-16,1 0 0,12 0 15,-13 0-15,14 0 0,-14 0 16,27 0-16,-14 0 15,-13 0-15,14 0 0,-14 0 0,0 0 16,0 0-16,1 0 0,12 0 16,-13 0-16,1 0 0,-1 0 0,0 0 0,40 0 15,-40 0-15,0 0 0,14 0 0,-14 13 0,67-13 16,-41 0-16,-12 0 0,12 0 16,-25 0-16,-14 13 0,26-13 0,-13 0 0,27 0 15,-14 0-15,-12 0 0,-1 0 0,0 0 0,0 0 0,53 0 16,-52 0-16,12 0 0,-13 0 0,1 0 0,-1 0 0,40 27 15,-40-27-15,0 0 0,0 0 0,14 0 16,-14 0-16,14 0 0,-14 0 16,13 0-16,-12 0 0,-1 0 0,0 0 15,0 0-15,0 0 0,14 0 0,-14 0 0,0 0 16,14 0-16,-1 0 0,1 0 0,-14 0 16,40 0-16,-13 0 0,-27 0 0,0 0 15,0 0-15,40 0 0,-26 0 16,12 0-16,-25 0 15,-1 0-15,0 0 0,13 0 16,-12 0-16,-1 0 0,0 0 16,0 0-16,14 0 0,-14 0 15,0 0-15,-13 13 16,14-13-16,-1 0 0,0 0 0,27-26 16,13 26-1,-80 0-15,40 0 16,1 0-16,-1 0 0,0 0 0,0 0 15,14 0-15,-14 0 16</inkml:trace>
  <inkml:trace contextRef="#ctx0" brushRef="#br0" timeOffset="3647.861">18587 6866 0,'0'13'94,"-26"-13"-94,26 13 0,-14 1 15,1 25-15,-27 1 0,27 0 0,-119 185 16,92-186-16,-105 160 16,105-160-16,14 1 0,-14 0 0,-26 79 0,39-79 15,-12-27-15,39 27 0,-27-27 0,1 13 0,26 1 0,-40 12 0,40-25 16,0-1-16,-40 0 0,40 13 0,-13-26 0,13 14 0,-40 25 16,27-39-16,13 14 0,-13 12 0,13-13 15,-13-13 1,13 14-16,-14-14 0,14 13 0,0 0 15,-26-13 1,26 26 0</inkml:trace>
  <inkml:trace contextRef="#ctx0" brushRef="#br0" timeOffset="4159.506">17476 7858 0,'0'13'63,"0"27"-48,13-27-15,-13 1 0,26 38 0,-26-38 0,0-1 0,0 0 16,0 0-16,0 1 0,0 12 0,0-13 0,0 1 0,0-1 0,0 0 15,0 13-15,0-12 0,14-1 0,-14 0 16,0 0-16,13-13 94,0 0-79,0 0-15,14-13 0,-14 0 0,13-27 16,-26 27-16,14 13 0,12-13 0,-13 13 16,1-27-16,-14 1 0,13 26 0,0-13 15,14-1-15,-27 1 0,13 13 16,-13-13-16,13 0 0,0-14 16,0 27-16,-13-13 0,14 13 15,-14-13-15</inkml:trace>
  <inkml:trace contextRef="#ctx0" brushRef="#br0" timeOffset="4986.417">15782 8692 0,'14'0'156,"-14"13"-156,13-13 0,13 13 0,-12 14 0,-1-14 16,40 66-16,-27-26 16,27 40-16,-40-80 0,-13 27 0,14-27 0,-14 27 0,26-27 15,-13 40-15,-13-40 0,13 0 0,-13 0 0,0 1 0,0 12 0,0-13 16,0 0-16,14 14 0,-14-1 16,0-39 62,-14 13-78,1-13 0,-13 13 0,-1-66 15</inkml:trace>
  <inkml:trace contextRef="#ctx0" brushRef="#br0" timeOffset="5811.428">15928 8771 0,'13'0'125,"27"0"-125,39-26 15,-39 12-15,0 14 0,-14 0 0,-13-13 0,40 13 0,106-40 16,-93 14-16,0 13 0,-13 13 0,13-27 0,14 27 0,237-39 15,-237 39-15,-1-14 0,-13-12 0,-53 26 0,40 0 16,185-13-16,-172 13 0,40 0 16,0-27-16,-93 27 0,27 0 0,0 0 0,-27 0 0,0 0 15,0-13-15,1 13 0,12 0 0,-13 0 0,1 0 0,-1 0 0,0 0 16,14 0-16,-1 0 0,-13 0 0,0 0 16,1-13-16,12 13 0,14 0 0,-27 0 0,13 0 15,-12 0-15,-1 0 0,53 0 0,-26-13 16,13 13-16,-40 0 0,0 0 0,27 0 15,0 0-15,-27 0 0,-13-27 0,53 27 0,-40 0 0,13 0 16,-12 0-16,12 0 0,14 0 0,-27 0 16,13 0-16,1 0 0,-14 0 15,0 0-15,14 0 0,-14 0 0,0 0 0,53 0 16,-52 0-16,-1 0 16,0 0-16,14 0 140,-14 0-140,-13 13 0,13 1 0,-13-1 0,13 26 0,-13-12 16,0 13-16,13-27 0,14 93 0,-27-80 0,0-13 15,0 14-15,0-14 0,0 0 0,13 53 0,-13-39 0,0-1 16,0-12-16,0-1 0,0 0 0,0 27 0,0 26 16,0-53-16,0 14 0,0 12 15,0-26-15,0 1 0</inkml:trace>
  <inkml:trace contextRef="#ctx0" brushRef="#br0" timeOffset="7138.749">15954 9194 0,'0'0'0,"0"14"0,0-1 0,-13-13 0,13 13 16,0 0-16,0 14 15,27-27 32,-14 0-47,0 0 0,0 0 16,-13 13-16,14-13 0,12 0 15,-13 0 1,-13 13-16,40-13 16,0 0-16,-27 0 0,0 0 0,93 13 15,-40-13-15,-40 0 0,41 0 0,-14 0 0,13 0 0,53 0 0,-93 0 16,40 0-16,-13 0 0,13 0 0,-26 0 0,13 0 0,198 27 16,-237-27-16,39 0 0,13 0 0,-53 0 0,13 0 15,14 0-15,-27 0 0,0 0 0,1 0 0,12 0 0,27 0 16,-13 0-16,-1 0 15,-12 0-15,-14 0 0,0 0 0,1 0 16,25 0-16,-25 0 0,12 0 0,0 0 0,1 0 0,-14 0 0,0 0 16,93 0-16,-79 0 0,-1 0 0,1 0 0,-14 0 15,27 0-15,26 0 0,-40 0 0,1 0 0,-1 0 0,-13 0 16,14 0-16,52 0 0,-39 0 16,26 0-16,-53 0 0,14 0 0,-14 0 15,0 0-15,14 0 0,-1 0 0,-13 0 16,0 0-16,1 0 0,-1 0 15,0 0 1,14 0-16,-14 0 0,26 0 16,1 0-16,0 0 0,0 0 15,-27 0-15,0 0 0,27 0 16,-27 0-16,0 0 0,0 0 0,14 0 0,-1 0 16,-12 0-16,-1 0 0,0 0 0</inkml:trace>
  <inkml:trace contextRef="#ctx0" brushRef="#br0" timeOffset="8141.77">20307 7184 0,'0'-14'15,"13"14"142,0 0-142,14 14-15,-14 12 0,53 27 0,27 53 16,-80-67-16,13-25 0,1 25 16,13 1-16,-14-14 0,27 41 0,-13-28 0,-27-25 0,0 25 0,13-12 15,14-1-15,-27 14 0,54 39 0,-54-66 0,13 1 16,-13 12-16,-13-13 0,14 1 0,12 52 0,-26-53 15,13-13-15,-13 13 16,27-13 0,-27 13-1,13-13-15,-13 27 0,13-27 16,-13 13-16,14-13 0,-1 13 16,-13 1-16,26-14 0,-26 13 0,13 0 15,1-13-15,-1 0 0,27 40 16,-40-27-1,26-13-15,-26 13 0,13-13 0,-13 13 16,13-13 0</inkml:trace>
  <inkml:trace contextRef="#ctx0" brushRef="#br0" timeOffset="8836.452">20690 8030 0,'14'0'47,"39"40"-32,-40-27-15,13 14 16,1-27-16,-27 13 0,13-13 0,-13 13 0,13-13 0,0 40 16,1-40-16,-14 13 0,26-13 0,-26 13 0,13-13 0,1 13 15,-14 14-15,13-27 0,-13 13 0,13-13 0,27 27 16,-40-14-16,13-13 0,-13 26 0,13-26 15,0 0 64,14 0-17,-27-13-62,13 0 0,0 13 0,14-40 0,-14 14 16,13 12-16,-12 14 0,-14-13 0,13 13 0,-13-13 0,13 0 0,-13-14 15,13 27-15,-13-13 0,0 0 0,27 13 0,-27-13 0,26-54 16,-26 54-16,13 0 0,-13 0 0,14-14 0,-14 14 0,53-53 16,-40 26-1,0 40 1</inkml:trace>
  <inkml:trace contextRef="#ctx0" brushRef="#br0" timeOffset="9433.205">20373 8639 0,'0'13'63,"0"0"-63,0 0 0,0 14 0,26-14 0,-12 66 15,-14-65-15,0-1 0,0 27 0,0-27 0,0 0 16,0 93-16,0-80 16,0-12-16,0 39 0,0-40 0,0 0 0</inkml:trace>
  <inkml:trace contextRef="#ctx0" brushRef="#br0" timeOffset="10434.417">20452 8652 0,'0'-13'125,"27"13"-125,79-40 15,79 0-15,-132 40 0,13-13 0,106-13 16,-106 26-16,-26-14 0,-1 14 0,14 0 0,13-26 0,40 26 16,-66-13-16,-27 13 0,14 0 0,-1 0 0,-13 0 0,14 0 0,12 0 15,-25 0-15,-1 0 0,0 0 0,0 0 0,27 0 16,-27 0-16,1 0 15,-1 0-15,13 0 16,-13 0-16,1 0 0,-1 0 0,0 0 16,27 0-16,-27 0 0,0-27 15,1 27-15,12 0 0,-13 0 0,0 0 16,1-13-16,39 13 0,-14 0 16,1-13-16,-27 13 0,0 0 15,1 0-15,25-13 0,-25 13 0,-1 0 0,0 0 16,0 0-16,14 0 0,-27-14 15,13 14-15,0 0 0,0 0 0,27-13 0,-27 13 16,1 0-16,-1 0 0,0 0 0,13 0 16,-12 0-16,-1-26 15,0 26 1,0 0 15,14 0-31,-14 0 0,0 0 0,14-14 16,12 14-16,1 0 15,-13 0-15,-14 0 0,0-13 0,0 13 16,14 0-16,26 0 16,-80 0-16,27 13 172,0 27-172,0-13 0,27 171 15,-27-158-15,0 13 0,0-14 0,0-12 0,0 12 0,0 81 16,0-107-16,0 0 0,0 13 0,0 14 0,0-27 0,0 27 15,0 26-15,0-13 0,0-40 0,0 1 0,0-1 0,0 26 16,0 28-16,0-54 0,0 0 0,0 0 0,0 14 16,0-14-16,-14-13 62</inkml:trace>
  <inkml:trace contextRef="#ctx0" brushRef="#br0" timeOffset="11278.836">20492 9274 0,'-13'0'16,"13"-14"-1,26 14 63,14 0-78,0 0 0,-14 0 16,40 0-16,-26 0 0,13 0 0,13 0 0,185-13 16,-158 13-16,-40 0 0,13 0 0,-13 0 0,159 0 15,-173 27-15,1-27 0,0 0 0,-14 0 0,120 13 16,-107-13-16,-12 0 0,26 0 16,-40 0-16,13 0 0,-12 0 0,-1 0 0,0 0 0,27 0 15,-27 0-15,0 0 0,0 0 0,1 0 16,25 0-16,-25 0 0,-1 0 15,0 0-15,40 0 0,-27 0 16,-12 0-16,-1 0 0,0 0 0,0 0 0,14 0 0,-14 0 16,27 0-16,-1 0 15,-12 0-15,12 0 0,-25 0 0,-1 0 16,27 0-16,-27 0 16,0 0-16,14 0 0,-1 0 15,-13 0-15,0 0 0,1 0 0,-1 0 16,13 0-1,-12 0-15,-1 0 32,0 0-17,0 0-15,14 0 16</inkml:trace>
  <inkml:trace contextRef="#ctx0" brushRef="#br0" timeOffset="12450.309">17555 9393 0,'-26'0'78,"12"13"-78,1 0 0,13 0 0,-13-13 0,0 27 15,-14-27-15,14 26 0,0-12 0,0-1 0,-1 27 0,-12-27 0,-67 119 16,80-92-16,-27-1 0,14 14 0,13-13 0,-1 0 0,-91 92 16,91-92-16,-12 26 0,13-26 0,-40 12 0,40-12 0,-106 172 15,79-133-15,27-39 0,-54 105 16,54-131-16,0 25 0,-13 1 0,26 0 0,-14-27 0,1 40 15,0-40-15,13 14 0,-27-1 0,14 0 0,0-12 0,13 39 16,-53 52-16,53-91 0,0-1 0,-13 0 16,-14 40-16,27-40 0,-13-13 0,13 13 0,0 14 15,0-14-15,-26-13 0</inkml:trace>
  <inkml:trace contextRef="#ctx0" brushRef="#br0" timeOffset="12934.946">16285 10808 0,'0'14'47,"0"78"-32,0-65-15,-13-1 0,13 14 0,-13 39 16,13-66-16,-14 1 0,14 25 0,0-25 0,0 25 0,-26 41 16,13-41-16,-14 27 15,27-52-15,0 12 0,0-13 0,0 1 0,0-1 0,-13 26 16,13-25-16,13-41 62,0 14-62,1 13 0,-14-13 16,26 0-16,-13 13 0,-13-14 0,14 14 0,-14-26 0,0 13 16,13-1-16,0 14 0,-13-13 0,0 0 15,27 13-15,-27-27 0,13 14 16,-13 0-16,13 0 16,-13 0-16</inkml:trace>
  <inkml:trace contextRef="#ctx0" brushRef="#br0" timeOffset="31916.889">16206 10888 0,'0'13'234,"0"27"-234,13-27 0,0 13 16,-13 14-16,0-14 0,0-12 15,0 12-15,0-13 0,27 1 16,-27-1-16,0 0 0,0 14 0,0-14 16,0 0-16,0 0 15,0 0-15,0 1 0,0 12 32,0-13-17,0 1 1,0-1-1,0 0 1,0 27-16,0-27 0,13 53 16,-13-53-16,13-13 15,-13 14-15,0-1 0,0 13 0,0-13 32,13-13 249,1 0-281,12 0 0,53-26 15,-65 26-15,12 0 0,14-13 0,-1 0 0,120-14 16,-40 14-16,0-27 16,-105 40-16,25 0 0,-26 0 0,27-13 0,-27 13 0,54-13 15,-54 13-15,0 0 0,0 0 0,0 0 0,40 0 16,-53-27-16,14 27 0,-1 0 0,13 0 0,-12 0 16,-14-13-16,13 13 15,0 0-15,0 0 16</inkml:trace>
  <inkml:trace contextRef="#ctx0" brushRef="#br0" timeOffset="38532.457">13018 6972 0,'13'0'63,"0"0"-63,-13 13 0,13-13 0,14 13 0,-14-13 0,53 40 15,-53-27-15,27 0 16,26 14-16,-39-27 0,-14 26 0,0-12 0,13-14 0,1 13 15,26 0-15,-27 14 0,-12-14 0,25-13 0,-26 13 0,27 0 16,-27 0-16,67 14 0,-41-14 0,-25 0 0,25 14 0,-25-14 16,25-13-16,-26 13 0,54 14 0,-41-27 0,14 26 0,-27-13 15,13 1-15,1-14 0,39 53 0,-26-53 0,-27 0 16,0 13-16,27 0 0,0 13 0,26 1 16,-27-1-16,-12-26 0,-27 14 0,26-14 15,-26 13-15,27-13 0,-14 13 0,13-13 0,-12 0 16,-14 13-16,13-13 0,-13 14 0,53-14 15,-40 0-15,0 26 0,1-13 0,-1-13 0,132 53 16,-131-40-16,12-13 0,14 14 0,-1 12 0,120 27 16,-93-27-16,14 1 15,-41-1-15,-25-26 0,-1 14 0,26-14 0,-12 13 0,13 13 16,-14-13-16,1-13 0,-1 0 0,14 14 0,-27 12 0,0-26 0,80 27 16,-80-27-16,27 0 0,-27 13 0,0 13 0,0-26 0,67 27 15,-41-27-15,-39 13 0,27-13 0,-1 0 0,-12 13 16,65 27-16,-66-40 0,80 40 15,-67-40-15,1 26 0,12-26 0,-25 13 16,25-13-16,14 14 0,-26 12 0,-1-13 0,27-13 0,-40 13 0,14-13 16,12 14-16,1 12 0,39-13 0,-65-13 0,12 27 0,1-14 0,-1-13 15,14 13-15,-27-13 0,106 53 16,-106-53-16,1 0 0,12 13 0,14 1 16,-1-14-16,-25 0 31,-14 26-16</inkml:trace>
  <inkml:trace contextRef="#ctx0" brushRef="#br0" timeOffset="41115.116">16563 8017 0,'13'0'125,"14"0"-125,-14 0 16,-13 13-16,13-13 0,0 0 0,27 27 16,-27-14-16,0-13 0,-13 13 0,14-13 0,12 13 15,1 1-15,-14 12 0,0-26 0,14 26 16,-1-26-16,-26 14 0,26-1 16,-12 13-16,-1-12 0,13-14 15,-12 26-15,12-13 16,-26 14-16,13-27 0,-13 13 0,27-13 0,-27 13 15,13 0-15,0-13 0,-13 14 16,13-14-16,1 13 0,-14 13 0,26-26 0,-26 14 16,0-1-16,13-13 0,-13 13 15,14-13-15,-14 13 16,13-13 0,-13 27-1,0-14-15,13-13 0,-13 13 16,26-13-16,-26 13 15,0 1 1,14-14-16,-14 26 63,0-13 233,-27 1-296,14-1 0,-13 13 0,-14-12 0,13-1 0,1-13 0,13 13 0,-27 13 16,27-12-16,-40-14 0,40 13 0,-1-13 0,1 13 0,13 0 0,-26-13 16,13 0-16,-1 0 0,-39 27 0,40-27 15,0 0-15,0 0 0,-1 13 0,-12-13 0,26 13 16,-13-13-16,0 0 16,-1 0-16,14 13 0,-13-13 15,-13 0 1,12 0 46,14 14-46,-13-14-16,0 0 0,13 26 0,-13-26 0,-1 0 16</inkml:trace>
  <inkml:trace contextRef="#ctx0" brushRef="#br0" timeOffset="42547.022">14618 7131 0,'0'13'47,"0"0"-47,0 0 0,0 1 0,0-1 16,0 13-16,0-13 0,0 1 0,0-1 0,0 40 0,-13-27 15,13 1-15,0-14 0,0 13 0,0-12 0,0 78 16,0-79-16,0 14 0,0-14 0,0 27 0,0 26 0,-13-26 15,13-27-15,0 13 0,0 1 0,0-14 0,0 0 0,0 80 16,0-80-16,0 14 16</inkml:trace>
  <inkml:trace contextRef="#ctx0" brushRef="#br0" timeOffset="43745.253">14486 7078 0,'0'-14'0,"13"14"156,0 0-156,1 0 16,12 0-16,-13 0 0,1 0 0,-1 0 0,53 0 15,-40 0-15,-12 0 16,12 0-16,-13 0 0,1 0 0,-1 0 0,0 0 15,13 0 1,-12 0 15,-1 0-15,0 0-16,0 0 16,14 0-16,-14 0 0,-13 14 0,13-14 15,0 0-15,-13 13 16,14-13-16,12 0 15,-26 13-15,13 14 16,-13-14 0,0 0-1,0 0-15,14-13 0,-14 14 16,0 12 31,0-13-47,0 0 15,0 1-15,0-1 0,0 13 0,0 1 16,0-14-16,0 0 0,0 14 0,0-14 0,-14 13 16,14-12-16,0 12 0,-26-13 15,26 1 1,-13-14 0,-1 13-16,1-13 15,13 13-15,-13-13 0,13 26 0,-26-26 0,12 14 0,1-14 16,13 13-16,-13-13 0,0 0 0,13 13 0,-27-13 15,14 13-15,0-13 16,0 0 0,-1 0 77,-12 0-93,13 0 16,-1 0-16,1 0 0,0 0 0,-14 0 16,14 0-1</inkml:trace>
  <inkml:trace contextRef="#ctx0" brushRef="#br0" timeOffset="45206.831">15253 7488 0,'13'0'360,"14"0"-360,-14 13 0,27 13 15,-14-26-15,-12 14 0,-1-14 0,0 0 0,0 0 16,-13 13-16,0 0 109,0 0-77,0 14-32,0-14 0,0 0 0,0 1 0,0 38 15,0-38-15,0-1 0,0 0 0,0 0 0,0 40 16,0-39-16,0-1 0,0 13 16,0-13-16,0 1 0,0-1 15,0 0-15,0 27 16,0-27-16,0 0 0,0 0 15,0 14-15,0-14 16,27-13 0,-27 13-16,26-13 0,-13 0 15,1 0-15,12 0 32,-13 0 93,1 0-125,-1-13 0,-13-13 15,13 26-15,-13-14 0,0 1 16,26 13-16,-26-13 31,14 0-31,-14-27 16,13 40-16,0-66 15,-13 53-15,0 0 0,13-40 0,14 53 0,-27-14 16,13 1-16,0 0 0,-13 0 16,0-14-1</inkml:trace>
  <inkml:trace contextRef="#ctx0" brushRef="#br0" timeOffset="45948.63">15399 7276 0,'13'13'94,"0"-13"-94,14 14 15,-1-1-15,-13-13 0,1 0 16,-14 13-16,26-13 0,-13 0 0,-13 13 47</inkml:trace>
  <inkml:trace contextRef="#ctx0" brushRef="#br0" timeOffset="50304.819">16312 9988 0,'0'13'47,"0"1"-31,0-1-16,0 13 0,0-13 0,0 1 0,0-1 15,0 27-15,0-27 0,0 0 0,0 0 16,0 1-16,0-1 0,0 13 0,0-13 15,0 1-15,0 12 0,0 1 0,0-14 16,0 0-16,0 0 16,13-13-1,0 0 17,13 0-32,-12 0 15,-14 14-15,13-14 0,13 0 16,1 0-16,-27 26 0,13-26 0,14 0 15,-14 0-15,13 0 16,-13 0-16,-13-13 16,14 0-1,-14-1-15,13 14 0,-13-13 0,13 0 16,-13-14-16,27 27 0,-27-13 0,13 13 16,0-26-16,0 12 0,-13-12 15,40 13-15,-40 0 0,26-14 16,-12 14-16,-14-14 0,13 14 15,13 0-15,-26 0 16,14 13-16,-41 0 156,14 0-156,0 0 16,-1 0-16,14-14 0,-13 14 0,-13 0 16,13 0-1,13-26-15,-14 26 16,1 0-1,0 0-15,-14 0 0,27-13 16,-13 13-16,0 0 0,0-13 0,-1 13 16,14-14-16,-26 14 0,13 0 15,0 0 1,-1 0 31,14-13-47,-13 13 94,-13 0-79,12 0-15,1 0 0,0 0 0,0 0 0,-14 0 16,-12 13-16,25 1 0,-12-14 0,13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6:49:55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4154 0,'0'-13'16</inkml:trace>
  <inkml:trace contextRef="#ctx0" brushRef="#br0" timeOffset="2216.528">212 14076 0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6:50:32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11536 0,'0'13'63,"0"0"-63,0 27 0,26 0 0,-13-14 0,27 106 15,-40-105-15,13 13 0,-13-27 0,0 13 0,0-12 16,27 65-16,-1-66 16,-26 0-16,0 1 0</inkml:trace>
  <inkml:trace contextRef="#ctx0" brushRef="#br0" timeOffset="1444.903">8520 11615 0,'0'0'16,"0"-13"93,13 13-93,0-13-16,27-14 16,-14 27-16,14-13 0,66-13 15,-93 26-15,27 0 0,-27-27 0,0 27 0,0 0 0,40-13 16,-40 13-16,1 0 0,12 0 0,-13 0 0,1 0 0,-1 0 15,0 0-15,14 0 0,-27-13 0,13 13 0,0 0 16,0 0-16,0 0 16,14-13-16,-14 13 0,0 0 0,1 0 15,12 0-15,40-14 16,-53 14-16,14 0 0,-14-13 0,0 13 16,40 0-16,-40 0 0,1 0 0,-14-26 0,13 26 15,0 0-15,14 0 0,-1 0 0,-13-14 0,1 14 0,12 0 16,-13 0-16,27-13 0,-14 13 15,-12 0-15,12-13 16,27 13-16,-40-13 0,14 13 0,-14 0 16,13 0-16,-12-27 0,-1 27 0,0 0 0,27 0 0,-27 0 0,0 0 15,-13-13-15,13 13 0,1 0 0,12 0 0,1-13 0,-14 13 0,0 0 16,13 0-16,-12 0 0,-14-13 0,39 13 16,-12 0-16,-14 0 0,0 0 0,-13-14 0,53 14 15,-40 0-15,1 0 0,-1 0 0,53-26 16,0 13-16,0 13 15,-52 0-15,12 0 0,14-14 0,-27 14 0,27 0 0,65 0 16,-65 0-16,13-26 0,-13 26 0,13 0 0,13 0 0,132-13 16,-105 13-16,-14 0 0,-26 0 0,40 0 0,-40 0 0,26 0 15,159 0-15,-185 0 0,26 0 0,-12 0 0,12 0 0,-13 0 16,159 26-16,-146-26 0,1 0 0,-14 13 0,0-13 16,-13 27-16,251-14 0,-171 14 15,-81-27-15,81 13 0,-120-13 0,27 26 0,-1-26 16,-25 0-16,12 0 0,40 13 0,-39-13 0,-14 0 15,0 0-15,0 0 0,27 0 0,-27 0 0,0 0 0,1 0 16,-1 0-16,27 14 0,-27-14 16,0 0-16,0 0 0,14 0 0,12 0 0,1 0 15,-27 13-15,1-13 0,-1 0 0,93 26 16,-67-26-16,-25 0 0,39 0 16,-14 0-16,-26 0 0,-13 14 0,27-14 0,-1 0 0,1 0 15,-1 0-15,-12 0 0,12 0 0,-13 0 0,0 0 0,40 0 16,-39 0-16,12 0 0,0 13 0,-12-13 0,-1 0 0,27 0 0,-1 0 15,1 13-15,-27-13 0,0 0 0,1 0 0,12 0 0,14 0 16,-27 0-16,0 27 0,14-27 0,-14 0 0,13 0 16,14 0-16,-13 0 15,-14 0-15,0 0 16,13 13-16,-12-13 0,-14 13 156,0 0-156,0 27 16,0-27-16,0 40 0,0-13 0,-14-14 0,1 80 15,13-93-15,0 27 0,0-27 0,0 0 0,0 1 0,0 65 16,0-39 0,0-27-16,0 0 0,0 0 0,0 1 0</inkml:trace>
  <inkml:trace contextRef="#ctx0" brushRef="#br0" timeOffset="2808.986">8533 12158 0,'13'0'78,"13"0"-78,-12 0 0,52-14 0,-40-12 16,14 26-16,0-13 0,13 13 0,-14 0 0,120-40 0,-106 40 16,13-26-16,14 26 0,-14-14 0,-13 14 0,251-39 15,-119 12-15,-39 14 16,-80 13-16,0-26 0,-40 26 0,14 0 0,26-14 0,-13 14 0,13 0 0,-26-26 16,0 26-16,-1 0 0,-12 0 0,-1 0 0,1 0 0,26 0 15,-40 0-15,26-13 0,-25 13 0,-1 0 0,0 0 0,0 0 0,67 0 16,-54 0-16,-13 0 0,1 0 0,-1 0 0,40 0 15,-40 0-15,40 0 16,-40 0-16,0 0 0,1 0 0,-1 0 16,13 0-16,-12 0 0,-1 0 0,0 0 0,0 0 0,0 0 15,40 0-15,-39 0 0,-1 0 0,13 0 0,-12 0 16,65 0-16,-66 0 0,0 0 0,14 0 16,-1 0-16,93 0 0,-13 0 15,-93 0-15,67 0 0,-40 0 0,-27 0 0,26 0 16,-25 0-16,39 0 0,-1 0 0,-38 0 0,12 0 0,-13 0 0,27 0 15,0 0-15,-27 0 0,66 0 0,-65 0 0,25 0 0,1 0 16,-27 0-16,14 0 0,-1 0 0,53 0 0,-65 0 16,-1 0-16,13 0 0,1 0 0,-14 0 0,53 0 15,-53 0-15,14 0 0,-1 0 0,-12 0 0,-1 0 0,13 0 0,54 0 16,-67 0-16,132 0 16,-131 0-16,25 0 0,-25 0 0,25 0 0,-25 0 0,65 0 15,-66 0-15,27 0 0,-1 0 0,-12 0 0,-14 0 0,27 0 0,13 0 16,-27 0-16,1 0 0,-1 0 0,-13 0 0,27 0 0,-13 0 15,12 0-15,-26 0 0,1 0 0,-1 0 0,13 0 0,-12 0 0,-1 0 0,66 0 16,-66 0-16,67 0 16,-67 0-16,0 0 0,14 0 0,-14 0 0,0 0 15,0 0-15,1 0 0,12 0 0,-13 0 0,1 0 16,-1 0-16,0 0 0,13 0 0,-12 0 0,-1 0 16,0 0-16,27 13 0,-27-13 0,0 0 0,1 0 15,-1 0-15,53 0 16,0 0-16,-53 0 0,1 0 15,12 0-15,-13 0 0,0 0 16,1 0-16,-1 0 16,27 0-1,-27 0-15,0 0 0,0 0 0,53 0 16,-52 0-16,65 0 16,-66 0-16,14 0 0</inkml:trace>
  <inkml:trace contextRef="#ctx0" brushRef="#br0" timeOffset="3584.567">11020 12237 0,'0'-13'15,"-13"13"110,13 26-125,0-12 0,-27 12 16,1 14-16,-40 66 0,39-93 16,14 0-16,-14 13 0,27-12 0,-26-1 0,-14 40 0,40-40 15,-13-13-15,13 13 0,-26-13 0,12 13 0,14 1 16,-13-14 0</inkml:trace>
  <inkml:trace contextRef="#ctx0" brushRef="#br0" timeOffset="4169.005">9247 13295 0,'-26'0'31,"13"14"-15,-1-14-16,14 13 0,-13 0 0,0-13 0,-40 79 16,40-52-16,13-1 0,-14-12 0,-12 25 0,13 27 15,13-52-15,0-1 0,0 0 0,-13 14 0,13-14 0,-14 0 16,14 14-16,0-1 0,0-13 0,0 0 0,0 14 15,0 13-15,0-27 16,0 0-16,0 0 16</inkml:trace>
  <inkml:trace contextRef="#ctx0" brushRef="#br0" timeOffset="4882.745">9036 13269 0,'13'-13'78,"0"13"-78,13 0 0,-12 0 16,-1 0-16,40-27 0,-40 27 0,0 0 0,1 0 0,-1 0 15,13-13-15,-13 13 0,80-13 0,-80 13 16,27 0-16,-27-13 0,133-14 0,-120 27 0,40 0 15,-26-13-15,13 13 0,145-13 0,-145 13 0,13-27 16,-13 27-16,13 0 0,-13 0 0,225-13 16,-13 13-16,-252 0 15,27 0-15,-27 0 0,13 0 0,-12 0 0,78 0 0,-79 0 16,1 0-16,-1 0 0,13 0 0,1 0 0,-14 0 16,0 0-16,0 0 0,14 0 0,-14 0 0,27 0 15,-14 0-15,-12 0 0,-1 0 0,0 0 0,0 0 0,53 0 16,-52 0-16,52 0 15,-53 0-15,13 0 0,-12 0 0,-1 0 0,0 0 16,0 0-16,14 0 0,-14 0 0,0 0 0,1 0 0,-1 13 16,26-13-16,-25 0 0,-1 0 0,0 0 0,0 0 15,14 0-15,-27 13 125,0 27-125,-13-27 0,13 14 0,-27 132 0,27-93 16,-26-13-16,26-14 0,0 1 0,-27 13 0,27-27 0,-13 54 16,13-67-16,0 0 0,0 0 0,0 14 15</inkml:trace>
  <inkml:trace contextRef="#ctx0" brushRef="#br0" timeOffset="5420.308">9247 13719 0,'13'0'94,"1"0"-94,118 0 16,0 0-16,-39 0 0,13 0 0,-27 0 0,40 0 0,185 0 15,-185 0-15,-13 0 0,13 0 0,-39 0 0,39 13 0,225-13 16,-252 0-16,-12 0 0,-1 0 0,-13 0 0,-13 0 0,119 0 15,-119 0-15,-40 0 0,27 0 0,-27 0 0,67 0 16</inkml:trace>
  <inkml:trace contextRef="#ctx0" brushRef="#br0" timeOffset="6050.122">13176 12171 0,'27'0'47,"26"53"-47,-14-13 0,1-1 0,0 1 16,-1-27-16,80 133 0,-79-80 0,0-53 0,-1 27 15,-25-1-15,12 1 0,-13 0 0,40 26 0,-39-53 0,12-13 0,-26 13 16,13 1-16,-13 12 0,13-26 0,-13 27 16,14-27-16</inkml:trace>
  <inkml:trace contextRef="#ctx0" brushRef="#br0" timeOffset="6471.103">13031 13335 0,'13'0'47,"13"53"-47,-12-40 0,-1 67 15,-13-67-15,13-13 0,-13 26 0,0-12 16,0-1-16,0 0 0</inkml:trace>
  <inkml:trace contextRef="#ctx0" brushRef="#br0" timeOffset="7334.793">13031 13269 0,'0'0'0,"0"-13"79,79-1-64,-52 14-15,171-66 0,-158 53 0,-1 0 0,28-14 16,-15 14-16,15-13 0,-1 12 0,-27 14 0,1-26 0,0 13 0,-14 13 15,14-27-15,-14 27 0,41-13 0,-54 0 0,0 13 0,27 0 0,-27-13 16,0 13-16,0 0 0,14 0 0,26-40 16,-27 40-16,-13 0 0,1-13 0,-1 13 0,27 0 0,-27 0 0,-13-13 15,13 13-15,0 0 0,1 0 0,-1 0 0,-13-14 0,53 14 16,-53-26-16,53 26 0,-14-13 16,-12 13-16,-14-14 0,0 14 0,14 0 15,-1 0-15,-13 0 0,-13-13 0,14 13 0,12 0 16,0 0-16,-12-13 0,-1 13 0,0 0 0,0 0 0,1-27 0,25 27 0,41-13 15,-67 13-15,0 0 0,14 0 16,-1-13-16,0 13 0,1 0 16,-27-13-16,13 13 15,0 0-15,1 0 16,-1 0-16,13 0 16,-12 0-16,-1 0 15,0 0-15,0 0 0,27 0 16,-27 0-16,-13-13 15,13 13-15,1 0 0,-1 0 16,13 0 0,-12 0 46,-1 0-46,0 0-16,0 0 15,14 0 17,-27 13-32,13 13 15,-13 1-15,13-1 0,-13-13 0,0 1 0,0 12 0,0-13 0,0 1 16,13 38-16,-13-38 0,0-1 0,0 0 16,0 0-16,0 14 0,0-14 15,0 0-15,0 0 0,14-13 16,-14 14-16,0-1 0,26 106 15,-26-79-15,27 79 16,-27-93-16,0-13 0,0 1 0,0 12 0,0 1 0,13-27 16,-13 13-16</inkml:trace>
  <inkml:trace contextRef="#ctx0" brushRef="#br0" timeOffset="8001.255">13044 13639 0,'26'0'62,"-12"0"-62,52 0 0,-40 0 16,14 0-16,13 0 0,13 0 0,-13 0 0,291-13 15,-93-13-15,1 26 16,-80 0-16,-120 0 0,15 0 0,12 0 0,-39 0 0,52 0 16,-52-14-16,0 14 0,-27 0 0,0 0 0,27 0 0,-27 0 0,0 0 15,-13-13-15,13 13 0,1 0 0,-1 0 0,13 0 16,-12 0-16,-1 0 15,0 0-15,0 0 0,27 0 16,-27 0-16,0 0 0,1 0 0,12 0 0,1 0 16,-14-13-16,0 13 0,14 0 15,-14 0-15,0 0 0,0-26 16,0 26-16,14 0 0,-14 0 16,0 0-16,14-14 0,13 14 15,-14-13-15,-13 13 0,14-13 0,-14 13 16,0 0-16,0 0 0,14-40 0,-1 40 0,-26-13 0,14 13 15,-14-13 1,0-1 0</inkml:trace>
  <inkml:trace contextRef="#ctx0" brushRef="#br0" timeOffset="8775.729">13705 13851 0,'-26'13'110,"13"-13"-110,13 13 0,-14 27 0,1-40 0,0 13 0,13 1 0,-26-1 0,12 13 15,1-12-15,13-1 0,-53 53 0,40-53 0,13 0 16,-13-13-16,13 14 0,-27 25 0,27-25 0,-26-14 15,26 13-15,-13-13 0,-1 26 16,1 1-16,13-14 0,-13-13 16,13 13-16,-27-13 0,27 13 15</inkml:trace>
  <inkml:trace contextRef="#ctx0" brushRef="#br0" timeOffset="9259.49">13018 14684 0,'0'14'47,"13"-14"-32,13 0-15,-13 0 0,1 0 0,-1 13 0,0 0 16,-13 0-16,27 1 0,-27-1 0,0 13 0,13-26 16,-13 14-16,0-1 15,13-13 1</inkml:trace>
  <inkml:trace contextRef="#ctx0" brushRef="#br0" timeOffset="9630.881">13189 14711 0</inkml:trace>
  <inkml:trace contextRef="#ctx0" brushRef="#br0" timeOffset="10178.759">13097 14711 0,'0'13'94,"0"0"-94,0 1 0,0-1 16,0 27-16,0-27 0,0 0 0,0 13 0,0 1 0,0-14 0,13 53 15,14-52-15,-27 12 0,0-13 0,0 0 0,0 1 0,13 39 16,-13-40-16,0 0 0,0 0 0,0 0 0,0 14 15</inkml:trace>
  <inkml:trace contextRef="#ctx0" brushRef="#br0" timeOffset="11100.64">13123 14698 0,'0'-27'0,"14"27"110,-1 0-110,26-13 15,-12 0-15,-14 13 0,14 0 0,12-13 0,1 13 0,172-40 16,-67 13-16,27-12 15,-132 39-15,0-14 0,12 14 0,-38 0 0,65 0 16,-66 0-16,40-13 0,-40 13 0,1 0 16,-1 0-16,0 0 31,14 0-15,12 0-16,-25 0 0,-14-26 0,26 26 15,-13 0-15,0 0 0,1-13 0,-1 13 0,13-993 0,-12 1986 16,-1-993-16,0 0 0,0 0 15,0 0-15,14 0 16,-14 0-16,0 0 0,1 0 16,-14 26 140,0-13-156,0 27 16,0-27-16,-14 80 0,14-67 0,0-13 0,0 1 0,-13-14 15,13 13-15,-26 0 0,26 27 0,-14-40 0,14 13 0,0 0 16,0 1-16,0 12 0,0-13 0,-13-13 15,13 13-15,0 1 0,-13 25 16,13-25-16,-13-1 0,13 0 16,0 0-16</inkml:trace>
  <inkml:trace contextRef="#ctx0" brushRef="#br0" timeOffset="11828.731">12951 15134 0,'40'0'63,"13"0"-63,-27 0 16,14 0-16,13 0 0,13 0 0,-13-13 0,13 13 0,-13 0 0,13 0 0,53-26 15,-39 26-15,-14-14 0,-13 14 0,39 0 0,-39 0 0,13 0 0,159-26 16,-145 13-16,-27 13 15,-40-14-15,0 14 0,14 0 0,-14 0 16,0 0 62,0 0-62,0 0-16,14 0 15</inkml:trace>
  <inkml:trace contextRef="#ctx0" brushRef="#br0" timeOffset="13482.39">10226 12647 0,'0'-13'32,"0"26"-1,0 0-16,0 1-15,0 12 0,13-13 0,-13 1 0,0-1 0,14 0 0,-14 13 16,0-12-16,0-1 0,0 0 0,0 0 0,0 14 0,26-14 0,-26 0 16,0 1-16,0 25 0,0-26 0,0 1 0,0-1 0,0 0 15,0 40-15,0-40 0,0 0 16,0 14-16,0-14 0,13-13 16</inkml:trace>
  <inkml:trace contextRef="#ctx0" brushRef="#br0" timeOffset="14539.302">10081 12978 0,'13'0'94,"13"0"-94,-26 13 0,14 14 0,-1-27 0,0 13 0,0 0 15,-13 0-15,27-13 0,-14 13 0,27 27 16,-40-27-16,26 1 0,-26-1 0,13-13 0,1 40 16,-14-27-1,13-13-15,0 0 16,-13 13 0,26-13-1,-12 0 95,-14-13-110,13 0 0,0 13 0,-13-27 0,13 14 15,-13 0-15,14-1 0,25-25 0,-39 25 0,14 14 0,-14-13 16,0 0-16,13 13 0,0-13 0,-13-14 15,0 14 17,0 0-17,26 0 1,-26-1-16</inkml:trace>
  <inkml:trace contextRef="#ctx0" brushRef="#br0" timeOffset="15683.982">13970 13930 0,'0'14'110,"0"-1"-110,0 0 0,-13-13 0,13 27 0,-27 25 15,14 28 1,13-67-16,-13-13 0,13 27 0,0-14 0,0 0 0,-27 0 16,27 0-16,0 14 0,0-14 0,0 0 0,0 1 0,-13 25 15,13-26-15,0 1 0,-13-1 0,13 0 0,0 14 16,0-14-16,0 0 0,0 0 0,-13-13 31</inkml:trace>
  <inkml:trace contextRef="#ctx0" brushRef="#br0" timeOffset="16787.264">13666 14301 0,'13'0'78,"0"26"-78,27-13 16,-40 1-16,13-14 0,-13 13 15,13-13-15,-13 13 0,14-13 16,12 40-16,-26-27 0,0 0 0,13-13 0,-13 14 16,13 12-16,-13-13 0,14-13 0,-14 13 0,0 1 15,13-1-15,-13 13 16,0-39 187,0 0-203,0 0 0,13 13 0,-13-14 0,0 1 16,27-53-16,-1 26 15,-26 27-15,27-13 0,-27 12 0,0-12 0,26 26 0,-26-13 16,13 13-16,-13-13 0,13-1 0,1 1 16,-14-13-16</inkml:trace>
  <inkml:trace contextRef="#ctx0" brushRef="#br0" timeOffset="78768.087">10067 13507 0,'-26'0'219,"26"13"-219,-13 1 15,-40 52-15,40-40 0,13 27 0,-27-53 0,27 27 0,-26 12 16,-27 54-16,26-93 0,27 13 0,-26 0 0,26 0 16,-27 40-16,14-53 0,13 14 0,-13-14 0,-14 0 15,14 53-15,-13-40 16,26 0-16,-40 27 0,40-27 15,-13 0-15,0 0 0,-14 27 0,-13-27 0,40 1 0,-13-1 16,0 13-16,-13-13 0,12 1 0,1 12 0,-27 14 0,40-27 0,-13 0 16,0 27-16,0-40 0,52-13 0,-65 26 15,13 0-15,13 0 0,-14 1 0,14 12 0,-26 1 16,-27 39 0,40-66-16,13 13 0,-13-13 0,13 13 15,0 14-15,-27-27 0,27 13 16</inkml:trace>
  <inkml:trace contextRef="#ctx0" brushRef="#br0" timeOffset="79389.425">9036 14261 0,'0'13'78,"0"1"-78,0 38 16,0-38-16,0-1 0,0 27 0,0-27 0,0 0 0,0 53 15,-27-39-15,27 26 16,0-40-16,0 0 0,-13-13 0,13 13 0,0 27 15,0-27-15,0 0 0,0 1 0,-13 12 0,13-13 0,0 14 16,0-14-16,0 14 16,-14-27-1</inkml:trace>
  <inkml:trace contextRef="#ctx0" brushRef="#br0" timeOffset="80204.385">9049 14804 0,'0'-14'94,"13"14"-94,0 0 0,-13-13 0,27 13 0,-14-13 16,13 13-16,93-53 0,14-13 15,-120 66-15,27-13 0,-27-1 0,0 14 16,0-13-16,27 0 0,-27-14 0,0 27 0,1-13 0,12 13 15,-13-13-15,14 0 0,-14 13 0,-13-14 0,27 14 16,-27-26-16,13 26 0,0 0 16</inkml:trace>
  <inkml:trace contextRef="#ctx0" brushRef="#br0" timeOffset="81259.18">10808 13547 0,'13'0'79,"1"-27"-64,-1 14-15,-13 0 0,13 0 0,-13-27 0,27 40 0,-14-13 16,-13-1-16,26-38 0,-12 38 0,-1 1 15,-13 0-15,26 13 0,-13-13 0,1-40 0,-1 39 0,0 1 16,14-13-16,-14 13 0,26-54 0,-12 41 0,-14 13 16,0-27-16,1 27 0,12 0 0,14-93 15,-1 79-15,-25 1 0,-1 26 16,-13-27-16</inkml:trace>
  <inkml:trace contextRef="#ctx0" brushRef="#br0" timeOffset="82474.059">9538 15002 0,'13'0'63,"14"0"-63,-1-26 15,1-14-15,13 0 0,-27 0 0,26 1 0,107-120 16,-106 146-16,-27-27 0,27 14 0,-27-14 0,0 40 0,80-79 16,-67 52-16,27-26 15,-53 40-15,13 13 0,-13-13 0,0-14 0,13 14 0,14 0 16,-27 0-16,26-27 0,-12 40 0,-14-13 0,13 13 0,0-40 0,14 27 15,-27 0-15,13-1 0,0 1 0,-13-13 0,13 12 0,0-12 16,14 26-16,-27-13 0,0-14 47,13 27-47,-13-13 16,13 13-16,-13-13 15,14 0-15,-14-1 16,13-12-16,-13 13 15,26 13-15,-26-14 0,0 1 16,14 13-16,-14-13 0,0-14 16,13 27-16,-13-13 15,13 0-15,-13 0 0,0 0 16,13-14 0,-13-978-1</inkml:trace>
  <inkml:trace contextRef="#ctx0" brushRef="#br0" timeOffset="83036.073">10517 13785 0,'0'26'79,"0"-12"-79,-13-14 0,13 13 0,-13-13 15,13 13-15,-40 0 0,27 14 0,13-14 0,-13-13 0,13 13 16,-14-13-16,1 13 0,13 1 0,-26 12 15,12-26-15,-12 40 16,13-27-16,-53 66 16,52-52-16,-12-14 0,-1 14 0,14-27 0,13 13 15,0 13-15,-13-26 0</inkml:trace>
  <inkml:trace contextRef="#ctx0" brushRef="#br0" timeOffset="83568.578">10478 13811 0,'13'14'47,"0"12"-31,-13-13-16,13 0 0,27 27 0,-14 0 0,27 39 15,-53-66-15,27 14 0,-27-14 0,13-13 0,-13 13 0,26 14 16,-12-14-16,-14 14 15,26-27-15,-26 13 0</inkml:trace>
  <inkml:trace contextRef="#ctx0" brushRef="#br0" timeOffset="85801.866">10954 13639 0,'0'14'78,"13"-14"-78,0 39 0,0-25 0,-13-1 15,27 26-15,-27-25 0,13-1 0,-13 13 0,53 54 16,-40-14-16,27 13 16,-40-39-16,13-27 0,-13 27 0,13 0 0,-13-27 0,27 66 15,-14-52-15,-13-1 0,13-13 0,-13 27 0,0-27 0,14 0 0,-14 40 16,0-39-16,0-1 0,13-13 0,-13 13 0,0 13 47</inkml:trace>
  <inkml:trace contextRef="#ctx0" brushRef="#br0" timeOffset="86490.024">11060 14407 0,'0'26'62,"13"1"-62,-13-14 0,13 0 0,-13 13 16,13-12-16,14-1 0,-27 0 0,0 0 0,13-13 0,-13 27 16,13-14-16,-13 0 0,13-13 15,-13 27-15,14-27 0,-14 26 0,0-13 16,26-13-16,1 40 0,-14-40 16,0 53-16,13-53 93,-26-26-93,0 12 0,0 1 0,14 13 16,-14-26-16,0-1 0,13 14 0,-13 0 0,0 0 0,40-67 16,-40 54-16,0 12 0,13 1 0,-13 0 0,0 0 0,13-27 15,0 27-15,-13 0 0,0-1 0,0-12 0,0 13 0,0-1 0,27-52 16,-1 53-16,-26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02:1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16828 0,'0'26'32,"0"0"-17,0-12-15,0-1 0,-13 13 0,13-12 0,0-1 0,-40 53 16,40-40-16,0-12 0,-13 25 16,13-25-16,0-1 0,-13-13 0,13 13 0,0 0 0,-14 40 15,14-40-15,0 1 0,0 12 0,0-13 0,-26 14 16,26-14-16,0 14 15,0-14 1,13-13 140,0 0-156,1 0 16,-1-27-16,0 27 0,14 0 0,-14-13 0,0 13 0,27-26 16,-14 26-16,-13-14 0,1 14 0,-14-26 0,13 13 15,0 13-15,14-14 0,-27 1 16,13 13-16,-13-13 0,13 13 0,-13-26 15,13 26-15,-13-14 16,0 1 15,0 0-31,13 13 16,-13-13-16,0-1 0,27 14 0,-27-26 16,0 13-16,0-1 0,13 14 15,-13-13-15,0 0 0,0-13 16,0 12-16,0 1 0,0 0 15,0 0-15,0-14 16,0 14 31,0 0-47,0-1 0,-26 14 16,26-13-16,0-13 0,-14 26 0,14-13 0,-13 13 0,13-14 0,-13 1 15,13 0-15,-13 13 0,13-27 0,-27 27 0,27-13 16</inkml:trace>
  <inkml:trace contextRef="#ctx0" brushRef="#br0" timeOffset="586.436">8215 16748 0,'0'-13'94,"0"0"-94,0 0 0,14 13 0,-14-40 0,13 27 0,40-54 16,-53 28-16,13 26 0,0-1 0,0 1 0,1 0 0,25-80 15,-25 80-15,-1 0 0,-13 0 0,13-1 0,40-91 16,-53 91-16,0 1 0,13-13 0,14 12 0,-14-12 0,13-40 15,-26 39-15,27 14 0,-14-13 0,-13-1 0,40-52 16,-14 39 0,-13-13-16,1 53 0,-14-13 0,0 0 15,13-1-15,0 14 0,-13-26 0,0 13 0,26 0 16,-12-1-16,-14 1 0,13 13 0,-13-13 16,0-14-16,13 27 0,0-26 0,14-14 15,-14 40-15,-13-13 0,27-13 16,-14 12-16,-13-12 0,0 13 0,26 13 15</inkml:trace>
  <inkml:trace contextRef="#ctx0" brushRef="#br0" timeOffset="1209.915">8903 15505 0,'0'26'15,"0"1"-15,0-14 0,0 0 0,0 27 0,0-27 0,0 27 16,0-14-16,0 80 0,0-93 0,0 0 0,0 27 16,0-27-16,13 1 0,1 52 15,-1-40-15,-13 1 16,13-27 46,14 0-62,-1-14 16,-13 1-16,1 13 0,12-13 0,-13 13 0,0-13 0,54-14 16,-67 14-16,13 13 0,0 0 0,-13-13 0,27 13 0,-14-13 15,0-1-15,0 14 0,0 0 0,14-26 16,-27 13-1,0-1 48,0-12-47,0-27-16,0 40 0,0 0 0,0-1 0,0-12 15,13 13-15,-13-1 0,-40-39 0,40 40 0,0 0 0,0 0 16,0 0-16,-13-27 0,-26 27 0,39-27 0,0 27 0,0 0 15,0-1-15,-14 14 0,14-26 0,-26-1 0,13 27 16,13-53-16,-27 93 0,27-53 0,-26-53 16,-14 39-1,27 27 79,0 0-78,-93 40-16,66 0 0,0-27 0,14 0 0,-14 14 0,0-14 15,-12 13-15,12-12 0,40-1 0,-13-13 0,-1 0 0,1 13 16,0 0-16</inkml:trace>
  <inkml:trace contextRef="#ctx0" brushRef="#br0" timeOffset="1898.075">9181 15478 0,'13'0'63,"-13"-13"-63,14 13 15,12-13-15,-13 13 0,-13-13 0,13 13 0,40-27 16,-53 14-16,14 13 0,-1-13 0,0 13 15,40-40-15,-40 40 0,67-106 16,-67 93-16,0 0 0,13-27 16,-12 27-16,12-40 0,-13 40 0,-13-14 0,40 1 0,-13-14 0,-14 0 15,0 27-15,53-27 0,-79 27 0,26 0 0,-13-14 0,13 1 0,1 13 16,-14 0-16,39-54 0,-39 54 0,27 0 0,-27 0 16,13-14-16,0 14 0,14-27 0,12-66 15,-25 106-15,-1-13 16,-13-13-16,13 26 0,13-27 0,-26 14 0,14-13 0,-1 12 0,0-12 15,0 13-15,-13-14 0,27 27 0,-27-39 0,26 25 0,1-25 0,-14 12 16,0 67-16,-13-106 0,27 13 16,-14 40-16,-13-1 0,0 1 0,13 13 0,-13-26 15,13 26 1</inkml:trace>
  <inkml:trace contextRef="#ctx0" brushRef="#br0" timeOffset="2442.876">10239 14063 0,'0'13'0,"0"13"0,-13-12 15,13-1-15,0 53 16,0-53-16,0 14 0,0-14 0,0 13 16,0-12-16,0 25 15,0-26-15,13-13 0,-13 27 16,27-27-16,-27 26 0,13-26 16,-13 14-16,13-1 0,-13 0 0,14-13 0,-1 40 15,13-27-15,-13 0 0,1-13 16,-1 13-16,0-13 15,14 0 17,-14 0-32,0 0 0,0 0 0,1-13 15,12 0-15,0-13 0,-26 12 0,14 14 0,-14-13 16,13 13-16,27-66 0,-14-13 16,-26 65-16,13 1 0,-13 0 15,0-14-15,0 14 0,0-13 0,0 13 0,27-14 0,-27 14 16,13 0-16,-13-14 0,0 1 0,0 12 0,13-38 0,-13 38 0,0 1 0,0 0 15,0 0-15,0-14 0,13-13 16,-26 40 78,13-13-94,-40-13 0,27 26 0,-26-13 0,12 13 0,-26-14 15,14-12-15,12 26 0,1 0 0,12 0 0,-12 0 16,-27-13-16,40 13 0,0 0 0,-1-14 0,-12 14 0,13 0 16,-14 0-16,27-13 0,-13 13 0,13-13 31,-27 13-31</inkml:trace>
  <inkml:trace contextRef="#ctx0" brushRef="#br0" timeOffset="3485.815">10782 13772 0,'13'0'109,"0"0"-109,0-14 0,14 1 0,-1 13 0,-12-13 16,-1-13-16,79-14 0,-52 0 16,0 14-16,-27 12 0,0 1 15,-13-13-15,13 13 0,1-1 0,-14 1 0,26 13 0,-26-13 16,13-14-16,1 14 0,-1 0 0,0-27 0,14 40 0,-27-26 15,26 13-15,-26-14 0,0 14 0,26-27 0,41-52 16,-54 92-16,-13-14 0,0-25 0,40-28 16,-14 41-16,-26 0 15,13-1-15,0 14 0,-13 0 0,0-1 16,14 14-16,-14-39 0,13 39 0,-13-13 0,26-1 0,-12-12 16,-14-1-16,0 14 0,13 0 0,-13 0 0,13-1 0,0-38 15,14 52-15,-27-14 0,13 14 0,-13-13 0,0-13 0,0 12 16,13 1-16,0 0 31,-13 0-15,0-14-16,14 27 0,-14-13 0,0 0 15,26 0-15,-13-1 16,-13-12-16,0 13 16</inkml:trace>
  <inkml:trace contextRef="#ctx0" brushRef="#br0" timeOffset="4164.314">11681 12502 0,'0'26'15,"0"-13"1,0 1-16,-26-14 0,26 13 0,0 0 15,0 13-15,-13-26 0,13 14 16,0-1 0,26-13 77,-13 0-93,67 0 16,-67-13-16,0 13 0,0 0 0,14 0 0,-14-27 16,0 27-16,1 0 15,-1 0 1,-13-13-16,26 13 0,-13 0 0,-13-13 16,14 13-16,-14-13 0,13 13 0,-13-14 0,0-12 15,13 26-15,-13-13 0,13 13 16,-13-14-16,0 1 0,27 13 0,-27-39 15,0 25 1,0 1-16,0 0 0,0 0 16,0-1-16,0-12 0,0 13 0,0-1 0,0 1 15,0 0-15,0-13 0,0 12 0,0 1 0,0 0 0,0 0 16,0-27-16,0 27 0,-13 13 16,13-14-16,0-25 0,0 26 15,-14 13-15,14-14 16,-13 14 62,0 0-78,0 0 0,-27 0 16,27 0-16,0 14 0,-27-14 0,27 0 0,-1 26 0,-25-26 0,26 13 0,-27 0 15,13 1-15,14-14 0,13 13 0,-13-13 0,0 26 0,-14-12 16,27-1-16,-26-13 0,26 13 0,-13-13 0,13 13 15,-14-13 1</inkml:trace>
  <inkml:trace contextRef="#ctx0" brushRef="#br0" timeOffset="4792.817">11867 12171 0,'0'-13'47,"13"13"-32,0-14-15,0 14 0,-13-13 16,0-13-16,27 26 0,-14 0 0,0-13 0,-13-1 16,53 1-16,-53 0 0,13 13 15,-13-27-15,27 14 0,-27 0 0,13 13 0,-13-13 16,26 13-16,-26-14 0,14 14 0,-1-52 15,13 25-15,1-26 0,-14 53 16,-13-13-16,13 0 0,-13-1 0,14-12 0,-14 13 0,13 0 0,-13-1 16,26 1-16,-26-13 0,13 12 0,14-25 15,-27 12-15,13 14 0,-13-13 0,13-1 0,-13 14 0,27 0 0,-14-40 16,0 53-16,-13-13 0,13-1 0,-13 1 0,14-27 16,-14 27-16,26 0 0,-13 0 15,-13-1-15,14 1 0,-14-13 0,13 13 16,0-1-16,-13 1 0,27 13 0,-27-13 0,13-14 0,13-12 15,-26 12-15,13 14 0,14 13 0,-27-13 0,13 0 0,-13-1 16,27-25-16,-27 25 0,13 14 0,-13-13 0,0 0 16,40-13-16,-40 12 15,13 14-15,-13-13 16,0 0-16,13 13 0,-13-13 16,13 13-16,-13-27 0,27 14 15</inkml:trace>
  <inkml:trace contextRef="#ctx0" brushRef="#br0" timeOffset="5545.806">12740 10901 0,'0'26'47,"-14"-26"-47,14 14 0,0-1 0,0 0 16,0 0-1,14-13 63,-1 0-78,0 0 0,0 0 16,1 0-16,12 0 0,-13 0 0,1 0 0,25 0 16,-12 0-16,-14 0 15,0 0-15,0 0 16,-13-13 15,14 13-31,-14-13 16,26 13-16,-13-13 15,-13-14-15,14 14 0,-14 0 0,0-1 0,13 14 16,-13-26-16,0 0 0,13 26 0,-13-14 0,0 1 16,26 0-16,-26 0 0,0-14 0,0 14 0,0 0 0,0-1 15,14 1-15,-14-13 0,0-27 0,0 26 16,0 14-16,0-13 15,0 12-15,0-12 0,0 13 16,0 0-16,-27 13 94,14 0-94,-13 0 0,26 13 0,-14-13 15,-12 26-15,13-26 0,-1 0 0,14 13 16,-13 1-16,0-14 0,-14 0 0,27 13 0,-13-13 0,0 0 16,-13 40-16,26-27 0,-14-13 0,14 13 15,-39 0-15,39 1 0,-14-14 16,14 26-16,-13-26 16,13 13-16,-13 0 31</inkml:trace>
  <inkml:trace contextRef="#ctx0" brushRef="#br0" timeOffset="6201.851">13044 10570 0,'0'0'0,"0"-13"47,26 13-47,-26-13 16,14 13-16,-14-14 0,13 14 15,-13-26-15,0 13 0,13 13 0,-13-13 0,13 13 0,14-53 16,-14 26-16,0 14 16,-13 0-16,53-53 0,-40 13 15,1 39-15,-1-12 0,-13 13 0,13-27 0,-13 27 0,27 0 16,-27-14-16,0 14 0,26-40 0,-26 40 0,13 0 0,-13-1 0,0 1 16,27-27-16,-14 27 0,0-26 0,-13 25 0,0-12 0,13-1 0,-13 1 15,0 13-15,53-80 0,-53 80 16,0 0-16,0-1 0,14 1 0,25-53 15,-39 53-15,27-106 0,-14 79 16,13 14-16,-26-14 0,14 27 0,-14-1 0,13-39 0,0 40 16,-13-13-16,0 13 0,0-1 0,26 14 0,-12-13 0,-14-27 0,13 27 15,-13 0-15,0 0 0,13 0 0,-13-14 0,13 14 0,27-67 16,-40 67-16,0 0 0,13-13 0,-13 12 0,14-25 16,-1-1-16,13 13 15,-26 14-15,0 0 0,13 13 0,-13-26 16,14 12-1,-14 1 1,0 0 0</inkml:trace>
  <inkml:trace contextRef="#ctx0" brushRef="#br0" timeOffset="7125.383">13838 8705 0,'0'13'16,"0"0"-16,-14 14 15,14-14-15,0 0 0,-26-13 0,26 13 0,0 1 0,0 39 16,-13-40-16,13 0 0,0 0 0,0 14 16,0-14-16,0 0 0,-13-13 0,13 13 0,0 1 15,0 25-15,0-25 16,0-1-16,0 0 62,13-13 32,13 0-94,-13 0 16,1 0-16,-1 0 0,0-13 15,14 13-15,-27-13 16,13 13-16,-13-14 0,13 14 0,0 0 16,1-26-16,-14 13 0,26 13 0,-26-14 15,13 14-15,0 0 0,1-13 16,-14 0-16,0-13 0,13 26 16,13-14-16,-26 1 15,14 13-15,-14-26 0,13 26 16,-13-27-16,13 27 0,-13-13 0,0 0 15,13-1-15,-13 1 0,0 0 0,40-13 16,-40-1-16,13 14 16,-13 0-16,0-14 0,0 14 0,13 13 0,-13-26 0,0 12 15,14 14-15,-14-26 16,0 13 15,0-1-15,0 1-1,-14 13 64,1 0-64,0 0-15,-27 0 16,14 0-1,13 0-15,13 13 0,-27-13 0,14 0 16,0 14-16,-1-14 16,1 0-1,-13 0 17,26 26-32,-13-26 0,13 13 15,-14-13-15,14 14 16,-13-14-16,0 0 0,-14 0 0,27 13 0,-13-13 15,-13 13-15,26 13 0,-14-26 0</inkml:trace>
  <inkml:trace contextRef="#ctx0" brushRef="#br0" timeOffset="9731.65">9181 15809 0</inkml:trace>
  <inkml:trace contextRef="#ctx0" brushRef="#br0" timeOffset="9867.285">9181 15809 0</inkml:trace>
  <inkml:trace contextRef="#ctx0" brushRef="#br0" timeOffset="10639.273">8083 16973 0</inkml:trace>
  <inkml:trace contextRef="#ctx0" brushRef="#br0" timeOffset="24521.907">20280 8692 0,'0'13'63,"0"0"-48,0 0-15,-13 14 0,13-1 16,-13-26-16,13 13 0,-27 1 0,27-1 0,-13-13 16,13 13-16,0 14 0,-13-14 15,0 13 1,13-12-16,0-1 0,0 13 0,-14-26 0,14 13 15,0 1-15,0-1 0,0 0 16,0 14-16,0-14 0,0 0 16,0 0-16,0 1 31,14-14 110,-1 0-141,-13-14 15,13 14-15,14 0 0,-27-13 0,13 13 0,0 0 16,0-13-16,1-14 0,12 14 15,-13 13-15,0-13 0,1 13 0,-1 0 16,-13-13-16,26 13 31,-26-14 1,0-12 77,14 26-109,-14-13 16,0 0-16,0-1 15,0 1 1,0 0-16,0-14 15,13 27-15,-13-26 0,0 13 16,0-1-16,0-12 0,0 13 16,0 0-16,0-1 0,0 1 78,0-13-78,0 12 0,0 1 15,-13 13 79,-14 0-94,14 0 0,0 0 0,-1 13 16,1-13-16,-13 0 0,13 0 0,-1 27 0,1-27 0,-40 0 0,40 13 15,0-13-15,-27 13 0,27-13 0,-27 0 0,27 14 0,-40-1 16,40-13-16,-1 26 0,1-26 0,-26 13 0,25-13 0,1 14 0</inkml:trace>
  <inkml:trace contextRef="#ctx0" brushRef="#br0" timeOffset="25678.696">20082 9194 0,'0'0'0,"26"0"15,-26-13 1,0 26 62,0 14-78,0-14 0,0 0 0,0 0 0,0 1 16,-13 12-16,13 1 0,0-14 0,-40 79 15,27-78-15,13-1 0,-13 0 0,-14 27 0,27-27 0,-26 40 16,13-13-16,13-14 0,-13-13 0,13 1 0,-40 52 16,40-40-16,-13-26 0,13 27 0,0-1 0,-14-26 0,14 53 0,-66 53 15,40-66-15,-14 65 16,40-91-16,-26 25 0,12-25 0,14-1 0,-13 26 0,0 14 16,-13-39-16,26-1 0,0 0 0,-14 0 0,1-13 0,13 27 15,0-1-15,0-13 0,-13-13 31,13 14 1</inkml:trace>
  <inkml:trace contextRef="#ctx0" brushRef="#br0" timeOffset="26427.769">19553 10530 0,'-14'14'0,"28"-28"0,-41 41 0,1-14 15,26 0-15,-13-13 0,13 27 0,0-14 0,-14-13 0,14 13 16,-13 1-16,13 25 0,-13-26 0,13 1 16,0-1-16,-13 53 0,-14-53 0,27 1 15,-13-1-15,13 13 0,-13 27 0,0 0 16,13-26-16,0-1 0,0-13 16,0 0-16,0 1 15,0-1 1,0 13-16,0-12 15,13-1 1,0-13 0,13 0-16,-12 0 0,-1 13 15,0-13-15,0 0 0,1 0 0,12 0 16,27-13-16,-40 13 0,0 0 0,1 0 0,-1-27 0,0 27 0,53-26 16,-26 26-16,-27 0 0,0-13 0,1 13 0,12-14 15,53-12-15,-65 13 0,12 13 0,67-27 16,-93 14-16,13 13 0,0 0 0,0 0 0,-13-26 15,14 26-15,12 0 0,-26-14 0,13 14 0,1 0 16,-14-13-16,13 13 0,0 0 16,-13-13-16,26 0 31,-12 13-31,-1-27 16,-13 1-16,26-1 0,1 1 15,-27 13-15,0-1 0,13 1 0,-13 0 0,13-40 0,1 53 16,-14-40-16,0 27 0,13 0 0,-13 0 0,13 13 0,-13-14 15,0-12-15,-13 13 63,0 13-63,-1 0 0,1-14 0,-13 1 0,12 13 0,-12-13 16,13 13-16,13-13 0,-27 13 0,1-27 0,13 14 0,-14 13 15,-26-26-15,27-1 0,-1 27 0,-12 0 0,-1 0 16,-39-13-16,39 13 0,13 0 0,-12 0 0,-1 0 0,14 0 15,-107 0-15,80 13 0,14 0 0,25-13 0,-12 0 16,-14 0-16,-79 14 0,27 25 16,65-39-16,14 0 0,13 14 15,-13-14-15,-1 13 0,1-13 0,13 13 16</inkml:trace>
  <inkml:trace contextRef="#ctx0" brushRef="#br0" timeOffset="27112.938">19553 11245 0,'13'0'0,"-13"13"62,0 0-62,-13 80 16,-1-93-16,14 26 0,0-12 0,0-1 16,-26 0-16,26 27 0,-13-27 0,13 0 0,0 27 0,-13-27 15,13 0-15,-14 1 0,1 52 0,13-27 0,-13-25 0,-14 12 16,27 1-16,0-1 0,-13-13 0,-26 67 0,39-67 0,-14 0 16,14 27-16,-13-27 0,13 13 0,-26 27 0,26-39 15,0 25-15,-14-25 0,14 38 0,-26-52 0,-27 159 16,40-79-16,-27 39 0,27-80 15,-14 1-15,14-27 0,13 40 0,-13-13 0,13-27 0,-40 53 16,27-26-16,13-27 0,0 0 0,0 1 0,-13-1 0,13 13 16,-27-26-16,27 14 0,0-1 15</inkml:trace>
  <inkml:trace contextRef="#ctx0" brushRef="#br0" timeOffset="27678.936">19037 12779 0,'0'40'16,"0"-27"-16,0 14 15,0-1-15,-27-12 0,27-1 0,-13 26 0,13-25 0,-13 12 0,13 1 0,-13 12 16,13-12-16,-27-1 0,27-13 0,0 27 0,0-27 0,-13 27 0,-27 39 16,40-39-16,0-27 0,0 1 0,0-1 15,0 0-15,0 13 47,13-26-31,1 0-1,-1 0-15,66-39 0,-26 39 0,-13-27 16,26 27-16,-39-13 0,39-13 0,172-54 16,-159 67-16,-13-13 0,-39 26 15,-14 0-15,-13-27 0,13 27 0,-13-13 47,13 0-47,-13-1 16,0 1-16,14 13 0,-14-26 0,0 12 0,0 1 0,0-40 15,0 40-15,0-13 16,0 12-16,0-12 16,-14 13-16,1 0 0,0 13 0,-13-14 15,12 1-15,-12 13 0,13-26 0,-14 26 0,14 0 0,0-14 16,-67-12-16,41 13 0,25 13 0,1 0 0,-26-27 15,-54 1-15,53 26 0,-66-53 16,80 53-16,13 0 0,-1 0 16,-25 0-16,39-13 0,-27 13 0,14 0 0,0 0 0,0-14 0,-14 14 15,14 0-15,0 0 16</inkml:trace>
  <inkml:trace contextRef="#ctx0" brushRef="#br0" timeOffset="28401.074">18971 13362 0,'0'13'62,"0"0"-62,0 0 16,0 14-16,-14-14 0,14 13 0,0 1 0,-13 13 0,13-1 15,0-26-15,-13 27 0,13-27 0,-13 27 0,13-13 0,-40 144 16,0-118-16,40-26 0,-26 13 0,-1 105 16,27-105-16,-26-1 0,26 1 0,-13-13 0,13 12 0,-53 94 15,53-120-15,-27 53 0,14-40 16,13-12-16,-13 12 0,13-13 16</inkml:trace>
  <inkml:trace contextRef="#ctx0" brushRef="#br0" timeOffset="30602.518">18508 14737 0,'-14'0'110,"14"14"-110,0-1 0,0 27 0,-13-27 15,13 0-15,0 40 0,0-40 0,0 0 0,0 1 0,0 12 0,0-13 16,0 1-16,-13-1 0,13 0 0,0 13 0,0-12 16,0-1-16,0 0 0,0 0 15,13-13 48,0 0-63,14 0 15,-14 0-15,0 0 0,53 27 16,-52-27-16,39 0 0,-14 0 16,-26 0-16,14 0 0,-14 0 0,0 0 15,1 0-15,-1 0 0,0 0 16,27 0-16,-27 0 0,0 0 0,0 0 0,40-13 16,-39 13-16,-1 0 0,13 0 15,-26-14-15,14 14 16,-14-13 31,13 13-47,-13-13 0,13 13 0,-13-13 0,0-14 15,40 1-15,-40 13 16,0-1-16,0-12 16,13 26-16,-13-13 0,0-1 15,0 1-15,0 0 16,0-14-16,0 14 0,0 0 0,-27 0 0,27 0 15,0-14-15,0 14 0,0 0 0,-13-1 0,0-39 16,13 40-16,0 0 0,-13 13 16,13-13-1,-13-14 32,-14 27-31,14 0 46,0 0-62,-1 0 0,-25-13 16,-1 13-16,27 0 0,-14 0 16,14 0-16,0 0 0,-27 0 0,14 0 15,12 0-15,1 0 0,0 0 0,0 0 0,-14 0 0,1 0 16,13 0-16,-1 0 0,-12 0 0,13 0 0,0 0 0,-40 0 15,39 0-15,1 0 0,0 27 0,0-27 16</inkml:trace>
  <inkml:trace contextRef="#ctx0" brushRef="#br0" timeOffset="32684.733">18613 15028 0,'0'14'78,"-13"-14"-78,13 13 16,-13 13-16,0-12 0,0 12 0,-27 14 0,13-1 0,-12 41 15,25-41-15,-25 1 0,26 26 0,-14-52 0,1 12 0,26 14 0,-93 92 16,67-92-16,12-1 0,-12-12 0,13-1 0,-27 1 0,14 39 16,12-26-16,14-27 0,-26 0 0,13 13 0,-1-12 0,-12 39 15,13-53-15,13 26 16,0-13 0,0 1-1,0-1-15,0 0 0,0 13 16,0-12-16,0-1 15</inkml:trace>
  <inkml:trace contextRef="#ctx0" brushRef="#br0" timeOffset="33469.584">17965 16179 0,'-13'27'0,"26"-54"0,-39 94 0,13-54 15,13 13-15,-14 14 0,14-27 16,0 14-16,0-14 0,-26-13 0,26 13 0,0 0 0,0 0 0,0 14 16,0-14-16,0 0 0,0 1 15,-13-14-15,13 13 0,0 13 16,0-12-16,0-1 15,0 0-15,26-13 63,-26 13-63,13-13 0,1 0 0,12 40 16,27-40-16,13 13 15,-53-13-15,1 0 0,25 0 0,-26 13 0,1-13 16,39 0-16,-40 0 0,0 0 0,0 0 0,0 0 15,27 0-15,-27 0 16,1 0 0,-1 0-16,13 0 15,-12-13-15,-1-13 0,0 26 16,-13-14-16,13 14 0,0-13 0,14 0 0,-14 0 0,-13 0 16,13 13-16,-13-27 0,0 14 0,0 0 0,14 13 15,-14-14-15,0 1 0,0-27 16,0 27-16,0 0 0,0 0 0,0-14 0,0 14 15,0 0-15,0 0 0,0-1 16,0-25-16,-14 12 16,14 14-16,-13 13 0,13-26 0,0 12 0,-40 1 15,40 0-15,-13 13 0,13-13 0,-13 13 0,0-27 0,0 14 16,-14 13-16,27-13 0,-13 13 0,0-13 0,-1 13 16,1-14-16,-13 14 0,12 0 0,14-26 15,-13 26 16,0 0-15,0 0-16,-14 0 0,14 0 16,-13 0-16,-1 0 0,-65 13 0,78-13 0,1 13 15,-13-13-15,-1 0 0,14 0 0,-93 14 16,93-14-16,-40 39 0,27-39 16,12 0-16,14 13 0,-13-13 0,-27 14 0,27-14 15,0 13-15</inkml:trace>
  <inkml:trace contextRef="#ctx0" brushRef="#br0" timeOffset="34496.282">18971 15108 0,'0'-27'31,"13"27"-31,13 0 16,-12 0 46,-1 0-46,0 0-16,27 0 0,-27 14 0,0-14 0,0 0 0,-13 13 0,14-13 16,12 0-16,1 13 0,-14 0 0,0-13 0,-13 13 15,13-13-15,14 27 0,26 13 16,-27-40-16,14 39 16,-27-39-16,-13 14 0,26-14 0,-12 13 0,-14 0 15,13-13-15,-13 13 0,13-13 0,-13 27 0,13-27 16,-13 13-16,40-13 15,-40 13-15,13-13 0,-13 13 0,13-13 0,40 53 16,-39-53-16,52 66 16,-53-66-16,-13 14 0,13-14 0,27 26 15,-27-26-15,-13 13 0,13-13 0,-13 27 0,14-27 0,12 26 16,1-26-16,-27 13 0,13-13 0,-13 14 0,13-1 16,13 13-16,1-12 0,-14-14 15,27 39-15,-14-39 16,-13 40-16,1-40 0,-14 13 0,13-13 15,0 13-15,-13 1 16,27-14-16,-27 26 16,13-26-1,0 0-15</inkml:trace>
  <inkml:trace contextRef="#ctx0" brushRef="#br0" timeOffset="35775.902">20108 15888 0,'0'0'0,"-26"0"16,-1 0-16,14 0 16,13 14 62,-13-14-63,13 13-15,0 53 0,0-53 0,-13-952 16,13 1944-16,0-978 0,0-14 0,-14 13 0,14-12 0,0-1 0,0 13 16,0 1-16,0-14 0,0 0 0,0 1 0,0-1 0,0 13 15,0-13-15,0 1 16,14-1 31,-1-13-32,0 0 1,14 0-16,-14 0 16,13 0-16,-12 0 15,12 0-15,-13 13 0,67-13 16,-41 0-16,1 0 0,-27 0 16,0 0-16,1 0 0,-1 0 15,13 0-15,-26-13 0,14 13 0,-14-13 0,13 13 16,0 0-16,-13-14 0,13 14 0,14-39 15,-14 39-15,-13-13 0,13 13 0,-13-14 0,27 1 16,-27-13-16,26 26 0,-26-14 0,13 14 0,1-26 16,-1 13-16,0-27 15,14 40-15,-27-13 0,0 0 0,0-1 16,13 14-16,-13-26 0,0 13 0,13 13 0,-13-14 0,0 1 16,0 0-16,0-14 0,0 14 15,0 0 16,0 0-15,0 0-16,-40-27 0,40 27 16,-13 13-16,0-27 0,13 14 0,-13 13 15,-1 0 17,-12 0-1,13-27-31,-1 27 0,1 0 15,0 0 1,-13 0-16,12 0 16,1 0-16,0-13 15,-27 13-15,27-13 16,0 13-16,-1 0 0,1 0 0,0 0 16,-13 0-16,12 0 0,1 0 15,0 0-15,0 0 16,-14 0-1,14 0 1,0 0-16,-1 0 0,1 0 16,-13 0-1,13 0-15,13 13 94,-14-13-94,1 0 0,0 0 0,13 27 0</inkml:trace>
  <inkml:trace contextRef="#ctx0" brushRef="#br0" timeOffset="59447.746">27186 8480 0,'-13'0'62,"-1"0"-62,14 13 0,-39 0 16,26 14-16,-1-27 15,14 13-15,-13-13 0,0 13 16,13 1-16,-13-14 0,13 13 0,-40 13 16,40-12-16,-13-14 0,13 13 0,-27 40 15,27-40-15,-26-13 0,26 13 0,-13 0 0,13 1 16,-27 25-16,14 1 16,13-14-16,0-12 0,-27-14 0,27 13 15,0 0-15,0 0 16,0 14 15,14-27-15,-1 0-1,-13 13-15,13-13 0,0 0 0,1 0 0,12 0 16,-13 13-16,1-13 16,-1 0-16,0 0 0,13 0 15,-26 13-15,14-13 0,-1 0 0,13 0 16,14 14-1,-14-14-15,-12 0 0,-1 0 16,13 0-16,-12 0 0,-1 0 16,0 0-16,0 0 0,14 0 0,-14 0 0,13 0 15,-12 0-15,12 0 0,-13 0 16,14-14-16,26 14 16,-53-13-16,26 13 0,-13 0 0,-13-13 0,27 13 15,-14 0-15,0-26 0,1 26 0,-14-14 16,13 14-16,13 0 0,-26-13 0,13 13 0,-13-13 15,27 0-15,-14-14 16,14 27-16,-14-13 16,0-14-16,-13 14 15,13 13-15,-13-26 0,14 26 0,-14-13 16,0-1 46,-14 14-46,14-13-16,-13 13 0,13-13 0,-13 13 0,-14 0 0,27-27 0,-13 27 0,-13-26 16,26 13-16,-14 13 0,-12 0 15,26-13-15,-13 13 0,13-27 0,-13 27 0,13-13 16,-14 13-16,1 0 16,13-13-16,-26 13 0,12 0 15,1 0 1,0 0-1,-27 0-15,27 0 16,0 0-16,0 0 0,-54 0 16,41 0-16,-27 0 0,40 0 15,0 0-15,-14 0 0,14 0 0,0 0 16,-1 0-16,1 0 0,-13 13 0,13-13 16,-1 0-16,1 0 0</inkml:trace>
  <inkml:trace contextRef="#ctx0" brushRef="#br0" timeOffset="60219.962">27120 9155 0,'26'-14'16,"-26"1"-16,0 0 0,13-13 0,-13 12 15,0 41 79,0-14-94,0 13 0,-39 41 16,39-41-16,-13 0 0,13 14 0,-27 0 0,27-27 0,-13 27 0,-27 66 15,40-93-15,-13 27 0,13-14 0,-26 14 0,26-1 0,-14 1 16,1 66-16,13-93 0,-26 14 0,26-1 16,-14 53-16,1-65 0,13-1 0,0 0 0,0 14 15,0-14-15,-40 93 0,40-14 16,0-79-16,0 40 0,0-26 0,-13-14 0,13 0 15,0 27-15,0-27 0,-13 53 0,13-52 0,0 12 0,0-13 16,0 0-16,0 14 0,-13 13 0,13-27 0,0 0 16,0 0-16,0 14 0</inkml:trace>
  <inkml:trace contextRef="#ctx0" brushRef="#br0" timeOffset="60895.705">26829 10557 0,'-13'26'16,"13"-12"-16,-27-14 0,27 26 0,0 1 15,-13-14-15,13 13 0,-27 14 0,27-27 0,0 0 0,-26 14 16,26-14-16,-13 14 0,13-1 0,-14 14 0,14-27 0,-13 13 0,13-12 16,0-1-16,0 0 0,0 27 0,-13-1 15,13-25-15,0 12 0,0-13 0,0 14 16,0-14 0,13-13-16,-13 27 0,13-27 0,1 0 15,12 13-15,-13-13 0,1 0 0,-1 0 16,0 0-16,14 0 15,-14 0 1,0 0 0,0 0-1,-13-27-15,13 27 0,14 0 0,-14-26 16,0 26-16,-13-13 0,14 13 0,-14-14 16,26-25-16,-26 25 0,27 14 0,-27-13 15,13-26-15,13 12 16,-26 14-16,13-27 0,14 27 0,-27 0 15,13-1-15,-13 1 0,13-13 0,1 13 0,-1-1 0,-13 1 0,26 0 16,-26 0-16,0-14 0,13 14 0,-13 0 0,14 13 16,-14-14-16,0 1 15,-14 13 95,-12-26-95,26 13-15,-13 13 0,13-14 0,-13 14 0,-1-13 0,14 0 16,-13 13-16,-13 0 31,12 0 0,1 0-31,0 0 16,0 0-16,-27 0 0,27 0 0</inkml:trace>
  <inkml:trace contextRef="#ctx0" brushRef="#br0" timeOffset="61471.682">26935 11192 0,'0'13'63,"0"27"-63,0 0 0,0 52 15,0-79-15,-14 1 0,14-1 0,0 27 0,-26-1 0,26 1 16,0-27-16,0 27 0,-13 0 0,13-27 0,0 0 0,0 27 0,-14-14 16,-12 14-16,26-1 0,0-25 0,0 25 0,0-25 0,0-1 0,-26 106 15,26-106-15,-27 27 0,27-27 0,0 0 16,-13 106-16,13-52 16,0-54-16,-13 40 0,13-27 0,-14-13 0,14 14 0,0-1 15,0-12-15,-26 38 0,26-38 0,0-1 0,0 13 0,0-12 16,0-1-16,0 0 0,0 0 0,0 0 15,0 14-15,0-14 16,-13-13 0,13 13-16</inkml:trace>
  <inkml:trace contextRef="#ctx0" brushRef="#br0" timeOffset="62273.744">26710 12515 0,'-27'26'16,"27"-12"-16,0-1 15,-13 0-15,-13 0 0,-14 106 16,27-105-16,-40 118 16,53-119-16,0 14 0,-27-1 0,14-13 0,0 40 0,13-40 0,-13 1 15,13 12-15,-27 0 0,14-12 0,13 12 0,-13 1 0,13-14 0,-14-13 16,14 26-16,0-12 0,-13-1 0,13 0 0,-26 27 16,26-27-16,0 0 0,0 0 0,-14 1 15,14 25-15,0-25 16,0-1-16,0 0 0,0 13 0,0-12 15,0-1-15,0 0 16,27-13-16,-14 0 0,0 0 0,1 13 16,-1-13-16,13 27 15,-12-27 17,-1 0-1,0 0-31,0 0 15,14 0 17,-27-13-32,26-1 0,-26 1 15,13 13-15,-13-13 0,14 13 0,-14-13 0,13 13 0,13-40 0,-12 40 16,-14-13-16,13 0 0,0-1 0,40-39 16,-40 40-16,0 0 0,1 13 0,25-66 15,-25 66-15,-14-13 0,13-14 0,0 14 0,-13 0 0,40-27 16,-27 0-16,0 14 15,0 13-15,-13-14 0,27 14 0,-27 0 0,13-40 16,-13 40-16,0-1 0,0 1 0,13 0 0,-13-14 0,0-12 16,14 39-16,-14-14 0,0-12 0,0 13 0,0 0 0,0-40 15,0 39-15,0 1 0,0 0 0,0 0 16,0-14-16,0 14 16,0 0-16,-14 13 0,14-13 0,-13-1 15,13 1-15,-26 13 0,26-26 0,0 12 16,-14 1-16,14 0 0,-13 13 0,13-13 15,-13 13-15,13-27 0,-13 27 16,13-13-16,-27 13 16,14 0-1,0 0-15,0 0 16,-1 0-16,-12 0 16,13 0-16,-1 0 0,1 0 15,0 0-15,-14 0 0,14 0 0,-26 0 16,-1 0-1,27 0-15,-1 0 0,1 0 0,0 0 16,13 27-16,-27-27 0,14 13 0,0-13 0,0 0 16</inkml:trace>
  <inkml:trace contextRef="#ctx0" brushRef="#br0" timeOffset="63937.703">26551 13666 0,'0'13'125,"0"27"-125,0-27 0,0 27 0,-27-27 0,14 66 16,0-39-16,13 0 0,-13-27 0,13 27 0,0-14 0,-40 146 15,40-132-15,-26-1 0,26 14 0,0-40 0,-14 27 16,-25 40-16,39-67 0,-14 79 16,14-65-16,0-14 0,-13-13 0,13 13 0,0 1 15</inkml:trace>
  <inkml:trace contextRef="#ctx0" brushRef="#br0" timeOffset="64643.816">26273 14632 0,'0'0'15,"0"26"1,-13-26-16,0 26 0,13-12 15,-14-14-15,14 13 0,-39 40 0,39-40 0,0 0 0,-13 27 16,13-27-16,-14 0 0,1 54 0,13-41 0,0 1 16,-26-14-16,26 13 0,-14-13 0,14 1 0,-13 12 0,13-13 15,0 14-15,0-14 0,-13 0 0,13 0 16,0 1-16,0 12 0,0-13 0,0 14 16,0 13-16,13-27 0,0 0 15,-13 0-15,0 0 0,27-13 0,-14 40 16,0-40-16,1 0 15,-1 0 17,26 0-32,-12 0 15,-14 0-15,14 0 0,-14 0 0,0 0 0,0 0 16,0 0-16,-13-26 16,27 26-16,-14 0 15,-13-14-15,13 1 0,1 13 0,-14-13 0,13 13 16,-13-13-16,40-53 0,-27 52 0,0-12 0,-13 13 15,13-1-15,0 1 0,40-79 16,-39 52-16,-1 27 0,27-40 0,-40 40 16,0-1-16,0 1 0,0-13 15,0 12 1,0 1-16,-14 13 0,14-13 0,-39-13 16,39-1-16,-14 14 0,14 0 0,-13-40 15,0 53-15,13-14 0,-13-25 16,-14 39 15,27-27-15,-13 27-16,0 0 0,0 0 15,-1 0-15,-12 0 16,13 0-16,-1 0 0,1 0 16,0 0-16,-14 0 0,14 0 0,0 0 15,0 0-15,0 0 0,-14 0 0,14 0 0,0 0 16,-1 0-16,1 0 0,-40 0 0,40 0 0,0-13 15,-14 13-15,14 0 0,-53-13 16</inkml:trace>
  <inkml:trace contextRef="#ctx0" brushRef="#br0" timeOffset="65461.927">26485 14989 0,'13'0'94,"0"0"-94,0 0 15,14 13-15,-14 0 0,27 27 16,0 13-16,-40-40 0,26 40 16,-13-40-16,0 0 0,14 1 0,-14-1 0,0 13 0,1 14 15,-1-27-15,13 14 0,-26-14 0,14-13 0,-14 13 0,26 0 16,-26 1-16,0 12 0,13-26 0,14 0 15,-27 13-15,13-13 0,-13 14 0,26-1 16,27 40 0,-39-40-16,-1 0 0,26 27 15,-25-27-15,-1-13 0,-13 13 0,13-13 16,0 13-16,-13 1 0,27-14 0,-27 26 0,13-26 0,0 13 16,-13 1-16,13-14 0,-13 13 15,14-13-15,-1 13 16,-13 14-16,53-1 0,-40-26 15,-13 13-15,13-13 0,14 13 0,-14-13 0,-13 14 16,13-14-16,-13 26 0,13-26 16</inkml:trace>
  <inkml:trace contextRef="#ctx0" brushRef="#br0" timeOffset="66646.797">27331 15716 0,'-13'0'63,"0"0"-48,-13 0 157,12 0-156,1 0-16,13 14 15,-13-14-15,13 13 0,-13-13 0,-14 0 16,27 13 0,0 0-16,0 0 0,0 1 15,-13 12-15,13-13 0,0 1 16,-13-1-16,13 0 0,0 14 15,0-14-15,0 0 0,0 0 16,0 0-16,0 14 0,0-14 0,0 0 16,0 1-16,13-14 0,-13 39 0,0-25 15,26-14-15,-26 13 0,14-13 0,-14 26 16,13 1-16,-13-1 16,0-13-16,13-13 0,-13 14 0,0 12 0,13-13 0,14 1 15,-27-1-15,0 0 0,13 13 0,0-12 0,-13-1 0,13 0 16,1-13-16,-14 13 0,26 1 0,-26 12 0,13-13 15,1-13-15,-14-26 79,0 13-79,0-1 0,0 1 0,0 0 0,0 0 0,0-14 0,13 14 0,-13 0 15,13 13-15,-13-13 0,53-54 0,-27 1 16,1 53-16,-27 0 15,0 0-15,13-14 0,-13 14 0,13 0 16,-13-1-16,0 1 0,0-13 0,14 12 0,-14 1 16,0 0-16,0 0 15,0-14-15,0 14 16,0 0 0,0 0-1,0-1 1,-14 14-1,1 0 1,-13 0-16,12 0 16,1 0-1,0 0 1,0 0 31,-14 0-32,14 0-15,0 0 16,0 0-16,-1 0 0,-12 0 16</inkml:trace>
  <inkml:trace contextRef="#ctx0" brushRef="#br0" timeOffset="67391.13">27490 16007 0,'-13'0'0,"26"0"0,-39 0 0,-1 0 16,27-13-16,-13 13 0,40 0 78,-14 0-62,13 0-16,14 27 15,0 12-15,-27-25 0,13-1 16,-13 26-16,1-25 0,-1-1 0,40 40 0,-40-40 0,0 0 16,14 1-16,-14-1 0,0 13 0,0 1 0,27 12 0,-40-25 0,13-1 0,1 0 15,-1 0-15,13 14 0,-26-14 0,40 27 16,-40-14-16,13-13 0,14 1 0,-14-1 0,-13 0 0,26 13 16,-26-12-16,14-1 15,-14 0 1,13-13-16,13 0 0,-26 13 15,0 14-15,14-14 16,-1-13-16,-13 13 0,13-13 0,-13 14 16,13-14-16,-13 13 15,-13-13 63,0 0-62</inkml:trace>
  <inkml:trace contextRef="#ctx0" brushRef="#br0" timeOffset="68089.814">28046 16656 0,'0'13'79,"0"0"-79,0 0 0,0 1 15,0-1-15,0 13 0,0 1 0,0-14 0,0 0 16,26 53-16,-12-26 15,-1-14-15,-13-12 0,13-14 16,-13 13-16,0 0 0,13-13 0,-13 40 0,27-27 0,-27 0 16,13-13-16,-13 13 15,0 14-15,13-27 0,-13 13 0,13-13 16,1 0-16,-14 13 16,26-13-16,-13 0 15,-13 14-15,14-14 0,-1 0 16,0 0 15,13 0-31,-12 0 0,25-53 16,14 13-1,-40 27-15,1-27 0,12 40 0,-13-13 0,-13 0 0,14-1 16,-14 1-16,0-13 0,0 12 0,0 1 0,0 0 16,0 0-16,0-14 0,0 14 0,0 0 15,0 0-15,0-1 0,0-25 0,0 26 16,0-1-16,-14-25 15,14 25-15,-26-12 16,26 13-16,-13 13 0,-1 0 0,14-27 16,-13 27-16,0 0 0,-13 0 0,12-13 15,1 13-15,0 0 0,0 0 16,-14 0-16,14 0 0,-13 0 16,12 0-1,-12 0-15,13 0 16,-1 0-16,1 0 15,0 0-15,-14 0 0,14 0 0,0 0 0,-53 26 16,53-26-16,-1 14 0,1-14 0,0 13 16,-14 0-16,14-13 0,0 0 0,0 13 0,0-13 15,-14 27-15,14-14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30T07:03:58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7435 0,'0'13'219,"0"0"-203,0 1-16,13 65 15,-13-66-15,0 14 0,27-27 0,-27 13 0,0 0 16,0 0-16,0 27 0,13-40 0,-13 13 0,0 0 0,0 1 0,0-1 16,0 13-16,13 14 0,-13-27 0,0 14 15,0-14-15,0 13 0,0-12 0,0 12 16,0-13-16,0 1 0,14 12 0,-14 14 16,0-14-16,0-13 15,13-13-15,-13 27 0,0-14 0,0 14 0,0-14 0,0 0 16,26 13-16,-26-12 0,0-1 0,0 13 15,0 1-15,13-14 0,-13 0 0,0 14 16,0-1-16,14-26 0,-14 13 0,0 1 0,0-1 0,0 0 16,0 27-16,0-14 15,0-12-15,0 12 0,0-13 0,13-13 16,-13 13-16,0 1 0,0-1 16,0 13-16,0-12 0,0-1 15,0 0-15,0 0 0,0 14 0,13-27 0,-13 39 16,0-25-1,0 25-15,0-25 0,0-1 0,0 0 16,0 0-16,0 14 0,0-14 16,27 0-16,-27 0 15,0 1-15,0 12 0,0-13 16,0 1-16,0-1 0,0 0 0,0 13 16,0-12-1,0-1-15,0 0 16,0 0-1,0 14 1,0-14-16,0 0 0,0 1 0,0 25 16,0-26-16,13-13 0,-13 14 0,0 12 15,0 1-15,0-14 32,0 0-17,0 0 1,0 0-16,0 1 0,0 12 15,13-13-15,-13 1 16,0-1 0</inkml:trace>
  <inkml:trace contextRef="#ctx0" brushRef="#br0" timeOffset="32257.939">10491 8599 0,'13'0'156,"0"0"-140,0 0 0,1 0-16,-1 0 15,0 0 1,14 0-16,-14 0 0,0 0 15,-13 13-15,13-13 0,0 0 0,14 0 16,-14 0-16,14 0 0,-14 0 16,13 0-16,-12 0 0,-1 0 15,0 0-15,0 0 0,14 0 0,-14 0 16,0 0-16,0 0 16,1 0-16,12 0 0,-13 0 15,1 0-15,-1 0 0,0 0 16,13 0 15,-12 0-15,-1 0-16,0 0 15,0 0-15,14 0 0,-14 0 16,0 0-16,0 0 31,1 0-15,-1 0-1,13 0-15,1 0 0,-14 0 16,27 0-16,-27 0 0,0 0 0,0 0 16,1 0-16,12 0 0,-13 0 0,1 0 0,-1 0 15,0 0-15,14 0 0,-1 0 0,-13 0 16,0 0-16,27 0 16,-27 0-16,1 0 0,-1 0 0,27 0 15,-27-13-15,13 13 16,1 0-16,-14 0 15,-13-13 1,13 13-16,0 0 0,1 0 0,12 0 0,1 0 16,-14 0-16,0 0 0,13 0 15,14-13-15,-27 13 16,14 0-16,-14 0 0,0 0 16,0 0-16,1 0 31,12 0-31,-13 0 15,1 0-15,-1 0 16,0 0-16,14 0 16,-14 0-16,0 0 0,0 0 15,0 0-15,14 0 0,-14 0 0,0 0 16,1 0-16,-1 0 0,0 0 16,14 0-16,-14 0 0,0 0 15,0 0-15,0 0 16,27 0-1,-27 0-15,1 0 16,-1 0-16</inkml:trace>
  <inkml:trace contextRef="#ctx0" brushRef="#br0" timeOffset="32778.144">12528 8612 0</inkml:trace>
  <inkml:trace contextRef="#ctx0" brushRef="#br0" timeOffset="95186.639">12912 11443 0,'26'0'78,"-13"0"-78,1 0 16,-1 0-16,0 0 0,40 0 0,-27 0 0,1 0 0,-1 0 15,-12 0-15,12 0 0,-13 0 0,80 0 16,-80 0-16,66 0 16,-65 0-16,12 0 0,-13-13 0,1 13 0,-1 0 0,0 0 15,-13-26-15,27 26 0,-14 0 0,0 0 0,27-14 0,-27 14 16,0 0-16,0 0 0,1 0 0,12 0 0,27-13 15,-27 13-15,-12 0 0,-1 0 0,53 0 16,-53 0-16,0 0 0,27-13 16,-27 13-16,1 0 15,-1 0-15,0 0 16,14 0-16,-14 0 0,0 0 0,0-27 0,0 27 16,40 0-16,-39 0 0,-1 0 0,-13-13 0,40 13 0,-27 0 15,0 0-15,27 0 0,-27 0 0,-13-13 0,13 13 0,0 0 0,1 0 16,25 0-16,-25 0 0,-1 0 15,-13-13-15,13 13 16,13 0-16,-12 0 16,12 0-16,-13-13 15,14 13-15,-14 0 0,0 0 0,0 0 16,1 0-16,-1 0 0,13 0 16,-12 0-16,-1 0 15,0 0 1,0 0-16,14 0 15,-14 0-15,0 0 0,0 0 16,1 0-16,12 0 16,-13 0 15,1 0-15,-1 0-16,0 0 0,14 0 0,-14 0 15,26 0-15,-12 0 0,-14 0 0,0 0 16,1 0-16,-1 0 0,13 0 0,-13 0 0,1 0 15,-1 0-15,27 0 0,-27 0 16,0 0-16,14 0 16,-14 0-16,13 0 0,-13 0 0,1 0 15,-1 0-15,0 0 0,14 0 0,-14 0 16,0 0-16,0 0 0,27 0 16,-27 0-16,0 0 0,1 0 0,-1 0 0,13 0 0,1 0 15,-14 0-15,0-27 0,14 27 16,-1 0-16,-13 0 0,27 0 15,-27 0-15,1 0 0,12 0 16,1 0-16,-1 0 16,-13 0-16,0 0 0,-13-13 0,27 13 15,-14 0-15,0 0 0,1 0 16,-1 0-16,0 0 0,13 0 16,-12 0-16,-14-13 0,13 13 0,0 0 15,0 0 1,14 0-16,-14 0 15,0 0-15,1 0 16,-1 0-16,13 0 0,-13 0 16,1 0-16,-1 0 0,27 0 0,-40-14 0,13 14 15,0 0-15,0 0 0,1 0 0,12 0 0,-13 0 16,0 0-16,14 0 16,-1 0-16,-12 0 0,-1 0 15,0 0-15,0 0 16,14 0-16,-14 0 15,0 0-15,0 0 0,1 0 32,-1 0-32,13 0 15,-12 0 1,-1 0 0,13 0-16,1 0 46,-14 0-30,0 0 0,0 0 15,1 0-31,12 0 16,1 0-1,-14 0-15,0 0 16,13 0-16</inkml:trace>
  <inkml:trace contextRef="#ctx0" brushRef="#br0" timeOffset="166114.962">15425 12502 0,'13'0'125,"-13"-14"-125,40 14 16,-27 0-16,1 0 16,-1 0-16,0-13 0,14 13 0,-14 0 0,0 0 15,0 0-15,0 0 0,14 0 0,-14 0 0,-13-13 0,13 13 0,53 0 16,-52 0-16,-1 0 0,27 0 0,-27-13 0,13 13 0,14 0 16,-27 0-16,0 0 0,1 0 0,12 0 0,-13 0 0,54 0 15,-54 0-15,26-992 16,-12 1984-16,-14-992 15,14 0-15,-14 0 0,0 0 0,13 0 16,-12 0-16,-14-27 0,13 27 0,0 0 16,0 0-16,14 0 0,-14 0 15,0 0-15,1 0 0,-1 0 0,13 0 16,-13 0-16,14 0 0,-14 0 16,14 0-16,-14 0 0,0 0 15,0 0-15,1 0 0,12 0 0,-13 0 0,0 0 16,1 0-16,-1 0 0,13 0 0,-12 0 0,12 0 15,-13 0-15,14 0 0,-14 0 0,40 14 16,-13-14-16,-27 0 0,13 0 16,1 0-16,-14 0 0,0 0 0,0 0 0,1 0 0,25 0 15,-25 13-15,-1-13 0,0 0 0,13 0 0,-12 0 0,-1 0 0,53 0 16,-13 0-16,-40 0 0,0 0 0,14 0 0,-14 0 0,0 0 0,67 0 16,-67 0-16,0 0 0,14 0 0,-14 0 0,27 13 15,12-13 1,-25 0-16,-1 0 0,-12 0 0,-1 0 0,0 0 0,27 13 15,-27-13-15,0 0 0,0 0 0,14 0 0,-14 0 16,0 0-16,40 0 0,-39 0 0,-1 0 16,0 0-16,53 27 0,-26-27 15,0 0-15,-27 0 0,13 0 16,-13 0-16,1 0 0,65 0 0,-66 0 16,67 13-16,-67-13 0,13 0 15,1 0-15,-14 0 0,-13 13 0,66-13 0,-39 0 0,-14 0 16,0 0-16,0 0 0,1 0 0,-1 0 0,13 13 0,-13-13 0,1 0 15,-1 0-15,0 0 0,27 0 0,-27 0 0,0 0 16,14 0-16,-14 0 0,0 0 0,0 0 0,1 0 0,25 0 16,-25 0-16,-1 0 0,-13 14 0,13-14 0,13 0 0,14 0 15,-27 0-15,27 0 0,-13 0 16,-27 26-16,13-26 0,0 0 0,13 0 0,-12 0 0,52 0 16,-53 0-16,0 0 0,1 0 0,12 0 0,-13 0 0,14 0 0,26 0 15,-40 0-15,27 0 0,-27 0 0,0 0 0,0 13 0,0-13 16,54 0-16,-54 0 0,13 0 15,-12 0-15,-1 0 0,0 0 0,0 0 32,14 0-17,-14 0 1,0 0 0,0 0-16,1 0 0,12 0 15,-13 0-15,-13 13 16,13-13-16,1 0 62,-1 0-46,0 0-16</inkml:trace>
  <inkml:trace contextRef="#ctx0" brushRef="#br0" timeOffset="-175146.009">5384 1693 0,'0'14'109,"0"-1"-93,0 0-16,0 0 0,0 27 15,0-27-15,0 0 0,0 1 0,0-1 16,0 13-16,0-12 0,0-1 16,0 0-16,0 0 0,0 14 15,0-14-15,0 0 16,0 0-16,27-13 187,-14 0-187,0 0 16,0 0-16,1 0 0,12 0 0,1 0 0,12 0 0,1 0 0,66 0 16,-80 0-16,14 0 0,26 0 0,-39 0 0,12 0 0,1 0 15,79 0-15,-93 0 0,14 0 0,-27 0 0,27 0 16,39 0-16,-65 0 0,65 0 15,-66 0 1,0 0-16,14 0 16,-14 0-16,0 0 0,1 0 15,-1 0-15,27 0 0,-27 0 16,0 0-16,0 0 0,14 0 0,65 14 16,54-1-1,-133-13-15,27 0 0,-14 0 0,1 0 0,-1 0 0,27 0 0,-40 0 0,27 0 16,-27 0-16,0 0 0,27 0 0,-27 0 0,14 0 0,-14 0 0,13 0 15,-12 0-15,-1 0 0,0 0 0,0 0 0,27 0 16,-27 0-16,0 0 0,1 0 0,-1 0 0,-13 13 0,79-13 16,-52 0-16,65 0 15,-78 0-15,-1 0 0,0 0 0,14 0 0,12 0 16,1 0-16,-27 0 0,27 0 0,-27 0 0,0 0 0,1 0 0,-1 0 0,26 0 16,-25 0-16,-1 0 0,27 0 0,-27 0 0,13 0 0,1 0 15,52 0-15,-66 0 0,1 0 0,-1 0 0,13 0 16,67 0-16,-80 0 0,0 0 15,40 0-15,-26 0 0,-1 0 0,-13 0 16,14 0-16,-14 0 0,14 0 0,-14 0 0,0 0 16,0 0-16,27 0 0,-14 0 0,-12 0 0,25 0 0,-26 0 0,1 0 15,25 0-15,-25 0 0,25 0 0,41 0 0,-67 0 0,0 0 16,14 0-16,-1 0 0,-13 0 0,120 0 16,-80-13-16,-14 13 0,-12 0 0,-14 0 15,0 0-15,0 0 0,27 0 0,0 0 0,-14 0 16,1 0-16,-14 0 0,27 0 0,-1 0 0,-12 0 0,26 0 0,-14 0 15,-12 0-15,12 0 0,1 0 0,-13 0 0,12 0 0,107 0 16,-107 0-16,-12 0 0,13 0 0,-1 0 0,160 0 16,-67 0-1,-119 0-15,1 0 0,25 0 0,-26 0 0,54 0 16,-54 0-16,27 0 0,-27 0 0,0 0 0,27 0 0,-14 0 16,14 0-16,-27 0 0,0 0 0,27 0 0,-27 0 0,0 0 0,27 0 15,26 0-15,-53 0 0,14 0 0,-14 0 0,27 0 0,26 0 16,-40 0-16,14 0 0,-27 0 0,1 0 0,-1 0 0,0 0 15,13 0-15,27 0 0,-26 13 16,-1-13-16,1 0 0,-1 0 0,-26-966 0,13 1959 0,1-993 16,-1 0-16,13 0 0,1 0 0,-14 0 15,14 0-15,-1 0 0,-13 0 0,0 0 0,1 0 16,-1 0-16,13 0 0,-12 0 16</inkml:trace>
  <inkml:trace contextRef="#ctx0" brushRef="#br0" timeOffset="-173414.605">7752 1614 0,'0'13'156,"0"0"-156,0 40 16,0-39-16,14 52 15,-14-53-15,0 0 0,0 0 16,0 1-16,0 12 16,13-26-16,-13 13 0,0 1 0,0-1 15,0 0-15,0 14 0,0-14 16,0 13-16,0-13 16,0 14-16,26-14 15,-26 0 1,13-13 15</inkml:trace>
  <inkml:trace contextRef="#ctx0" brushRef="#br0" timeOffset="-172367.387">10332 1627 0,'0'13'141,"0"1"-141,0 12 15,0-13-15,0 1 0,0-1 16,0 0-16,0 14 0,0-14 0,0 0 0,0 13 16,0 14-1,0-27-15,0 1 0,-26-14 0,26 13 16,0 13-16,0-12 0,0-1 16,0 0-1,0 0-15,0 0 16,0 14-16,-14-14 15,14 0-15,0 1 0,0-1 16,-13-13-16,13 26 0,0-12 0,0-1 16,-13 0-16,13 0 15,-13-13-15,13 27 0,-27-14 16,27 0-16,-13-13 0,13 13 0,-13 27 16,13-27-16,-27 1 0,1-14 15,13 13-15,13-40 0,0 67 16,0-80-16,0 67 0,-14-27 0,14 13 0,0-39 15,0-14-15,-13 40 0,-13 0 0,-14 0 16</inkml:trace>
  <inkml:trace contextRef="#ctx0" brushRef="#br0" timeOffset="-170773.187">7871 1601 0,'0'13'203,"0"13"-203,-13-26 0,13 14 0,0-1 0,-13 0 16,0 40-16,13-40 0,0 1 0,-27-14 0,27 13 0,-13 0 15,13 13-15,-13 14 0,13-27 0,-13 14 16,13-14-16,0 0 0,0 1 0,0-1 16,-14-13-16,14 39 0,-26-39 15,26 27-15,-13-27 16,13 13-16,26-13 0,-39 0 0,13 27 0,0-14 16,0 0-1,0 0-15,0 1 16,0 12-16,0-13 0,0 0 15,0 1-15,0-1 16,0 13-16,0-12 16</inkml:trace>
  <inkml:trace contextRef="#ctx0" brushRef="#br0" timeOffset="-169944.452">8890 1508 0,'-26'0'16,"39"0"30,0 0 17,-13-13-63,26 13 0,-26-13 0,27 13 0,-14 0 16,0 0-16,40-27 0,-39 27 15,-1 0-15,0 0 0,0 0 0,14 0 16,-14 0-16,-13-13 0,13 13 0,0 0 0,1 0 15,12 0-15,-13 0 0,1 0 0,-1 0 16,0 0-16,13 0 16,-26-13-16,14 13 0,-1 0 78</inkml:trace>
  <inkml:trace contextRef="#ctx0" brushRef="#br0" timeOffset="-169001.404">9088 1257 0,'0'13'156,"0"0"-140,-13-13-16,13 27 0,0-14 0,-26 27 0,26-14 0,0-13 15,-13-13-15,13 14 0,0-1 0,0 0 0,-27 27 0,14-40 0,13 13 16,0 0-16,0 0 0,0 14 0,-13-1 15,13-12-15,-14-14 0,14 13 0,0 13 16,0-13-16,-13-13 0,13 14 16</inkml:trace>
  <inkml:trace contextRef="#ctx0" brushRef="#br0" timeOffset="-168033.137">9723 1349 0,'27'-13'15,"-14"13"-15,-39 0 282,12 0-282,1 13 0,0-13 15,-13 40-15,-1-40 0,27 13 0,-13-13 0,0 0 0,13 14 16,-27-1-16,1-13 0,26 13 0,-14-13 0,1 0 0,13 27 15,-13-27-15,0 13 0,13 0 16,-27-13-16,27 13 16,-13-13 15</inkml:trace>
  <inkml:trace contextRef="#ctx0" brushRef="#br0" timeOffset="-167304.756">9446 1270 0,'0'13'125,"0"14"-125,13-27 0,-13 13 16,40 0-16,-40 0 0,13-13 0,-13 14 15,26 12-15,-13-13 0,14 1 0,-14-1 16,0 0-16,-13 14 0,14-27 15,-1 0-15,-13 13 0,26-13 0,-26 13 16,0 0 31,14-13-47,-1 0 16,-13 13-16,13-13 0,-13 40 15,13-40-15,0 13 0,-13 1 0,27-1 16,-27 13-16,13-26 15</inkml:trace>
  <inkml:trace contextRef="#ctx0" brushRef="#br0" timeOffset="-125817.9">4458 3546 0,'-26'0'187,"26"13"-187,0 0 16,-13-13-16,13 26 0,-14-12 16,14-1-16,0 0 15,-13 0-15,13 14 16,-13-27-16,13 13 15,0 0-15,0 0 16,0 1 0,0 12-16,0-13 15,0 1-15,0-1 16,0 0-16,0 14 0,0-14 0,0 0 16,0 0-16,0 0 0,0 14 0,0-14 0,0 14 15,0-14-15,13-13 0,-13 13 0,0 40 16,13-40-16,-13 0 0,0 14 15,14-1-15,-14 1 16,26-1-16,-26-13 0,13-13 0,-13 14 0,0-1 0,0 0 16,0 14-16,13-14 0,-13 0 0,14-13 15,-14 13-15,0 1 16,0 12-16,13-26 0,13 0 62,-12 0-46,-1 0 0,-13 13-16,13-13 62,0 0-62,53 0 16,-52-26-16,25 13 0,14-1 15,-26 1-15,-14 13 0,0 0 0,0-13 0,1 13 16,12 0-16,-13 0 0,-13-27 0,14 27 0,-1 0 0,0 0 0,-13-13 16,26 13-16,-12 0 0,-14-13 0,13 13 0,0 0 15,0 0-15,14 0 0,-27-13 0,13 13 16,-13-14 15,13 14-31,-13-26 16,14 13-16,-1 13 0,-13-13 0,26 13 15,-26-14-15,13 1 0,1-27 16,-14 27-16,13 0 0,-13 0 0,13-14 16,-13 1-16,0 13 15,0-1-15,0 1 16,0-13-16,0 12 16,0 1-16,-13 13 0,13-13 0,0 0 15,-13-14-15,13 14 0,-14 0 0,14 0 16,-39-27-16,39 27 0,-13 13 0,13-14 0,-27-12 15,27 0-15,-26 12 16,26 1-16,0 0 0,-14 13 0,14-13 0,-13 13 16,13-27-16,-13 14 15,0 13-15,13-13 16,-27 13 0,14 0 124,0 0-140,0 0 0,-54 39 16,54-25-16,-13-14 0,26 13 0,-27-13 0,-12 13 15,25-13-15,14 27 0,-13-27 0,0 0 0,0 0 16,-1 0-16,-12 0 16,13 0-16,0 0 15,-1 0-15,1 0 16</inkml:trace>
  <inkml:trace contextRef="#ctx0" brushRef="#br0" timeOffset="-124454.126">4114 2818 0,'0'-13'16,"0"26"93,0 0-109,14 14 0,12-14 0,-26 0 0,13-13 16,-13 13-16,13 0 0,-13 14 0,27 26 15,-1 0-15,-12-27 0,-14-13 16,13 14-16,-13-14 0,13-13 0,-13 13 0,0 1 16,0-1-16,13-13 0,-13 26 15,0-12 1,0-1-16,13-13 0,14 0 16,-14 0-1,-13-13 79,0-14-94,13 27 0,-13-13 0,14-14 0,-14 1 0,26 13 0,-26-1 16,0 1-16,0-26 0,13 39 0,-13-14 0,0 1 0,14 13 15,-14-13-15,0 0 0,13 13 16,-13-14-16,0-12 0,0 13 31,0-1-15,0 1 15,0 0-31,13-27 16,-13 27-16,0 0 0,0 0 15,0-14-15,0 14 0,0 0 16,26 26 156,-26 13-172,0-12 0,0-1 0,0 13 0,14 1 0,-14-14 15,0 0-15,0 0 0,13-13 0,-13 40 0,13 26 16,-13-39-16,13-14 16,-13 0-16,0 14 0,0-14 0,0 0 15,27-13-15,-27 13 0,0 1 16,13-14-16,-13 26 15</inkml:trace>
  <inkml:trace contextRef="#ctx0" brushRef="#br0" timeOffset="-123809.033">4749 3003 0,'13'0'109,"1"0"-93,12 0-16,-13 0 0,1 0 0,12 0 15,1 0-15,-14 0 0,0 0 16,0 0-16,0 0 0,14 0 0,-14 0 16,-13 13 15</inkml:trace>
  <inkml:trace contextRef="#ctx0" brushRef="#br0" timeOffset="-123128.661">5252 2765 0,'0'13'125,"0"27"-125,0-27 0,0 40 16,13 13-16,-13-53 0,0 1 0,0 12 15,0-13-15,0 1 0,0-1 0,27 26 0,-27-25 0,0-1 0,0 0 16,0 0-16,0 1 0,0 12 0,0-13 16,0 1-16,0-1 0,0-26 78,0-1-78,0-12 0,-14-1 15</inkml:trace>
  <inkml:trace contextRef="#ctx0" brushRef="#br0" timeOffset="-112710.545">5054 4075 0,'13'0'156,"13"0"-156,-26 13 0,13-13 16,1 13-16,-1-13 0,0 13 0,14-13 16,-27 14-16,13-14 0,-13 13 0,13-13 0,0 26 15,1-13-15,-14 1 0,26-14 16,-26 13-16,26 0 15,1 27 1,-27-27-16,26-13 0,-26 13 0,14 1 16,-1-14-16,0 13 0,0 13 0,14-13 15,-14-13-15,-13 14 0,13-14 0,0 13 16,-13 0-16,0 14 16,14-27-16,-1 26 0,40 1 15,-53-1-15,13-26 0,-13 13 0,13 0 16,14-13-16,-27 14 0,13-1 0,-13 13 15,13-26-15,-13 14 0,13-14 0,-13 13 16,14-13-16,-14 13 16,26 0-1,-13 14-15,1-27 16,-14 13-16,13 0 0,-13 0 0,13-13 16,-13 14-16,26-14 0,-26 26 0,14-26 15,-14 13-15</inkml:trace>
  <inkml:trace contextRef="#ctx0" brushRef="#br0" timeOffset="-111175.878">5755 4749 0,'0'14'234,"0"-1"-234,13 27 0,-13-27 0,13 40 16,-13-40-16,27 93 0,-14-67 0,-13-25 0,0-1 15,0 13-15,13-12 0,-13-1 0,27 0 0,-27 0 0,0 0 16,0 14-16,13-27 15,-13 13 1,0 0-16,13 1 16,-13-1-16,0 13 0,13-12 0,-13-1 15,13-13-15,-13 13 0,0 0 16,0 14-16,0-14 16,27-13-16,-27 13 15,13-13-15,-13 13 0,13-13 16,-13 14-16,0 12 15,14-26 1,-1 0-16,-13 13 0,26-13 63,-13 0-63,1 0 15,-1 0 16,0-26-31,14-14 16,-27 27-16,13-14 0,-13 14 0,0 0 0,13 0 0,-13 0 16,0-14-16,13 14 0,-13 0 0,14 13 0,-14-14 0,0 1 0,0-13 15,26 26-15,-26-14 0,0 1 0,13 0 0,-13 0 0,13 0 16,-13-14-16,14 14 0,-14 0 16,0-1-16,13 14 0,-13-39 15,26 39-15,-26-14 16,0 1-16,0 0 15,14 13-15,-14-13 32,0-14-1,0 14-15,-27 13-16,27-13 0,0 0 0,-13 13 0,0 0 15,13-14-15,-14 14 0,1-26 16,-13 26-16,13 0 0,-1-13 15,1 13-15,0 0 16,-14-13 0,14 13-1,0 0 1,13-14-16,-13 14 16,-1 0-16,-12 0 0,26-13 15,-13 13-15,0 0 16,-1 0 109,1 0-78,-13 0-32</inkml:trace>
  <inkml:trace contextRef="#ctx0" brushRef="#br0" timeOffset="-109297.576">6218 4061 0,'0'14'187,"0"-1"-187,13-13 0,-13 13 0,0 14 16,26-14-16,-12 26 16,-14-12-16,13 13 15,-13-27-15,13-13 0,-13 26 0,0-12 0,13 25 0,-13-12 16,27-14-16,-27 0 0,0 0 0,0 1 15,0 12-15,13-26 16,-13 13-16,0 1 16,13-14-16,-13 13 31,13-13-31,-13-13 125,0-1-125,0-12 0,14 26 16,-14-13-16,26-14 0,-26-13 0,13 27 0,-13 0 0,0 0 15,14-14-15,-14 14 0,0 0 0,13 13 0,0-27 0,-13 1 16,0 13-16,0-1 0,0 1 0,27 0 15,-27-13-15,13 26 16,-13-14-16,0 1 16,0 0-16,13 0 15,-13-14-15,0 14 16</inkml:trace>
  <inkml:trace contextRef="#ctx0" brushRef="#br0" timeOffset="-107792.976">6720 4313 0,'27'0'250,"-14"0"-250,0 0 0,1 0 0,-1 0 16,13 0-16,-13 0 0,1 0 0,-1 0 0,27 0 15,-14 0-15,27 0 16,-40 0-16,0 0 0,1 0 0,-1 0 0,13-27 16,-12 27-16,-1 0 0,0 0 0,-13-13 15,13 13-15,14 0 16</inkml:trace>
  <inkml:trace contextRef="#ctx0" brushRef="#br0" timeOffset="-107297.121">6998 4247 0,'0'13'94,"0"0"-94,0 14 0,0-1 0,0-13 0,0 27 0,0-27 0,0 0 0,-26 106 15,26-105-15,0 52 16,0-53-16,0 0 0,0 14 15,0-14-15</inkml:trace>
  <inkml:trace contextRef="#ctx0" brushRef="#br0" timeOffset="-106647.503">7302 4194 0,'0'13'79,"0"0"-79,0 14 0,0-1 0,0 14 0,14-27 0,-14 13 0,0 1 15,0-1-15,13-12 0,-13 12 0,13 27 0,-13-27 16,0-12-16,0-1 0,0 0 0,0 27 15,0-27-15,13-13 16</inkml:trace>
  <inkml:trace contextRef="#ctx0" brushRef="#br0" timeOffset="-83254.46">5861 5424 0,'0'13'203,"0"0"-203,0 1 0,-14 12 0,1 14 16,0-27-16,13 14 0,-27-14 0,27 0 0,0 0 0,-13 0 0,0 27 15,13-27-15,-13-13 0,13 14 0,0-1 0,-14 27 16,14-27-16,-26-13 0,26 13 0,0 0 16,-13 0-16,13 14 0,0-14 15,0 0-15,-13-13 0,13 14 0,0-1 16,-14-13-16,14 40 0,-13-27 0,13 0 16,-26 13-16,12-12 15,14 25-15,-13-39 0,0 40 16,13-27-1,-13-13-15,13 14 0,0-1 0,-27 13 16,27-13-16,-13-13 0,13 14 0,-13-14 16,13 13-16,0 0 0,0 0 15,-13-13-15,13 27 0,0-14 16,-14-13 0</inkml:trace>
  <inkml:trace contextRef="#ctx0" brushRef="#br0" timeOffset="-82225.864">5278 6205 0,'0'0'0,"-13"0"47,13 13-16,0 0-31,0 0 0,0 0 0,0 1 16,0 12-16,0-13 0,0 1 0,0-1 16,-13-13-16,13 13 15,0 14-15,0-14 0,-26-13 0,26 13 16,0 0-16,0 0 0,0 27 0,0-27 0,0 27 0,0-27 0,0 14 15,0-14-15,0 93 0,0-40 16,13 0-16,0-66 0,-13 13 0,0 1 16,13-14-16,-13 13 0,13-13 0,-13 26 0,0-13 0,14-13 15,12 0-15,-26 14 0,13-14 0,-13 13 16,14-13 0,-1 0-16,0 0 15,-13 13-15,13-13 16,14 0-16,-14 0 0,-13 27 0,13-27 15,0 0-15,1 0 0,12 0 16,-13 0-16,1 0 16,-1 0-16,0 0 0,13-14 0,-12 14 0,25-13 15,1 13-15,-27-13 16,1 13-16,-1 0 0,13 0 0,-13 0 16,1 0-16,-1 0 15,-13-13-15,13 13 0,-13-14 16,27-12-16,-14 26 15,-13-13-15,0 0 0,13-1 0,-13 1 0,13 13 0,-13-26 16,14 12-16,-14 1 0,26 13 16,-26-13-1,0 0-15,0-14 0,0 14 32,-13 13-32,13-13 15,0 0-15,-13 13 0,13-14 0,0-12 16,0 13-16,-14 13 0,14-14 0,0 1 0,0-26 15,0 25-15,-13 14 0,13-39 16,0 12-16,0 14 16,0 0-16,0-1 15,-13 14 1,13-13 0,-27 13-16,14 0 15,0 0 1,0 0-16,-27 0 15,27 0-15,0 0 16,13-13-16,-14 13 0,1 0 16,-13 0-16,12 0 15,1 0-15,0 0 16,0 0 0,-14 0-16,14 0 15,0 0-15,0 0 16,-1 0-1,-12 0-15</inkml:trace>
  <inkml:trace contextRef="#ctx0" brushRef="#br0" timeOffset="-79659.469">5265 6271 0,'0'13'63,"-13"13"-63,13-12 0,0-1 15,0 0-15,-26 0 0,26 14 0,0-14 0,0 13 16,-14-12-16,14-1 0,0 13 15,0-12-15,0-1 0,0 0 0,-13-13 0,13 53 16,0-40-16,-13 0 0,13 1 0,0 12 0,-13 27 16,13-13-16,0 39 15,0-66-15,-27 1 0,27 12 0,0-13 0,0 0 0,0 54 16,0-54-16,-13 0 0,13 0 0,0 14 0,0-14 0,0 0 16,0 40-16,0-40 0,0 1 0,0-1 0,0 0 0,0 14 15,-13 12-15,-1-26 0,14 14 0,0-14 0,0 14 16,-13 105-1,13-119-15,-39 80 0,39-54 16,0-25-16,0-1 0,0 13 0,-14 14 0,14-14 0,0-12 0,-13-1 16,13 0-16,0 0 0,-13 27 0,13-27 0,0 1 0,0-1 0,0 0 15,0 13-15,0-12 0,0-1 0,-40 40 0,27-27 16,13-13-16,0 14 0,0-1 0,-13-12 0,-27 131 16,27-65-16,-27 25 0,40-78 15,-13-1-15,-14 14 0,27 0 0,-13-1 0,13-25 0,-40 52 0,40-27 16,-13 1-16,-13 0 0,13-1 0,13-25 0,0-1 0,-14 40 15,-12-27-15,26 14 0,-13 0 0,13-27 0,-14 0 0,-12 40 0,-27 79 16,53-118-16,0 25 0,-13-12 0,0 12 0,-14-12 0,-13 105 16,-52 40-1,65-132-15,14-27 0,13 40 0,-13-27 0,0 1 0,-27 66 16,27-54-16,-14 1 0,14-27 0,13 14 0,-13 12 0,-14 1 16,14 13-16,0-13 0,13-27 0,-26 13 0,12 1 0,1-1 0,-13-13 15,-14 146-15,27-146 0,-14 27 0,14 0 16,-40 132-16,-26 0 15,26-106-15,40-40 0,-14 1 0,27-1 16,-13-13-16,0 14 0,-1 13 0,1-27 0,13 0 0,0 0 0,-26 14 16,12-14-16,14 13 0,-26 41 0,0-28 0,12-26 0,1 27 15,13-13-15,-13-1 0,13-13 0,-66 133 16,66-106-16,-14-14 0,1 14 0,13-1 0,-39 67 16,39-93-16,-14 27 0,-12-27 0,26 1 0,-13 38 15,13-38-15,0-1 0,-14 0 0,14 0 0,-13 27 16,13-27-1,0 1-15,-13-14 0,13 13 0,0 13 16,0-13 0,-26-13-16,26 14 0,13-14 109,0 0-109,27 0 16,-1 0-16,41 0 0,-41 0 0,-25 0 0,-1 0 15,13 0-15,-12 0 0,12 0 0,14 0 0,-27 0 0,0 0 16,0 0-16,27 0 0,-27 0 0,1 0 0,65 0 16,-53 0-16,-12 0 0,-1 0 0,0 0 0,40 0 0,-40 0 15,0 0-15,1 0 0,12 0 0,1 0 16,-14 0-16,0 0 0,14 0 0,-14 0 0,53-27 15,-26 27-15,12-13 16,-25 13-16,-14 0 0,14 0 0,-14 0 0,0 0 0,40 0 16,-40 0-16,14 0 0,12 0 0,1-13 0,0 13 0,-14 0 0,106 0 15,-39 0-15,-66 0 0,12 0 0,14 0 0,-13 0 0,0 0 16,158 0-16,-132 0 0,-26 26 0,13-26 0,-14 13 0,1-13 16,132 27-16,-13-14 15,-146-13-15,0 0 0,1 0 0,-1 0 16,13 0-16,-13 0 0,-13 13 0,14-13 15,-1 0-15,0 0 0,14 0 16,-27 14-16,52 12 0,-25-26 0,-14 0 16,14 0-16,-1 0 0,173 40 15,-160-40-15,226 79 16,-225-52-16,-1-27 0,1 13 0,39 13 0,-39-12 16,-27-1-16,0-13 0,14 0 0,-14 13 0,27-13 0,-40 26 15,26-26-15,-13 0 0,1 0 94,-1 0-78,0 0-16,27 0 15</inkml:trace>
  <inkml:trace contextRef="#ctx0" brushRef="#br0" timeOffset="-78068.314">5953 6549 0,'0'13'109,"0"0"-109,13-13 0,1 13 0,-14 0 16,26 54-16,0-41 0,-12 0 0,-14 14 0,13-27 0,0 1 16,40 105-16,-40-53 15,-13-53-15,40 40 0,-40-40 0,13 0 0,-13 27 0,0-27 0,13 1 16,1 25-16,-14-25 0,26-1 0,-26 0 0,0 0 15,13 14-15,-13-1 0,14-26 0,-14 13 16,0 1-16,0 12 0,13 1 0,0-27 0,-13 13 16,0 0-16,0 13 0,40 14 15,-27 13-15,-13-40 0,13 40 0,-13-40 16,13-13-16,-13 14 0,0 12 0,14 1 0,12-14 0,-26 13 0,0 14 16,13-27-16,-13 0 0,0 14 0,27-1 0,-27-12 15,0-1-15,0 13 0,13-13 0,-13 14 0,0-1 0,40 40 16,-40-52-16,0-1 0,13 0 0,-13 0 0,40 93 15,-27-40-15,27 27 16,-40-67-16,13 1 0,-13-14 0,13 27 0,14 0 0,-27-1 16,13-12-16,-13-1 0,13 1 0,13 12 0,-26-25 0,14 25 0,-14 1 0,39 13 15,-39-27-15,0 14 0,14 0 0,12-1 0,-26-12 0,0-1 0,26 40 16,-26-26-16,27 0 0,-27-14 0,0 1 0,13 26 0,-13-40 0,27 13 16,-1 93-16,-26-79 0,27-14 0,-27 14 0,13 0 0,-13 0 15,53 118-15,-40-78 16,-13-67-16,40 93 0,-40-80 0,13-13 0,-13 14 15,0-14-15,0 14 0,13 12 0,-13-12 0,27-14 0,-27 13 0,0 1 16,13-14-16,-13 14 0,13 25 0,-13-38 0,0-1 0,13 13 16,-13-12-16,0-1 0,13 0 0,-13 40 0,0-40 0,27 27 0,-27-27 15,0 0-15,13 1 0,0 91 16,-13-91-16,14 52 0,25 13 0,-39-39 16,13-27-16,-13 27 0,0-27 0,14 13 0,-14 14 0,0 0 0,26 0 0,-26-27 15,13 13-15,-13 14 0,0-27 0,14 27 0,-14-27 0,13 40 0,13-27 16,-26 14-16,0-27 0,14 14 0,-14-1 0,0 14 0,39 66 15,-39-80-15,13 14 0,-13-27 0,14 27 0,39 145 16,-27-145-16,-13 39 16,27 27-16,-40-80 0,13 14 0,-13 0 0,13-27 0,14 53 15,-14-53-15,-13 14 0,0-14 0,0 0 0,0 1 16,0-28 109</inkml:trace>
  <inkml:trace contextRef="#ctx0" brushRef="#br0" timeOffset="-74068.862">5318 6549 0,'13'0'47,"14"0"-47,-14 0 0,0 0 0,14 0 0,-1 0 16,-13 0-16,40 0 0,-26-14 0,-1 14 0,-13 0 15,1-13-15,-1 13 0,0-13 0,27 13 0,-40-27 0,13 27 0,0-13 16,1 13-16,-1 0 0,13-13 0,14 0 16,-27-1-16,14 14 0,-27-26 0,13 26 0,27-26 15,-14 26-15,0-14 0,-12 14 0,-14-13 0,39-13 0,80-27 16,-52 26-16,12-12 15,-39 25-15,-40 1 0,53 13 0,-40-13 0,40 13 0,-14-27 0,1 14 16,-27 13-16,1-13 0,25 13 0,-39-13 0,53 13 0,0-27 0,0 14 16,-40 13-16,40-13 0,-26 13 0,-14-27 0,0 27 0,27-13 0,52 0 15,-78 0-15,-1 13 0,13 0 0,-13 0 16,14-27-16,-14 27 16,14 0-16,-27-13 15,13 13 16,0 0-15,0 0 0,-13-13-1</inkml:trace>
  <inkml:trace contextRef="#ctx0" brushRef="#br0" timeOffset="-72911.955">5490 6125 0,'0'27'15,"-13"-14"-15,-14 13 0,-25 40 0,12 1 16,27-54-16,13 0 0,-14 14 16,14-14-16,-13-13 0,13 13 15,0 0-15,0 0 16,0 14 0,0-14-16,0 0 15,0 1-15,-26 25 16,26-25-16,0-1 0,0 0 0,0 0 15,0 14-15,0-14 0,0 0 0,0 0 0,0 1 16,0 12-16,0-13 16,0 0-16,0 1 0,-14-14 15,14 13-15,0 13 16,0-12-16,0-1 16,0 0 15,27-13-31,-14 0 0,0 0 15,1 0-15,-1 0 16,-13 13 0,26-13-1,-12 0 1,-1 0 0,0 0-16,0 0 0,14 0 15,-14 0 1</inkml:trace>
  <inkml:trace contextRef="#ctx0" brushRef="#br0" timeOffset="-64718.388">7594 5609 0,'13'0'93,"0"0"-61,13 0-32,-12 0 0,-1 0 0,27-26 0,-27 26 15,13 0-15,107-27 0,-120 27 0,0 0 0,27-26 16,-27 26-16,119-27 15,-119 27-15,80 0 0,-80 0 16,-13-13-16,27 13 0,-14 0 0,0 0 16</inkml:trace>
  <inkml:trace contextRef="#ctx0" brushRef="#br0" timeOffset="-63986.661">8123 5424 0,'-14'0'0,"14"-13"16,-13-14-1,13 14-15,0 0 0,-26 0 16,26-1 15,0 28 110,0-1-141,13 0 0,-13 14 0,0-14 0,0 0 15,13 0-15,-13 0 0,0 27 0,0-27 0,0 1 16,0-1-16,0 13 0,13 1 0,-13-14 16,0 0-16,0 14 0,0-1 15,0 1-15,0-1 0,0-13 32</inkml:trace>
  <inkml:trace contextRef="#ctx0" brushRef="#br0" timeOffset="-63200.152">9075 5503 0,'0'-26'0,"0"52"0,0-65 16,0 12-16,0 14 0,0-13 15,0 12-15,0 1 16,0 0-16,-13 13 156,-27 0-156,27 0 0,-13 0 0,-14 26 16,-132 14-16,132-40 0,27 13 0,-27-13 0,1 13 16,25-13-16,-52 14 0,53-14 0,13 26 0,-13-26 15,0 0-15,-1 13 0,-12-13 16,26 14-16,-13-14 0,13 13 15,-14-13-15,1 13 0,0 14 0,13-14 0,-26-13 16,26 13-16,-14-13 0,14 13 0,-13-13 0,13 13 0,-13 14 16,0-27-1,13-13 110,0-1-125,0 1 0,0 0 0</inkml:trace>
  <inkml:trace contextRef="#ctx0" brushRef="#br0" timeOffset="-62772.786">8361 5212 0,'13'0'63,"0"0"-48,14 0-15,-14 14 0,0-14 0,0 26 0,1-26 16,25 40-16,-12-27 16,-27 13-16,39-12 0,-39-1 0,14-13 0,-14 13 0,13 0 15,0 14-15,0-1 0,14-13 0,-27 1 0,13-14 0,-13 26 0,13-13 16,1 1-16,-1 39 0,13-40 0,-26 0 0,13-13 15,1 13-15,-14 0 0,13 14 0,0-14 0,-13 0 0,13-13 16,-13 14-16,0-1 0,27-13 16,-27 13-16,13-13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D076-B8F7-49AC-BB4F-FB74CEF5D465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4AEC-FB94-41C4-A2F2-38F3B51B4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6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4AEC-FB94-41C4-A2F2-38F3B51B47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6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ED2062-E2F1-4A09-8512-6E966CA9A5F4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9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4D72-EF71-4CFB-9492-39A4668252D9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D7FE-ACE0-4DAC-9894-C95B9ED12C19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7711-8712-46C4-9F85-3DE3788F98E9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204-F0E0-45C7-8914-D38B16001A6B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6119-DB4F-4D11-B596-409FB749C095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924F-15FF-4161-AD9A-19A9F7A707AB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34E-9F6A-4CC9-896E-B97C2597FCD8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4478-C48F-4737-B5F5-1F9337B860D6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546-75E5-4985-86FA-57FBEFB2C17F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7DE8A4-D96D-4384-A910-3CAC5EF9B24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1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1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customXml" Target="../ink/ink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customXml" Target="../ink/ink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4C20-EB21-4881-995E-D6828EC19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数据结构专题选讲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3F32B-292D-4B81-BE0B-E6FB4FA1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02843" cy="1463040"/>
          </a:xfrm>
        </p:spPr>
        <p:txBody>
          <a:bodyPr/>
          <a:lstStyle/>
          <a:p>
            <a:r>
              <a:rPr lang="zh-CN" altLang="en-US" dirty="0"/>
              <a:t>清华大学交叉信息研究院 杨景钦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52378-2884-4BB8-9765-63A75523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CC49-E776-4136-A3EC-DD92A1932DC1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80D71-B989-4E93-A4C8-F9CE379B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这种专题，搞得我头晕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E1EA-5854-42D2-BA78-0108E62E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4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5CC7FEF-56CB-4D03-AE60-42010B513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5CC7FEF-56CB-4D03-AE60-42010B513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713AEA-FC3E-48A5-8404-9A05941E8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每次取模，除去模数比自己大的情况，每次至少减半。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记录区间最大值和区间和，每次遇到修改暴力修改。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713AEA-FC3E-48A5-8404-9A05941E8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EC87B-E388-4489-ACF4-89FE7C1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C5086-F339-4225-A77D-939CAFA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8313-8F20-495A-8CC9-7DD44E01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8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5F47D-7860-4713-976D-2CD36458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73347F-FD32-410A-BA02-C46E457F5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的序列，支持单点修改，以及询问整个序列中，有多少个数比它前面每个数都大。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数据结构常识数据范围。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1,3,2,5,4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73347F-FD32-410A-BA02-C46E457F5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DD62B-576A-4C33-9ADA-344EBB08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51340-E5E8-4756-B072-EA9A5CA9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CA3F6-ED88-42B5-9601-7F0A6F48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4284E57-613F-434B-A365-593D443601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4284E57-613F-434B-A365-593D44360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54B422-3204-4695-BBF5-42D776465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每个区间记录最大值，以及仅考虑这个区间，有多少个数比它前面的数都大。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 </a:t>
                </a:r>
                <a:r>
                  <a:rPr lang="zh-CN" altLang="en-US" dirty="0"/>
                  <a:t>考虑合并左右两个区间的答案，分类讨论：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如果左边最大值比右边大，右边全部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左边的就是答案。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如果左边最大值比右边小，考察设计一个更新函数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，表示计算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这个节点代表的区间内，有多少个数比它前面所有数都大，且比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大。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两个儿子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左边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全军覆没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，否则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递归只会进行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故</m:t>
                    </m:r>
                  </m:oMath>
                </a14:m>
                <a:r>
                  <a:rPr lang="zh-CN" altLang="en-US" dirty="0"/>
                  <a:t>每次修改复杂度是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54B422-3204-4695-BBF5-42D776465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15" r="-2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1DD13-F670-4A97-A3F4-5B34A402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97AF9-7EFD-470D-BB14-BEA026B4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065F6-F1F6-4153-926E-65A2DC80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9FA6348-32F0-4EDA-953C-E3FE7C6C37E0}"/>
                  </a:ext>
                </a:extLst>
              </p14:cNvPr>
              <p14:cNvContentPartPr/>
              <p14:nvPr/>
            </p14:nvContentPartPr>
            <p14:xfrm>
              <a:off x="7286760" y="2685960"/>
              <a:ext cx="1795680" cy="10767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9FA6348-32F0-4EDA-953C-E3FE7C6C37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400" y="2676600"/>
                <a:ext cx="1814400" cy="10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51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8103-A185-47ED-BCFF-AF9D69F0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C6D2C-C013-4332-97D7-D1F27DBC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一个二维平面上，进行若干次操作，每次操作加入一条二维线段，并询问某个横坐标上最高的线段是哪一条。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常识数据结构范围。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7494F-CDE3-4DAB-994B-73E8740A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7FE37-F7DB-4F0E-8996-3B983B95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3A5E2-039B-4200-A5FA-CAE92A2A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E537341-590E-4175-A8AE-C4BABD2C6DBB}"/>
                  </a:ext>
                </a:extLst>
              </p14:cNvPr>
              <p14:cNvContentPartPr/>
              <p14:nvPr/>
            </p14:nvContentPartPr>
            <p14:xfrm>
              <a:off x="5500800" y="2881440"/>
              <a:ext cx="2357640" cy="1743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E537341-590E-4175-A8AE-C4BABD2C6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1440" y="2872080"/>
                <a:ext cx="2376360" cy="17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27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FA9DDA9-F0DF-4A04-A300-F3357391DD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FA9DDA9-F0DF-4A04-A300-F3357391D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FDE25-2F0A-4992-9F5F-B65BA82F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直接上线段树。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同一个区间有两条线段时，求交，将更“弱”的线段递归下放。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FCA0A-9E14-4A9F-B433-772F4A00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8CCAD-1C65-4D29-BC74-D9332E8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B7B50-B313-42E6-93F5-992E1CE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F80C6DC-6CA2-48AE-A651-50297E3920CE}"/>
                  </a:ext>
                </a:extLst>
              </p14:cNvPr>
              <p14:cNvContentPartPr/>
              <p14:nvPr/>
            </p14:nvContentPartPr>
            <p14:xfrm>
              <a:off x="2538360" y="2486160"/>
              <a:ext cx="5310720" cy="38959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F80C6DC-6CA2-48AE-A651-50297E3920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9000" y="2476800"/>
                <a:ext cx="5329440" cy="39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49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B503-C3A3-46B8-A7F9-8BD09F7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B560E-9FF0-43A0-A5D6-EF2B43F2D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个点的图，这个图有一个神奇的性质，第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个点向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每个点</m:t>
                    </m:r>
                  </m:oMath>
                </a14:m>
                <a:r>
                  <a:rPr lang="zh-CN" altLang="en-US" dirty="0"/>
                  <a:t>连一条长度为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的边。求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的最短路。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常识数据范围。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B560E-9FF0-43A0-A5D6-EF2B43F2D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9DDE4-10EE-4389-B662-306F1C23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7779B-299C-4237-96D6-62B55F8C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5C5FA-D9A2-4516-913F-B3826C4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1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95311C1-30DE-44EA-BB52-3121D06337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95311C1-30DE-44EA-BB52-3121D0633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74A8D-A811-4D88-9175-6D524B8E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线段树优化建图。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类似的还可以线段树优化费用流。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E0B57-0FF0-4E3F-800E-FE94E821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261A-0904-4553-910A-658231C9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CC78E-470A-4635-8A8A-6F815E25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9992774-56F2-43C6-B7B7-4062F2C94FF6}"/>
                  </a:ext>
                </a:extLst>
              </p14:cNvPr>
              <p14:cNvContentPartPr/>
              <p14:nvPr/>
            </p14:nvContentPartPr>
            <p14:xfrm>
              <a:off x="4686480" y="2228760"/>
              <a:ext cx="3538800" cy="1919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9992774-56F2-43C6-B7B7-4062F2C94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7120" y="2219400"/>
                <a:ext cx="3557520" cy="19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3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1C5C-1FAB-4D61-BE79-38B1EAAA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E881C5-A87D-4CA3-8F55-520FA6FBF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线段树分治是一种离线算法。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考虑把询问按照时间建线段树，假设每个修改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给出的元素出现在一段时间中，可以把这些修改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元素在线段树上打永久标记（不下放），最后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一遍线段树求解每个询问。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E881C5-A87D-4CA3-8F55-520FA6FBF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385F4-412B-4668-823A-3A5FBE3C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3AD88-0E96-41A2-BEDF-B6401FE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8C6F6-E966-40AC-82A0-CC88273F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7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F958E-3485-465A-9737-40F60BBB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115742-1D94-4893-B142-53ED3ADE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个物品，每个物品有体积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个操作。每个操作可以删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加物品，操作完会给出一个背包体积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，询问用目前已有物品进行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dirty="0"/>
                  <a:t>背包的结果。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115742-1D94-4893-B142-53ED3ADE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F5444-BA58-44ED-9611-1BD5E295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A8A4F-24DA-4033-BF40-86C64C7D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CBEA6-A28C-41D2-9FB7-BD3B9B38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85C63A7-DFD2-414F-A7C8-230A9502BD2E}"/>
                  </a:ext>
                </a:extLst>
              </p14:cNvPr>
              <p14:cNvContentPartPr/>
              <p14:nvPr/>
            </p14:nvContentPartPr>
            <p14:xfrm>
              <a:off x="76320" y="1490760"/>
              <a:ext cx="6639120" cy="35769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85C63A7-DFD2-414F-A7C8-230A9502BD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1481400"/>
                <a:ext cx="6657840" cy="35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79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78FBEE-B7AA-4C7F-A643-59604FF23C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78FBEE-B7AA-4C7F-A643-59604FF23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A2126-E6DC-44B8-A4E4-17DC4BA27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考虑线段树分治，每个物品出现的时间是一段一段的，在线段树上打永久标记。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的时候考虑每一层都存一个背包结果方便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回溯</m:t>
                    </m:r>
                  </m:oMath>
                </a14:m>
                <a:r>
                  <a:rPr lang="zh-CN" altLang="en-US" dirty="0"/>
                  <a:t>的时候撤回上一步。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A2126-E6DC-44B8-A4E4-17DC4BA27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7E83-DD1A-4514-A468-E1EA3DB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C2F54-A998-4580-9D01-BE9FC777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35DAC-E9DA-49AE-8357-F63F3A9E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927E870-2BD0-4CCA-934A-28179ECFF5A3}"/>
                  </a:ext>
                </a:extLst>
              </p14:cNvPr>
              <p14:cNvContentPartPr/>
              <p14:nvPr/>
            </p14:nvContentPartPr>
            <p14:xfrm>
              <a:off x="3048120" y="4024440"/>
              <a:ext cx="2553120" cy="14385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927E870-2BD0-4CCA-934A-28179ECFF5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8760" y="4015080"/>
                <a:ext cx="257184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3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1084-8517-41C5-9267-3729A35C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A5100-2A89-4F1F-A001-79FDD385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大概就是一个小清新数据结构吧。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明天不出意外我压根不知道会是什么题。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6837D-B82B-4331-A5A3-2DBB8391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7CCE-C368-42D0-BAE0-42A06AE772D1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B0EEF-41AD-48B4-9D64-1D90223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F7ED5-615C-4ED9-8293-912DF1F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9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E349-C860-4CE5-8571-E4FC5E9D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6CCA3F-BB0C-4495-910D-93F2BC53F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给出一张图，对每个点求出强制这个点点度为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的最小生成树的权值。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6CCA3F-BB0C-4495-910D-93F2BC53F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B74B9-E774-486F-B3E1-C85E1508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94B31-9A9B-4962-B392-B0DA14D1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78DCC-1CEB-446C-906A-12DD15C5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6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B91D15-3BC1-43FA-A977-B41387F58E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B91D15-3BC1-43FA-A977-B41387F58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40F319-39BF-441C-8EBE-CBC1494EC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答案等价于剩下其他点做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𝑀𝑆𝑇</m:t>
                    </m:r>
                  </m:oMath>
                </a14:m>
                <a:r>
                  <a:rPr lang="zh-CN" altLang="en-US" dirty="0"/>
                  <a:t>，加上这个点连出去的最小边权。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由于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𝑀𝑆𝑇</m:t>
                    </m:r>
                  </m:oMath>
                </a14:m>
                <a:r>
                  <a:rPr lang="zh-CN" altLang="en-US" dirty="0"/>
                  <a:t>，必须考虑每条边的存在时间。将点建线段树，把区间打上标记之后，如何在只有加边的情况下，维护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𝑀𝑆𝑇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只加一条边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的做法：求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dirty="0"/>
                  <a:t>的最长边，试图替换之。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多条边？树的形态在变，想要维护两点之间的最长边，需要引入新的数据结构。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40F319-39BF-441C-8EBE-CBC1494EC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0265E-A47E-4D3C-B91E-A64AA128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00BA1-6320-4BA2-B4AC-41371578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9433A-145F-47F5-97EE-71313B30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58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1BED1C-BADD-4D4C-BF9C-7F3F8DA86A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𝑆𝑝𝑙𝑎𝑦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1BED1C-BADD-4D4C-BF9C-7F3F8DA86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C03358-EFBB-48E5-9935-862A3DA197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我们要引入的数据结构是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𝑙𝑖𝑛𝑘𝐶𝑢𝑡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r>
                  <a:rPr lang="zh-CN" altLang="en-US" dirty="0"/>
                  <a:t>。在此之前，我们可以顺手介绍一下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𝑆𝑝𝑙𝑎𝑦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𝑆𝑝𝑙𝑎𝑦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单次旋转十分简单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C03358-EFBB-48E5-9935-862A3DA19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76B0F-8F7C-4D41-BB8B-BE666FFE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073EB-D22A-4C9B-BB60-03A739FC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1D601-7B6E-4546-B6B2-4E62566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0E8AC-0F39-4DC9-80D4-D166BE339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486" y="4126958"/>
            <a:ext cx="3923072" cy="2618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EEA446-E0DF-4979-82E4-1DB9876B3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386" y="3897372"/>
            <a:ext cx="4121286" cy="25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4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7177975-3E67-4A60-8DE0-7D8CAA964B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𝑆𝑝𝑙𝑎𝑦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7177975-3E67-4A60-8DE0-7D8CAA964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3315B-1B7A-4CAD-8BD2-E0F14BB6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每次访问一个点，找到这个点之后把它旋转到根。但这样并不能保证复杂度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考虑一条链，反复左右横条就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𝐺𝐺</m:t>
                    </m:r>
                  </m:oMath>
                </a14:m>
                <a:r>
                  <a:rPr lang="zh-CN" altLang="en-US" dirty="0"/>
                  <a:t>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𝑆𝑝𝑙𝑎𝑦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核心：双旋。如果儿子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父亲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爷爷三点一线，就先转一下父亲，再转儿子。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3315B-1B7A-4CAD-8BD2-E0F14BB6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9DF5-8103-4BF5-A10E-7391B4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70AEB-E82B-4C26-8B8C-E21C11FC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84136-1C7B-4563-A3B4-B6ECD478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381497A-E766-47C0-8B0D-9FA5B69FAA2F}"/>
                  </a:ext>
                </a:extLst>
              </p14:cNvPr>
              <p14:cNvContentPartPr/>
              <p14:nvPr/>
            </p14:nvContentPartPr>
            <p14:xfrm>
              <a:off x="2867040" y="3052800"/>
              <a:ext cx="7391880" cy="31960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381497A-E766-47C0-8B0D-9FA5B69F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7680" y="3043440"/>
                <a:ext cx="7410600" cy="32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50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ACF94E-1E6F-4DFE-973F-BAF9D839CA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𝑆𝑝𝑙𝑎𝑦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ACF94E-1E6F-4DFE-973F-BAF9D839C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4E10E-DDCB-4961-9CD5-54F895C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058DB-BC3F-4528-BEAE-C895658C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6834C-E56D-49C5-A197-0B279CC0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99994-ABF8-4475-9899-1B705E31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8D9F64-AC37-4ACD-BFD5-B4379486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83" y="2578783"/>
            <a:ext cx="6490034" cy="292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AD1C250-FFEF-4E9B-99F8-0D538D93D468}"/>
                  </a:ext>
                </a:extLst>
              </p14:cNvPr>
              <p14:cNvContentPartPr/>
              <p14:nvPr/>
            </p14:nvContentPartPr>
            <p14:xfrm>
              <a:off x="1195560" y="380880"/>
              <a:ext cx="5853240" cy="4158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AD1C250-FFEF-4E9B-99F8-0D538D93D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200" y="371520"/>
                <a:ext cx="5871960" cy="41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1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D5F168-753D-4B49-8A90-DEDA98443D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𝑆𝑝𝑎𝑙𝑦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D5F168-753D-4B49-8A90-DEDA98443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21046E-BB85-4DB0-81CD-AF2FC453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668" y="2555896"/>
            <a:ext cx="6445581" cy="229881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5CCE8-3026-4BE8-933F-02A4DA61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E1CE4-1BBC-49BC-9E42-FD78183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1DF17-4934-46A8-B729-9F680BD2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0644367-7BA8-40BA-BCF0-7C574E89630E}"/>
                  </a:ext>
                </a:extLst>
              </p14:cNvPr>
              <p14:cNvContentPartPr/>
              <p14:nvPr/>
            </p14:nvContentPartPr>
            <p14:xfrm>
              <a:off x="2895480" y="4362480"/>
              <a:ext cx="2600640" cy="219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0644367-7BA8-40BA-BCF0-7C574E8963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120" y="4353120"/>
                <a:ext cx="26193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31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79004-ACF3-40B1-B6A3-064BF133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27BEA-6319-4350-894E-55F048068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……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𝑆𝑝𝑙𝑎𝑦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例题也许就等于平衡树的例题吧</a:t>
                </a:r>
                <a:r>
                  <a:rPr lang="en-US" altLang="zh-CN" dirty="0"/>
                  <a:t>……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你们有兴趣可以把昨天的第三题用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𝑠𝑝𝑙𝑎𝑦</m:t>
                    </m:r>
                  </m:oMath>
                </a14:m>
                <a:r>
                  <a:rPr lang="zh-CN" altLang="en-US" dirty="0"/>
                  <a:t>写了。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27BEA-6319-4350-894E-55F048068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E0BAC-4B14-49F1-A8AE-67D01372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29DD1-C9D6-4418-A915-2CA96184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7E72-AF00-4FF7-A0A2-62D46B3A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2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75DB4E0-6C51-4554-A728-25EF5B6AA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𝑙𝑖𝑛𝑘𝐶𝑢𝑡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75DB4E0-6C51-4554-A728-25EF5B6AA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6BC2BB-87B0-48DB-9A58-0972CFBC7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66088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将树用若干条从上往下的直链拆分存储。每一条直链用一棵平衡树存储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一般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。不同直链没有公共点。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（图是抄的）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6BC2BB-87B0-48DB-9A58-0972CFBC7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66088"/>
                <a:ext cx="9720073" cy="4023360"/>
              </a:xfrm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AC2AC-AD67-4C40-8258-D3C2BEC7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D82D4-4D92-49E5-831E-1E6FD651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F314-7336-406D-8B6C-457590C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5D7EE2-1AB2-4C0A-933A-EFD3FA7FC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14" y="3100239"/>
            <a:ext cx="4292294" cy="3507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73EF545-F3EC-4B1A-BE55-92B948124557}"/>
                  </a:ext>
                </a:extLst>
              </p14:cNvPr>
              <p14:cNvContentPartPr/>
              <p14:nvPr/>
            </p14:nvContentPartPr>
            <p14:xfrm>
              <a:off x="1976400" y="2943360"/>
              <a:ext cx="7096680" cy="35006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73EF545-F3EC-4B1A-BE55-92B948124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7040" y="2934000"/>
                <a:ext cx="7115400" cy="35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01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B352B94-D15B-4672-BAF0-9C8F31496F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𝑙𝑖𝑛𝑘𝐶𝑢𝑡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B352B94-D15B-4672-BAF0-9C8F31496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F1A12-E7C4-4666-A8D3-EEB071FA7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核心操作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𝐴𝑐𝑐𝑒𝑠𝑠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/>
                  <a:t>根放到同一条直链（把且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只把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到根路径上所有点放到同一棵平衡树里面）。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操作方法：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F1A12-E7C4-4666-A8D3-EEB071FA7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D940-B351-448B-AB39-76D6B07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2FFF6-DB61-4837-864C-7BFBF539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AD3F2-F36C-4033-BFF4-FE6935B4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9D81C-1291-42F5-8325-5B8AD2E5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974" y="3049821"/>
            <a:ext cx="2991004" cy="8763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88EA4BC-A2E1-4C2D-A2F1-CBDF412E6189}"/>
                  </a:ext>
                </a:extLst>
              </p14:cNvPr>
              <p14:cNvContentPartPr/>
              <p14:nvPr/>
            </p14:nvContentPartPr>
            <p14:xfrm>
              <a:off x="3505320" y="3219480"/>
              <a:ext cx="1119600" cy="194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88EA4BC-A2E1-4C2D-A2F1-CBDF412E61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5960" y="3210120"/>
                <a:ext cx="113832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64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C7C544E-AFE4-444B-A1DA-6F250748D2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𝑙𝑖𝑛𝑘𝐶𝑢𝑡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C7C544E-AFE4-444B-A1DA-6F250748D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AD125-7713-4F39-A3A8-3321B448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核心操作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𝑚𝑎𝑘𝑒𝑟𝑜𝑜𝑡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/>
                  <a:t>换根。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思路：换根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之后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只有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路径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父子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关系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发生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反转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于是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，然后把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旋</m:t>
                    </m:r>
                  </m:oMath>
                </a14:m>
                <a:r>
                  <a:rPr lang="zh-CN" altLang="en-US" dirty="0"/>
                  <a:t>到根，再把整棵树打一个左右儿子翻转标记（记得下放）。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AD125-7713-4F39-A3A8-3321B448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C1364-8311-4B4B-8A34-028025A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85EBC-F740-4F2B-B75E-B2A48AFD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F252C-13A6-4529-87D2-967605F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1D7EE3-3B6B-480F-84A3-D2C03520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118" y="3795224"/>
            <a:ext cx="2876698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75F4B1-C151-4B3A-8364-5CD98BDC00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𝑑𝑖𝑦𝑖𝑡𝑖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75F4B1-C151-4B3A-8364-5CD98BDC0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5C0384-46D9-4346-9668-27467156C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顾名思义，送分题。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考虑直接取区间前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大，如果奇偶数量不对，要么取最小的奇数变成剩下最大的偶数，要么取最小的偶数变成剩下最大的奇数</a:t>
                </a:r>
                <a:r>
                  <a:rPr lang="en-US" altLang="zh-CN" dirty="0"/>
                  <a:t>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送温暖题，细节也不是很多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时间限制感觉也不卡，空间稍微有一点紧。且用且珍惜。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5C0384-46D9-4346-9668-27467156C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0824B-A2DE-4490-9DB5-F3C0713A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B32-DF2C-4DC2-8A85-54DAB70A8F78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FEA82-B9A5-4FEC-A031-3EDE64FE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063C-4A0F-4E77-8578-AA77CD8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20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A92F2E-5E7C-42EF-BD6B-3487D29FAB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𝑙𝑖𝑛𝑘𝐶𝑢𝑡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A92F2E-5E7C-42EF-BD6B-3487D29FA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69E19-DB9B-442C-A7EA-D133C3540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核心操作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𝐶𝑢𝑡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，即断边。先把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搞成根，然后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，则此时平衡树中只有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弄到根（保证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的左儿子），然后断开边就完事儿了。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69E19-DB9B-442C-A7EA-D133C3540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1DB73-65D2-47D3-8A64-69D8E4D3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44E7E-F45B-41E1-92EA-51E80FEA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9E548-4B8D-42AB-B635-254EA3C5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55604E-61A4-47EF-B8BA-4F4391CB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57" y="3140511"/>
            <a:ext cx="4591286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7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6C2DE6-7BD0-47BB-BDA9-B7E571A2C7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𝑙𝑖𝑛𝑘𝐶𝑢𝑡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6C2DE6-7BD0-47BB-BDA9-B7E571A2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A64314-E8A7-434C-81A0-1634C59F7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核心操作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变成根，然后把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的爸爸指向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不要忘了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爽一下</m:t>
                    </m:r>
                  </m:oMath>
                </a14:m>
                <a:r>
                  <a:rPr lang="zh-CN" altLang="en-US" dirty="0"/>
                  <a:t>（保证复杂度）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A64314-E8A7-434C-81A0-1634C59F7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84736-40EA-44A3-B68C-D9748CB2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8DC2B-1889-49B6-B761-54924B29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FEA4-B5C0-49CA-99F7-D6A7632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36328D-76D9-4BC5-AE7F-DF267E16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62" y="3482223"/>
            <a:ext cx="3143412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0791-31F0-463F-8AA9-FFF6F37A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CF5F274-6E7E-48E9-9C33-DDC40F329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534" y="333061"/>
            <a:ext cx="4813389" cy="631757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09BC-F61C-47EB-AC5F-03D99B09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F1814-EF7D-4D9C-A88E-E2969911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51CF7-4207-40D2-9106-F79F72E8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72F02-2D35-4F4A-9BB5-009B1749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A83C6C-6840-461A-9B07-1328919DC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𝐵𝑍𝑂𝐽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2049</m:t>
                    </m:r>
                  </m:oMath>
                </a14:m>
                <a:r>
                  <a:rPr lang="zh-CN" altLang="en-US" dirty="0"/>
                  <a:t> 洞穴勘探，模板题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A83C6C-6840-461A-9B07-1328919DC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5BF02-6D46-4839-89D9-0EB31F2C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8343-48A3-4249-92AC-69CDBED6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3B0D7-D226-4D57-8DE1-1E43C751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7A38-DDA6-4A56-9E5A-6E391944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又回到最初的起点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EA0C4-145F-452E-921A-8735AF5D9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如何用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𝑙𝑖𝑛𝑘𝐶𝑢𝑡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r>
                  <a:rPr lang="zh-CN" altLang="en-US" dirty="0"/>
                  <a:t>动态维护最小生成树？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只考虑加边的时候，可以把边也变成点，这样可以把边权变成点权放在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𝑠𝑝𝑙𝑎𝑦</m:t>
                    </m:r>
                  </m:oMath>
                </a14:m>
                <a:r>
                  <a:rPr lang="zh-CN" altLang="en-US" b="0" dirty="0"/>
                  <a:t>上面。其余的就是基本的平衡树操作了。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EA0C4-145F-452E-921A-8735AF5D9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DD2C1-EE92-438F-A34B-7BA90521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2C28B-93C1-4A8C-9B34-17D718E8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D9632-FA8E-43BB-8794-CC8A943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B6D58B1-802D-4D53-B562-45903743F5A8}"/>
                  </a:ext>
                </a:extLst>
              </p14:cNvPr>
              <p14:cNvContentPartPr/>
              <p14:nvPr/>
            </p14:nvContentPartPr>
            <p14:xfrm>
              <a:off x="2905200" y="5100840"/>
              <a:ext cx="2957760" cy="17528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B6D58B1-802D-4D53-B562-45903743F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840" y="5091480"/>
                <a:ext cx="297648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49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0D2A-7DD8-453F-957F-B2C9CF36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参考练手题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57DB9B-B75B-4939-B8EE-5E984F600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清华集训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2016</m:t>
                    </m:r>
                  </m:oMath>
                </a14:m>
                <a:r>
                  <a:rPr lang="zh-CN" altLang="en-US" dirty="0"/>
                  <a:t> 温暖会指引我们前行。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57DB9B-B75B-4939-B8EE-5E984F600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C98F5-8634-4ED2-89B7-4D27A9EC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D066-5E16-4EC8-BC7D-96CC914F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47B2D-EFB4-4215-B695-3E6F8F2D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0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2D35-5C67-4B04-AAC7-EC470311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BA1307-E9CC-494B-846F-41435D324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边的无向图，询问保留图中编号在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边的时候图中的连通块的个数。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常识数据范围。强制在线。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BA1307-E9CC-494B-846F-41435D324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3A89B-F26A-4964-99EE-DB94956B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08D6A-1AF1-4F50-83A9-95EA0828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56FF6-B13B-47CD-8614-182D06D2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36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EF212E5-F695-4CA9-BAD9-A8BFDEA85860}"/>
                  </a:ext>
                </a:extLst>
              </p14:cNvPr>
              <p14:cNvContentPartPr/>
              <p14:nvPr/>
            </p14:nvContentPartPr>
            <p14:xfrm>
              <a:off x="3457440" y="4415040"/>
              <a:ext cx="1000440" cy="71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EF212E5-F695-4CA9-BAD9-A8BFDEA858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080" y="4405680"/>
                <a:ext cx="10191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24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296B9CD-F448-4873-AF82-D0E7BC0EB6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296B9CD-F448-4873-AF82-D0E7BC0EB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7A33C-1A4D-4F26-A649-9D28849BC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按照编号从小往大加边，维护边的编号最大生成树。每一条边加进去的时候会挤掉一条边，设第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条边挤掉的是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号边。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:r>
                  <a:rPr lang="en-US" altLang="zh-CN" b="0" dirty="0"/>
                  <a:t>·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/>
                  <a:t>中不在编号最大生成树的条数就是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𝑙𝑐𝑡</m:t>
                    </m:r>
                  </m:oMath>
                </a14:m>
                <a:r>
                  <a:rPr lang="zh-CN" altLang="en-US" dirty="0"/>
                  <a:t>处理完直接上主席树就完事儿了。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7A33C-1A4D-4F26-A649-9D28849BC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93BDB-F259-43A5-BE1D-9EADA8B4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42A76-D269-4BF7-9ADB-1E385E14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6F95E-6EA4-4049-84D1-A379CC77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91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B890C5-A5E9-44AD-AB49-E4667CD093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𝑙𝑖𝑛𝑘𝐶𝑢𝑡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B890C5-A5E9-44AD-AB49-E4667CD09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15086-74F1-4ACE-B72E-9F1D792A2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以上维护的都是路径信息，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𝑙𝑐𝑡</m:t>
                    </m:r>
                  </m:oMath>
                </a14:m>
                <a:r>
                  <a:rPr lang="zh-CN" altLang="en-US" dirty="0"/>
                  <a:t>能不能维护子树信息呢？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通用算法：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r>
                  <a:rPr lang="zh-CN" altLang="en-US" dirty="0"/>
                  <a:t>（上古魔咒“会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𝑁𝑂𝐼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省</m:t>
                    </m:r>
                  </m:oMath>
                </a14:m>
                <a:r>
                  <a:rPr lang="zh-CN" altLang="en-US" dirty="0"/>
                  <a:t>选 都 挂 了”）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对于“可减”信息，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𝑙𝑐𝑡</m:t>
                    </m:r>
                  </m:oMath>
                </a14:m>
                <a:r>
                  <a:rPr lang="zh-CN" altLang="en-US" dirty="0"/>
                  <a:t>可以比较方便的维护出来。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15086-74F1-4ACE-B72E-9F1D792A2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01F93-D25D-4024-99A7-B8CDF572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3308E-F809-4E1E-AF70-126CDF40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9F8DD-DF3B-4BAD-844B-2CE4EFE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211AC93-E12B-4E19-AA2D-E1E4097AA465}"/>
                  </a:ext>
                </a:extLst>
              </p14:cNvPr>
              <p14:cNvContentPartPr/>
              <p14:nvPr/>
            </p14:nvContentPartPr>
            <p14:xfrm>
              <a:off x="2523960" y="5229360"/>
              <a:ext cx="1162440" cy="533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211AC93-E12B-4E19-AA2D-E1E4097AA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600" y="5220000"/>
                <a:ext cx="118116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346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CE1A1-5757-4282-A216-F0A0D947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738F9A-4D29-4AD4-B83F-02E36FE9E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𝑈𝑂𝐽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207</m:t>
                    </m:r>
                  </m:oMath>
                </a14:m>
                <a:r>
                  <a:rPr lang="zh-CN" altLang="en-US" dirty="0"/>
                  <a:t> 共价大爷游长沙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738F9A-4D29-4AD4-B83F-02E36FE9E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A6D04-635B-43CB-B425-2212853C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171D5-D83C-40A8-99DC-159EE5AE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7BFD-3B2E-4B20-9B85-147E8A66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4129E7A-6413-490F-9E52-5E53E8A84B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𝑑𝑖𝑒𝑟𝑡𝑖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4129E7A-6413-490F-9E52-5E53E8A84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0512D-B656-41A7-9DD0-BE8369733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奇偶分层之后相当于是二分图。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种固定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个其余深度为奇数的点（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必须在里面）的方案，假设知道哪些点深度为奇数，哪些点深度为偶数，满足条件的树的个数等价于左边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个点，右边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个点的完全二分图的生成树个数。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左边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个点，右边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个点的完全二分图生成树个数为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𝑝𝑟𝑢𝑓𝑒𝑟</m:t>
                    </m:r>
                  </m:oMath>
                </a14:m>
                <a:r>
                  <a:rPr lang="zh-CN" altLang="en-US" dirty="0"/>
                  <a:t>序列或者暴力手算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r>
                  <a:rPr lang="zh-CN" altLang="en-US" dirty="0"/>
                  <a:t>消元得到。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0512D-B656-41A7-9DD0-BE8369733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F58E-F70A-4319-993A-2460E5FC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2A84-B28C-47D7-9BED-A303C3E38B4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DA663-DC1A-4638-A46E-2BDEA00B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09584-84E1-4AF3-9D44-84ADC89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35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74D934D-370E-4E1C-AA08-3E3F4FF25F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74D934D-370E-4E1C-AA08-3E3F4FF25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1E8460-ECEF-4CBB-A417-75AE14CCB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直接维护“边权”之类的不好做，因为树的形态一直在改变。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考虑给每一对点一个随机的权重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，一条边如果一定被经过，大概率当且仅当子树内点权异或和</a:t>
                </a:r>
                <a:r>
                  <a:rPr lang="en-US" altLang="zh-CN" dirty="0"/>
                  <a:t>==</a:t>
                </a:r>
                <a:r>
                  <a:rPr lang="zh-CN" altLang="en-US" dirty="0"/>
                  <a:t>你随机出来的所有权重的异或和。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思考如何用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𝑙𝑐𝑡</m:t>
                    </m:r>
                  </m:oMath>
                </a14:m>
                <a:r>
                  <a:rPr lang="zh-CN" altLang="en-US" dirty="0"/>
                  <a:t>维护子树异或和。每个点维护虚边连出去的子树异或值。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时候比较直观，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𝑚𝑎𝑘𝑒𝑟𝑜𝑜𝑡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翻转</m:t>
                    </m:r>
                  </m:oMath>
                </a14:m>
                <a:r>
                  <a:rPr lang="zh-CN" altLang="en-US" dirty="0"/>
                  <a:t>的时候，虚边子树完全没有变化。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其余</m:t>
                    </m:r>
                  </m:oMath>
                </a14:m>
                <a:r>
                  <a:rPr lang="zh-CN" altLang="en-US"/>
                  <a:t>部分类似。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1E8460-ECEF-4CBB-A417-75AE14CCB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CCB9F-AC7D-4866-AD4C-6F3C29C0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98E0B-B177-4A42-8BEB-31AE7C4B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EFE79-1792-4A11-9090-F4EAFDB9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67A2065-40F8-44D9-9B8E-0144F5597BAB}"/>
                  </a:ext>
                </a:extLst>
              </p14:cNvPr>
              <p14:cNvContentPartPr/>
              <p14:nvPr/>
            </p14:nvContentPartPr>
            <p14:xfrm>
              <a:off x="7129440" y="428760"/>
              <a:ext cx="4557960" cy="3696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67A2065-40F8-44D9-9B8E-0144F5597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0080" y="419400"/>
                <a:ext cx="457668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267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6E2EC-0F3D-450C-9AC0-E61C7EEF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树套树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B1E61E-A4EC-4DCE-A8E0-2609AD225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（在现在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zh-CN" altLang="en-US" dirty="0"/>
                  <a:t>比赛里面近乎绝迹）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一般来讲就是线段树上每个节点存一个数据结构，比如动态开点的线段树，或者平衡树之类的。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复杂度几乎都是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B1E61E-A4EC-4DCE-A8E0-2609AD22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2C8D6-CC37-4511-95D6-29FA5C9E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7C3F7-A9CA-4631-868D-F549F2A7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B108E-1F56-4FD1-9D97-A046E4E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37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CD31-BC14-4249-9F8A-5AAB8B7D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D18AAD-0B76-4823-BFFF-114CCFA3B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的序列，每次操作可以单点修改，或者查询一个区间内第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大的元素。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D18AAD-0B76-4823-BFFF-114CCFA3B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26524-9A02-4A4A-860A-0E6DBC80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06285-6D40-4ED9-ACAE-ABF709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6F53-4787-4929-8FEC-4514CA6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1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F35DFE8-8855-4F8A-ABB4-41C2991466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F35DFE8-8855-4F8A-ABB4-41C29914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802122-811C-4B90-BB5F-411F9FA75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外层建全局线段树，每个节点维护值域线段树，每次查询二分答案，并在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棵线段树上进行询问？ 单次查询复杂度太高。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外层建值域线段树，内层按下标建线段树，这样我们二分答案的过程可以直接在值域线段树上完成，单次查询复杂度就是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由此可见在树套树的时候，套的顺序很重要。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当然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这题也可以直接线段树分治来做。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802122-811C-4B90-BB5F-411F9FA75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CD8E-BEE8-4351-8A19-D7AE91AB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68EA9-94D0-428E-B749-A97553D0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C32BA-04CA-4E7C-BC13-A520D7D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48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DE100-7B9F-4017-B793-11DE6E3F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8F2932-1140-4B7C-9621-9263C63E9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𝑍𝐽𝑂𝐼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2013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大数查询。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8F2932-1140-4B7C-9621-9263C63E9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6CBAD-A4B1-419A-B4FB-1CF05B89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529B-9B8F-4AC8-BB53-5F21A63A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E97A4-064F-4EB8-9718-9C319B99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42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1A3E6-E1F8-4C72-8F24-DFFDA75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替罪羊树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E46A6-D530-43CF-9344-352E52562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核心思想：如果当前子树不平衡，就暴力重建。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重建方法：中序遍历得到序列，然后直接中间为根，递归两边。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怎么算是不平衡？ 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1. </a:t>
                </a:r>
                <a:r>
                  <a:rPr lang="zh-CN" altLang="en-US" dirty="0"/>
                  <a:t>子树内还没被删除的点数</a:t>
                </a:r>
                <a:r>
                  <a:rPr lang="en-US" altLang="zh-CN" dirty="0"/>
                  <a:t>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dirty="0"/>
                  <a:t> 子树点数。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2. </a:t>
                </a:r>
                <a:r>
                  <a:rPr lang="zh-CN" altLang="en-US" dirty="0"/>
                  <a:t>左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右子树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zh-CN" dirty="0"/>
                  <a:t> &gt;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dirty="0"/>
                  <a:t>子树点数。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平衡因子，一般取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endParaRPr lang="en-US" altLang="zh-CN" b="0" dirty="0"/>
              </a:p>
              <a:p>
                <a:pPr marL="310896" lvl="2" indent="0">
                  <a:buNone/>
                </a:pPr>
                <a:endParaRPr lang="en-US" altLang="zh-CN" b="0" dirty="0"/>
              </a:p>
              <a:p>
                <a:pPr marL="0" indent="-45720">
                  <a:buNone/>
                </a:pPr>
                <a:r>
                  <a:rPr lang="en-US" altLang="zh-CN" dirty="0"/>
                  <a:t>  · </a:t>
                </a:r>
                <a:r>
                  <a:rPr lang="zh-CN" altLang="en-US" dirty="0"/>
                  <a:t>每次操作之后，从当前点往根走，找到最浅的不平衡的点，把子树暴力重建。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E46A6-D530-43CF-9344-352E52562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34EC-9B15-4C1D-A2E3-E7C92E65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506C9-B7F9-4DBD-A91D-13E8912E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9DA09-011B-4598-9396-D1B4857B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68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3F40A-7291-44D6-86BB-6279428F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替罪羊树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E264E2-7C64-45B2-A5F8-0C59D696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替罪羊树在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zh-CN" altLang="en-US" dirty="0"/>
                  <a:t>里面不可替代的用处是实现后缀平衡树。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但后缀平衡树在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里面</m:t>
                    </m:r>
                  </m:oMath>
                </a14:m>
                <a:r>
                  <a:rPr lang="zh-CN" altLang="en-US" dirty="0"/>
                  <a:t>本来就只能理性愉悦。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感兴趣的同学可以围观一下陈丽洁的国家集训队论文。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E264E2-7C64-45B2-A5F8-0C59D696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51D44-99BC-4FA8-B2D4-59E94486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AA705-32EA-48E2-B04D-445002ED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BC282-09C1-48BF-9067-79A6D151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3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16E3-FB1F-4334-989F-8C8B8A8B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19EBB-AB19-48F4-A664-1EBE9FDD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· </a:t>
            </a:r>
            <a:r>
              <a:rPr lang="zh-CN" altLang="en-US" dirty="0"/>
              <a:t>有的时候，树上并不是所有点都有用的，为了简化树形结构方便维护信息，需要使用虚树。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3F47F-F560-41A3-938B-8307EF69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C1250-650F-4231-9899-F3EE82C0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E3F7A-9934-4BC5-98EF-0E2E23D1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49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C068-F400-4C49-AEBD-FCF1EE6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9A028F-0376-4C4B-9A42-55C6B547B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个点的带边权的树，每次询问给出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个节点，找到一种删边方式，使得根和给出的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个节点不连通，且删去的边权和最小。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≤500000, 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9A028F-0376-4C4B-9A42-55C6B547B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65EC6-F033-4BA5-AD94-C83C5491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769A3-DFC0-4FDD-9AB9-090F258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1F1AD-91F1-4523-80E9-388091FE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31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88E006-64CA-42D8-BA06-14F6610F3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88E006-64CA-42D8-BA06-14F6610F3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BC2DAA-4195-4536-979E-ED1C3118D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对于每个询问，显然只有它们和根一共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个点，相互之间的路径有用。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考虑建一棵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小一点的树。把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个点放到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序上，相邻的点求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/>
                  <a:t>，现在得到最多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个点。这些点就是我们新树上的点（画个图直观一点）。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新树如何连边？同样是按照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序的顺序访问这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个点，用栈存储根到当前点路径上的点集，访问下一个点的时候疯狂弹栈直到不能弹，这个时候栈顶的元素就是下一个点的爹。如何判断能不能弹栈？说白了就是判断栈顶是不是你的祖先，用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序上子树区间判断就行了。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这题里面我们需要保存路径上的最小值。比较简单。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BC2DAA-4195-4536-979E-ED1C3118D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1191" b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932FF-09B8-4A8D-B277-6D2AFC18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CD69-A475-428B-AF44-C7136AD6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EE6AB-3C31-438F-AF9D-80AF49A5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49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4896498-75A9-455E-A768-DFAAF211D370}"/>
                  </a:ext>
                </a:extLst>
              </p14:cNvPr>
              <p14:cNvContentPartPr/>
              <p14:nvPr/>
            </p14:nvContentPartPr>
            <p14:xfrm>
              <a:off x="2390760" y="423720"/>
              <a:ext cx="7558560" cy="4434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4896498-75A9-455E-A768-DFAAF211D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400" y="414360"/>
                <a:ext cx="757728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68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1A3C00-7D39-4C33-BC27-706380A078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𝑑𝑖𝑠𝑎𝑛𝑡𝑖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1A3C00-7D39-4C33-BC27-706380A07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041D75-3C31-4A43-A423-9E10B8156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询问区间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答案区间。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询问区间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答案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1. </a:t>
                </a:r>
                <a:r>
                  <a:rPr lang="zh-CN" altLang="en-US" dirty="0"/>
                  <a:t>它们的并是连续区间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2. </a:t>
                </a:r>
                <a:r>
                  <a:rPr lang="zh-CN" altLang="en-US" dirty="0"/>
                  <a:t>它们的并是最小覆盖的区间。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marL="128016" lvl="1" indent="0">
                  <a:buNone/>
                </a:pPr>
                <a:r>
                  <a:rPr lang="en-US" altLang="zh-CN" dirty="0"/>
                  <a:t> · </a:t>
                </a:r>
                <a:r>
                  <a:rPr lang="zh-CN" altLang="en-US" dirty="0"/>
                  <a:t>问题转化为处理所有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对于每个点处理出往左能延伸的最大连续区间，往右能延伸的最大区间。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128016" lvl="1" indent="0">
                  <a:buNone/>
                </a:pPr>
                <a:endParaRPr lang="en-US" altLang="zh-CN" dirty="0"/>
              </a:p>
              <a:p>
                <a:pPr marL="128016" lvl="1" indent="0">
                  <a:buNone/>
                </a:pPr>
                <a:r>
                  <a:rPr lang="en-US" altLang="zh-CN" dirty="0"/>
                  <a:t> · </a:t>
                </a:r>
                <a:r>
                  <a:rPr lang="zh-CN" altLang="en-US" dirty="0"/>
                  <a:t>如何处理能延伸的最长连续区间？注意到，一个区间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连续</m:t>
                    </m:r>
                  </m:oMath>
                </a14:m>
                <a:r>
                  <a:rPr lang="zh-CN" altLang="en-US" dirty="0"/>
                  <a:t>等价于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𝑀𝐼𝑁</m:t>
                    </m:r>
                  </m:oMath>
                </a14:m>
                <a:r>
                  <a:rPr lang="zh-CN" altLang="en-US" dirty="0"/>
                  <a:t>。随着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右移，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每个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可以用线段树维护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𝑀𝐼𝑁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值，问题转化为求线段树上最左边的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在哪个位置。又因为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，可以只存最左边的最小值，以及最小值是不是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剩下的就是传统线段树内容了。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041D75-3C31-4A43-A423-9E10B8156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DDC6F-6A34-44F6-8258-38AE3D0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C00E-FF08-46AA-A016-B89FAD887161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FDE7-58E3-4375-8497-82DB1621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DC3B6-6733-4186-AF18-F5FA83C9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DB08CC9-E6B5-4A15-B36E-17225459AAD6}"/>
                  </a:ext>
                </a:extLst>
              </p14:cNvPr>
              <p14:cNvContentPartPr/>
              <p14:nvPr/>
            </p14:nvContentPartPr>
            <p14:xfrm>
              <a:off x="5396040" y="1314360"/>
              <a:ext cx="3929400" cy="4429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DB08CC9-E6B5-4A15-B36E-17225459AA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6680" y="1305000"/>
                <a:ext cx="3948120" cy="44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987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EADAC-DFF1-4B88-A4A9-D08A67E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D9B4F-5AAC-4072-BD15-B64B86A27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𝐵𝑍𝑂𝐽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2286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D9B4F-5AAC-4072-BD15-B64B86A27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E45D5-618E-4679-BE10-6226910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311CB-AE76-4904-9526-1A739E38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FEF9A-28C9-4B64-91F0-D167CCCB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85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659D05-2EC7-4959-B3FE-563B24987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659D05-2EC7-4959-B3FE-563B24987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2CF451-566C-42BB-93C2-020360B9B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（一个写了就不想再写的数据结构）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r>
                  <a:rPr lang="zh-CN" altLang="en-US" dirty="0"/>
                  <a:t>是一个暴力数据结构</a:t>
                </a:r>
                <a:r>
                  <a:rPr lang="en-US" altLang="zh-CN" dirty="0"/>
                  <a:t>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从网上找个图感受一下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2CF451-566C-42BB-93C2-020360B9B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654AA-7602-48A3-AD40-BCEE5C2A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78D9D-CFD3-4CA6-95D1-633D4E50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C5D35-E6C5-48FC-ADA1-51B0957C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0DE4D9-F514-4CEB-A2FC-BC89CE592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03" y="2227474"/>
            <a:ext cx="2597283" cy="20702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39E45E-CDA3-4AAB-9AFD-FDBCEE03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671" y="4592729"/>
            <a:ext cx="3816546" cy="1917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B25BD3-44B5-4621-984F-C910AAFEF552}"/>
                  </a:ext>
                </a:extLst>
              </p14:cNvPr>
              <p14:cNvContentPartPr/>
              <p14:nvPr/>
            </p14:nvContentPartPr>
            <p14:xfrm>
              <a:off x="5100480" y="314280"/>
              <a:ext cx="7086960" cy="51631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B25BD3-44B5-4621-984F-C910AAFEF5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1120" y="304920"/>
                <a:ext cx="7105680" cy="51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146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64D77B-7F6C-4495-BFD3-06893FAA39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64D77B-7F6C-4495-BFD3-06893FAA3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B70E7-1595-4F6D-A3C6-469407016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每个节点按照某一维的中值进行划分（这个可以用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𝑒𝑙𝑒𝑚𝑒𝑛𝑡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就是一个高维二叉搜索树，一般第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/>
                  <a:t>按照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维划分，第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层按照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维划分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然后不断循环往复。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B70E7-1595-4F6D-A3C6-469407016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315EE-A349-473C-8CDC-8654DBD4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27227-6702-404E-AE4E-4EE4242B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F305C-DB54-4A73-99FD-6D09B47F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52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7FECFB3-A91F-43D0-8F51-FFF314946D78}"/>
                  </a:ext>
                </a:extLst>
              </p14:cNvPr>
              <p14:cNvContentPartPr/>
              <p14:nvPr/>
            </p14:nvContentPartPr>
            <p14:xfrm>
              <a:off x="7572240" y="2790720"/>
              <a:ext cx="1008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7FECFB3-A91F-43D0-8F51-FFF314946D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2880" y="2781360"/>
                <a:ext cx="288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60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6F6D4B1-7C3E-4C7A-A686-D83519330F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6F6D4B1-7C3E-4C7A-A686-D83519330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9AC22-7CD6-4F9D-AC7D-C1C9A9F6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有啥用？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查询最近点对、查询一个圆内的点权最大值、查询矩形内点权最大值。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ED6F-04A9-45E2-9EAD-A159A85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942BA-AE26-4795-B3C8-94E9DE19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82C23-1B6F-46BA-AB8A-9D0C4FCD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D422089-552E-4FC2-8D95-6F6732DAC85A}"/>
                  </a:ext>
                </a:extLst>
              </p14:cNvPr>
              <p14:cNvContentPartPr/>
              <p14:nvPr/>
            </p14:nvContentPartPr>
            <p14:xfrm>
              <a:off x="3405240" y="1909800"/>
              <a:ext cx="4957920" cy="1962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D422089-552E-4FC2-8D95-6F6732DAC8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880" y="1900440"/>
                <a:ext cx="4976640" cy="19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978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B48B8-74A2-4A0C-91E4-0CD1D860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C48908-6E0C-4A37-8A39-9B05D6ED8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把</m:t>
                    </m:r>
                  </m:oMath>
                </a14:m>
                <a:r>
                  <a:rPr lang="zh-CN" altLang="en-US" dirty="0"/>
                  <a:t>一些二维偏序题写一下。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有一些专门为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r>
                  <a:rPr lang="zh-CN" altLang="en-US" dirty="0"/>
                  <a:t>设计的题目，我一时半会儿没找到</a:t>
                </a:r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C48908-6E0C-4A37-8A39-9B05D6ED8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12A5E-C124-468D-BF38-1CA0A2FB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A4FC6-C0F4-4B05-BB6B-253573A6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3751B-C1B0-4FB1-A9A0-96D4759F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A3CACB4-F698-4519-BA65-D3B409168A7D}"/>
                  </a:ext>
                </a:extLst>
              </p14:cNvPr>
              <p14:cNvContentPartPr/>
              <p14:nvPr/>
            </p14:nvContentPartPr>
            <p14:xfrm>
              <a:off x="1519200" y="3171960"/>
              <a:ext cx="2962800" cy="28674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A3CACB4-F698-4519-BA65-D3B409168A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840" y="3162600"/>
                <a:ext cx="2981520" cy="28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09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F495-6F67-4AEC-8D7E-2EA22FCF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仙人掌</a:t>
            </a:r>
            <a:r>
              <a:rPr lang="en-US" altLang="zh-CN" dirty="0"/>
              <a:t>/</a:t>
            </a:r>
            <a:r>
              <a:rPr lang="zh-CN" altLang="en-US" dirty="0"/>
              <a:t>圆方树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27D5F-3165-49BE-A862-977BF87F7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这个建议大家自己看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2017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营员交流课件</a:t>
                </a:r>
                <a:r>
                  <a:rPr lang="en-US" altLang="zh-CN" dirty="0"/>
                  <a:t>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𝑈𝑂𝐽</m:t>
                    </m:r>
                  </m:oMath>
                </a14:m>
                <a:r>
                  <a:rPr lang="zh-CN" altLang="en-US" dirty="0"/>
                  <a:t>上面有模板题。我讲的肯定没有营员交流的课件清楚。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27D5F-3165-49BE-A862-977BF87F7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DEF13-7B20-4758-B1C9-29A7D030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6F3AE-C595-45F1-BCC1-1400212C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39FE0-215C-4C14-8466-DD75A682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704BFDC-64EE-471D-825F-C8F974DF07CB}"/>
                  </a:ext>
                </a:extLst>
              </p14:cNvPr>
              <p14:cNvContentPartPr/>
              <p14:nvPr/>
            </p14:nvContentPartPr>
            <p14:xfrm>
              <a:off x="3967200" y="2619360"/>
              <a:ext cx="1186200" cy="43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704BFDC-64EE-471D-825F-C8F974DF07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7840" y="2610000"/>
                <a:ext cx="120492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07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E6DDA-8CD9-4D76-81BC-A280AF21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昨天剩了一些题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645-0BAA-408B-9FF9-5CE3E69A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总之数据结构写就完事儿了</a:t>
            </a:r>
            <a:r>
              <a:rPr lang="en-US" altLang="zh-CN" dirty="0"/>
              <a:t>…</a:t>
            </a:r>
            <a:r>
              <a:rPr lang="zh-CN" altLang="en-US" dirty="0"/>
              <a:t>不够的话我现场整几个题过来</a:t>
            </a:r>
            <a:endParaRPr lang="en-US" altLang="zh-CN" dirty="0"/>
          </a:p>
          <a:p>
            <a:r>
              <a:rPr lang="en-US" altLang="zh-CN" dirty="0"/>
              <a:t> ·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8513A-EFD7-4D11-929B-2204897D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65A2-5992-4854-95E4-F40031A7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BCDA2-C0E9-4200-812F-9096F5DC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10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3DA3-7CE1-40AF-A228-6E76F85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33C4-0C76-4BC7-85FC-39C7176BF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𝐷𝐴𝐺</m:t>
                    </m:r>
                  </m:oMath>
                </a14:m>
                <a:r>
                  <a:rPr lang="zh-CN" altLang="en-US" dirty="0"/>
                  <a:t>（拓扑序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）， 询问有多少个边导出子图，满足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号点的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值相同。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≤15,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≤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状压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，分层图，有两个点在同一层。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值需要往前面的层连边。考虑在加入每一层的时候向从后面往这一层连边。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33C4-0C76-4BC7-85FC-39C7176BF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59BF6-5849-4BC9-8941-FA83F3A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327-34EB-4D33-AC6F-0D0CC81E9CEA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419B-DAE1-495E-BDD8-05B9858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BA66A-6B51-4C9B-8B5F-011914C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1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0EB1-799A-4B1C-8875-8787349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1A40B8-870C-4C8F-A1BD-2037A55FE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一个序列，每次操作可以把一个数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，或者把一个数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求最少进行多少次操作，让序列单调不增。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序列长度不超过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/>
                  <a:t>， 每个数不超过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baseline="30000" dirty="0"/>
              </a:p>
              <a:p>
                <a:r>
                  <a:rPr lang="en-US" altLang="zh-CN" baseline="30000" dirty="0"/>
                  <a:t> · </a:t>
                </a:r>
                <a:r>
                  <a:rPr lang="zh-CN" altLang="en-US" baseline="30000" dirty="0"/>
                  <a:t>贪心。</a:t>
                </a:r>
                <a:endParaRPr lang="en-US" altLang="zh-CN" baseline="30000" dirty="0"/>
              </a:p>
              <a:p>
                <a:r>
                  <a:rPr lang="en-US" altLang="zh-CN" baseline="30000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baseline="30000" dirty="0"/>
                  <a:t>，平衡树优化，可以简化到堆。</a:t>
                </a:r>
                <a:r>
                  <a:rPr lang="en-US" altLang="zh-CN" baseline="30000" dirty="0"/>
                  <a:t> </a:t>
                </a:r>
                <a:endParaRPr lang="zh-CN" altLang="en-US" baseline="30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1A40B8-870C-4C8F-A1BD-2037A55FE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3D33F-AF61-46A1-80A0-A2403DFC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F99-9994-4B8B-9B89-CC332ED314ED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AE531-867F-46F1-A67E-434E8A88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095B-922B-4729-A86C-3D5F8236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52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FC6A0-ED31-4C4C-86A7-BDD657B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23B2C6-A3DC-48CA-9BF0-C1ED6AA7F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之间的数，满足如果把他们的数位拆分成序列，得到的序列的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𝐿𝐼𝑆</m:t>
                    </m:r>
                  </m:oMath>
                </a14:m>
                <a:r>
                  <a:rPr lang="zh-CN" altLang="en-US" dirty="0"/>
                  <a:t>最长上升子序列长度不超过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表示考虑到前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个点，长度为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𝐿𝐼𝑆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最后一个数最小是多少。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数位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状态压缩。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23B2C6-A3DC-48CA-9BF0-C1ED6AA7F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1506-62EB-4EAF-9EB7-B635117C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C5BB-CD68-40EC-A522-173ADB1BCB55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949B4-C604-40E2-8FF6-CA9C477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0A85-96EE-4107-94DF-423ABA7D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C550-129F-4396-8362-77DC3E78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数据结构考点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A1354-E873-4B61-ADAB-1564E3855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线段树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treap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可持久化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𝑡𝑟𝑒𝑎𝑝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𝑙𝑖𝑛𝑘𝐶𝑢𝑡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𝑇𝑟𝑒𝑒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替罪羊树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树套树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A1354-E873-4B61-ADAB-1564E3855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76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359E0-235B-4D5B-AD66-362E1612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93D-8C24-4F00-85AA-6AE534E6799C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2B490-F3E4-4631-A226-A86D2E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1D089-23DF-4ADA-8D93-206EE4D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32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8EAC-CD00-4763-82D8-6C617DAC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AFD65-D8C0-4183-BE61-470D5B98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𝐵𝑍𝑂𝐽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4693 </m:t>
                    </m:r>
                  </m:oMath>
                </a14:m>
                <a:r>
                  <a:rPr lang="zh-CN" altLang="en-US" dirty="0"/>
                  <a:t>雪中送温暖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𝑙𝑢𝑐𝑎𝑠</m:t>
                    </m:r>
                  </m:oMath>
                </a14:m>
                <a:r>
                  <a:rPr lang="zh-CN" altLang="en-US" dirty="0"/>
                  <a:t>公式（组合数取模）研究红灯的坐标特点。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数位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状态压缩。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AFD65-D8C0-4183-BE61-470D5B98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3F20B-C94D-4D3A-9A41-E6DF8D3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4AD-2D2E-4AB1-A7CF-C8DFCC8C104F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55662-1A6E-4277-9C5E-F19BE1B3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1B8F-A1F0-4D47-96A2-125170AD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8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49C59-0F2D-4578-A54A-CA7578AC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181E0-ABCD-4F17-9F75-F49AB4C82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给定一棵树，每条边有一半的概率出现。求最大匹配的期望对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181E0-ABCD-4F17-9F75-F49AB4C82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EC496-2627-474A-9B20-A9C04AAE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F6F2-1502-47B7-96E9-D9CE337A9D39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E7F5D-E339-4F38-8F0B-0D6DD9D0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5F0-B38A-45C2-ACB3-78018EBD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8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119E-9291-46A8-A519-30C8688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补充题目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BD94E-DC28-414F-98ED-4ACD774BE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的排列，满足相邻两个数的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dirty="0"/>
                  <a:t>的和不超过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50,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2500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往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放到</m:t>
                    </m:r>
                  </m:oMath>
                </a14:m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个数，还有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个空位可以放，目前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zh-CN" altLang="en-US" dirty="0"/>
                  <a:t>的和是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的方案数。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source</a:t>
                </a:r>
                <a:r>
                  <a:rPr lang="zh-CN" altLang="en-US" dirty="0"/>
                  <a:t>：好像是</a:t>
                </a:r>
                <a:r>
                  <a:rPr lang="en-US" altLang="zh-CN" dirty="0"/>
                  <a:t>TC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BD94E-DC28-414F-98ED-4ACD774BE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BA289-C08C-4BEE-9674-7F8839FE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0E1-29E7-4767-A239-81617FDBD905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E494-9A08-4AD6-BBDC-3D37DED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D2969-CD41-4282-B8DB-9997AF3D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08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63AF-5C31-4E0E-BB4E-A2652D2B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补充题目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6502C-AE18-490A-B191-07838D7C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的排列，满足恰好有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个山峰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2000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6502C-AE18-490A-B191-07838D7C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91ECD-DCD9-48FE-BB60-B2E0D358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F33-5994-4980-90FA-615271AC0A8E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D872B-C793-41B6-99C3-D4B18E41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17BB6-5FB4-409E-8382-162489B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68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B928-9F6D-4C15-845B-1A8DB7B4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再补充题目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438E-5B8B-4736-8643-85D4D3372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 求把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划分成若干个互不相同的数的和的方案数。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拆成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个互不相同的数的和的方案数。考虑最小的数是不是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 求把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写成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个数的和的本质不同的方案数。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438E-5B8B-4736-8643-85D4D3372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 r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C970-6018-4492-A316-1CF4BC4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4D72-7B0E-46AB-8C32-FAE15C2619D2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B71E1-48D2-4D9B-89E6-C28B2A4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7491-AB5B-4D0D-A159-E10A0CFD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64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858AB-D54B-4451-9A67-D3F9A88A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855C2-C0BE-4E3F-984A-ECACB5198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一棵树，从一个点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可以走到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子树中任意一个子节点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，费用是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求从根走到每个点的最小费用。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斜率优化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855C2-C0BE-4E3F-984A-ECACB5198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FFA74-927A-45B4-AB91-CE8AC09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B17-0999-4934-8B7A-580BFF21E3EB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03B8B-53F8-40AA-BB6B-4B445BC6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E082-6E63-404C-A234-17D6622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71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619B-2495-467A-82FA-30092EC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112C6-9720-4824-AFE8-0CF87D3E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</a:t>
                </a:r>
                <a:r>
                  <a:rPr lang="zh-CN" altLang="en-US" dirty="0"/>
                  <a:t>最初你有一个长度为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的数字序列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。为了方便起见，序列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是一个排列。</a:t>
                </a:r>
              </a:p>
              <a:p>
                <a:r>
                  <a:rPr lang="zh-CN" altLang="en-US" dirty="0"/>
                  <a:t>你可以操作最多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次。每一次操作你可以先选定一个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的一个子串，然后将这个子串的数字全部变成原来这个子串的最大值。问最终有几种可能的数字序列。答案对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1000000007</m:t>
                    </m:r>
                  </m:oMath>
                </a14:m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/>
                  <a:t>思考一下最后的结果会长成什么样子。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112C6-9720-4824-AFE8-0CF87D3E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B2FE-20B3-4BA8-ACB8-129F3A45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A385-1EAF-442A-86A5-46CD962DC8F0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7FDC5-844A-4626-BFCB-05F018EF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0316E-A77D-4A0E-A535-CA7C3B4E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6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DE264-D656-4277-865A-15D09D17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数据结构考点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65B96-13FD-482F-945A-4BE3AEE96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虚树计算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仙人掌？圆方树？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65B96-13FD-482F-945A-4BE3AEE96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9768-80CE-4968-AF03-A058004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5C439-8C72-4759-8389-99832CB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17DFC-5697-4D15-8D29-537D14F9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421DC-4735-418E-B829-B99BC63E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04" y="3964207"/>
            <a:ext cx="342917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6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0EC28-0CA1-4093-9021-5734D299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F9350-CA47-46D0-AAD7-4EE34452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altLang="zh-CN" dirty="0"/>
              <a:t> ·  </a:t>
            </a:r>
            <a:r>
              <a:rPr lang="zh-CN" altLang="en-US" dirty="0"/>
              <a:t>单点修改，区间修改什么的都很简单。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 </a:t>
            </a:r>
            <a:r>
              <a:rPr lang="zh-CN" altLang="en-US" dirty="0"/>
              <a:t>可持久化线段树</a:t>
            </a:r>
            <a:r>
              <a:rPr lang="en-US" altLang="zh-CN" dirty="0"/>
              <a:t>=</a:t>
            </a:r>
            <a:r>
              <a:rPr lang="zh-CN" altLang="en-US" dirty="0"/>
              <a:t>主席树。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 </a:t>
            </a:r>
            <a:r>
              <a:rPr lang="zh-CN" altLang="en-US" dirty="0"/>
              <a:t>线段树是考起来最灵活的数据结构之一（相信你们这两天已经做了一些了）。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DC47-5538-41DC-9538-AA46430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4E-9882-4205-B878-97CF33BB78B0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BA5AC-B66D-4113-81B8-7CEE460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DB30F-930C-40BC-93DC-CE8CF27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6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ED9B-BDD1-48CC-9150-0F9FC3F1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014AF9-B775-4C54-BA0E-3F43649EA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序列，每次进行三个操作之一：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</a:t>
                </a:r>
                <a:r>
                  <a:rPr lang="zh-CN" altLang="en-US" dirty="0"/>
                  <a:t>单点修改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 区间求和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</a:t>
                </a:r>
                <a:r>
                  <a:rPr lang="zh-CN" altLang="en-US" dirty="0"/>
                  <a:t>区间对一个数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取模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除法（下取整）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开根号（下取整）。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常识数据范围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014AF9-B775-4C54-BA0E-3F43649EA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9D04A-B00C-4DA0-BF62-DC4E091E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BBF46-EB8E-4271-9D52-3BE14D48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4A48B-B920-4B61-BDC8-1437EDB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4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1253</TotalTime>
  <Words>4363</Words>
  <Application>Microsoft Office PowerPoint</Application>
  <PresentationFormat>宽屏</PresentationFormat>
  <Paragraphs>528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等线</vt:lpstr>
      <vt:lpstr>Cambria Math</vt:lpstr>
      <vt:lpstr>Tw Cen MT</vt:lpstr>
      <vt:lpstr>Tw Cen MT Condensed</vt:lpstr>
      <vt:lpstr>Wingdings 3</vt:lpstr>
      <vt:lpstr>积分</vt:lpstr>
      <vt:lpstr>数据结构专题选讲</vt:lpstr>
      <vt:lpstr>考试讨论</vt:lpstr>
      <vt:lpstr>diyiti</vt:lpstr>
      <vt:lpstr>dierti</vt:lpstr>
      <vt:lpstr>disanti</vt:lpstr>
      <vt:lpstr>数据结构考点</vt:lpstr>
      <vt:lpstr>数据结构考点</vt:lpstr>
      <vt:lpstr>线段树</vt:lpstr>
      <vt:lpstr>例题</vt:lpstr>
      <vt:lpstr>Solution</vt:lpstr>
      <vt:lpstr>例题</vt:lpstr>
      <vt:lpstr>Solution</vt:lpstr>
      <vt:lpstr>例题</vt:lpstr>
      <vt:lpstr>Solution</vt:lpstr>
      <vt:lpstr>例题</vt:lpstr>
      <vt:lpstr>Solution</vt:lpstr>
      <vt:lpstr>线段树分治</vt:lpstr>
      <vt:lpstr>例题</vt:lpstr>
      <vt:lpstr>Solution</vt:lpstr>
      <vt:lpstr>例题</vt:lpstr>
      <vt:lpstr>Solution</vt:lpstr>
      <vt:lpstr>Splay</vt:lpstr>
      <vt:lpstr>Splay</vt:lpstr>
      <vt:lpstr>Splay</vt:lpstr>
      <vt:lpstr>Spaly</vt:lpstr>
      <vt:lpstr>例题</vt:lpstr>
      <vt:lpstr>linkCut Tree</vt:lpstr>
      <vt:lpstr>linkCut Tree</vt:lpstr>
      <vt:lpstr>linkCut Tree</vt:lpstr>
      <vt:lpstr>linkCut Tree</vt:lpstr>
      <vt:lpstr>linkCut Tree</vt:lpstr>
      <vt:lpstr>完整代码</vt:lpstr>
      <vt:lpstr>例题</vt:lpstr>
      <vt:lpstr>又回到最初的起点</vt:lpstr>
      <vt:lpstr>参考练手题</vt:lpstr>
      <vt:lpstr>例题</vt:lpstr>
      <vt:lpstr>Solution</vt:lpstr>
      <vt:lpstr>linkCut Tree</vt:lpstr>
      <vt:lpstr>例题</vt:lpstr>
      <vt:lpstr>Solution</vt:lpstr>
      <vt:lpstr>树套树</vt:lpstr>
      <vt:lpstr>例题</vt:lpstr>
      <vt:lpstr>Solution</vt:lpstr>
      <vt:lpstr>练手题</vt:lpstr>
      <vt:lpstr>替罪羊树</vt:lpstr>
      <vt:lpstr>替罪羊树</vt:lpstr>
      <vt:lpstr>虚树</vt:lpstr>
      <vt:lpstr>例题</vt:lpstr>
      <vt:lpstr>Solution</vt:lpstr>
      <vt:lpstr>练手题</vt:lpstr>
      <vt:lpstr>KD Tree</vt:lpstr>
      <vt:lpstr>KD Tree</vt:lpstr>
      <vt:lpstr>KD Tree</vt:lpstr>
      <vt:lpstr>练手题</vt:lpstr>
      <vt:lpstr>仙人掌/圆方树</vt:lpstr>
      <vt:lpstr>昨天剩了一些题</vt:lpstr>
      <vt:lpstr>补充例题</vt:lpstr>
      <vt:lpstr>补充例题</vt:lpstr>
      <vt:lpstr>补充例题</vt:lpstr>
      <vt:lpstr>补充例题</vt:lpstr>
      <vt:lpstr>补充例题</vt:lpstr>
      <vt:lpstr>补充题目</vt:lpstr>
      <vt:lpstr>补充题目</vt:lpstr>
      <vt:lpstr>再补充题目</vt:lpstr>
      <vt:lpstr>补充例题</vt:lpstr>
      <vt:lpstr>补充例题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动态规划专题选讲</dc:title>
  <dc:creator>景钦 杨</dc:creator>
  <cp:lastModifiedBy>杨 景钦</cp:lastModifiedBy>
  <cp:revision>70</cp:revision>
  <dcterms:created xsi:type="dcterms:W3CDTF">2018-12-20T04:30:34Z</dcterms:created>
  <dcterms:modified xsi:type="dcterms:W3CDTF">2020-01-30T09:01:44Z</dcterms:modified>
</cp:coreProperties>
</file>