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5"/>
    <p:restoredTop sz="94674"/>
  </p:normalViewPr>
  <p:slideViewPr>
    <p:cSldViewPr snapToGrid="0" snapToObjects="1">
      <p:cViewPr varScale="1">
        <p:scale>
          <a:sx n="54" d="100"/>
          <a:sy n="54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NOI</a:t>
            </a:r>
            <a:r>
              <a:rPr kumimoji="1" lang="zh-CN" altLang="en-US" dirty="0"/>
              <a:t>信心赛题解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Xuandi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</a:t>
            </a:r>
            <a:endParaRPr kumimoji="1" lang="en-US" altLang="zh-CN" dirty="0"/>
          </a:p>
          <a:p>
            <a:r>
              <a:rPr kumimoji="1" lang="en-US" altLang="zh-CN" dirty="0"/>
              <a:t>EECS,PKU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猫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miao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把接每只猫的最早时间排个序，每个工作人员肯定是接走一段区间的猫。</a:t>
            </a:r>
            <a:endParaRPr kumimoji="1" lang="en-US" altLang="zh-CN" dirty="0"/>
          </a:p>
          <a:p>
            <a:r>
              <a:rPr kumimoji="1" lang="zh-CN" altLang="en-US" dirty="0"/>
              <a:t>于是可以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表示前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只猫，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个工作人员的最小等待时间总和。</a:t>
            </a:r>
            <a:endParaRPr kumimoji="1" lang="en-US" altLang="zh-CN" dirty="0"/>
          </a:p>
          <a:p>
            <a:r>
              <a:rPr kumimoji="1" lang="zh-CN" altLang="en-US" dirty="0"/>
              <a:t>枚举最后一个工作人员的区间，从</a:t>
            </a:r>
            <a:r>
              <a:rPr kumimoji="1" lang="en-US" altLang="zh-CN" dirty="0"/>
              <a:t>F[k][j-1]</a:t>
            </a:r>
            <a:r>
              <a:rPr kumimoji="1" lang="zh-CN" altLang="en-US" dirty="0"/>
              <a:t>转移。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kumimoji="1" lang="en-US" altLang="zh-CN" dirty="0"/>
              <a:t>O(m^2p)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期望得分</a:t>
            </a:r>
            <a:r>
              <a:rPr kumimoji="1" lang="en-US" altLang="zh-CN" dirty="0"/>
              <a:t>40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猫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miao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打表或者由后面证明得它有决策单调性。</a:t>
            </a:r>
            <a:endParaRPr kumimoji="1" lang="en-US" altLang="zh-CN" dirty="0"/>
          </a:p>
          <a:p>
            <a:r>
              <a:rPr kumimoji="1" lang="zh-CN" altLang="en-US" dirty="0"/>
              <a:t>于是对每一层分治即可。即暴力求出</a:t>
            </a:r>
            <a:r>
              <a:rPr kumimoji="1" lang="en-US" altLang="zh-CN" dirty="0"/>
              <a:t>F[mid][j]</a:t>
            </a:r>
            <a:r>
              <a:rPr kumimoji="1" lang="zh-CN" altLang="en-US" dirty="0"/>
              <a:t>的最优决策点，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&lt;mid</a:t>
            </a:r>
            <a:r>
              <a:rPr kumimoji="1" lang="zh-CN" altLang="en-US" dirty="0"/>
              <a:t>的决策点肯定在它左边，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&gt;mid</a:t>
            </a:r>
            <a:r>
              <a:rPr kumimoji="1" lang="zh-CN" altLang="en-US" dirty="0"/>
              <a:t>的决策点肯定在它右边。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kumimoji="1" lang="en-US" altLang="zh-CN" dirty="0"/>
              <a:t>O(</a:t>
            </a:r>
            <a:r>
              <a:rPr kumimoji="1" lang="en-US" altLang="zh-CN" dirty="0" err="1"/>
              <a:t>mp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m)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期望得分</a:t>
            </a:r>
            <a:r>
              <a:rPr kumimoji="1" lang="en-US" altLang="zh-CN" dirty="0"/>
              <a:t>80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猫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miao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把式子展开来，相当于每个决策是一条斜率负且递减的直线</a:t>
            </a:r>
            <a:r>
              <a:rPr kumimoji="1" lang="en-US" altLang="zh-CN" dirty="0" err="1"/>
              <a:t>kx+b</a:t>
            </a:r>
            <a:r>
              <a:rPr kumimoji="1" lang="zh-CN" altLang="en-US" dirty="0"/>
              <a:t>，每次要求所有直线在一个点上的最小值。询问点</a:t>
            </a:r>
            <a:r>
              <a:rPr kumimoji="1" lang="en-US" altLang="zh-CN" dirty="0"/>
              <a:t>x</a:t>
            </a:r>
            <a:r>
              <a:rPr kumimoji="1" lang="zh-CN" altLang="en-US" dirty="0"/>
              <a:t>坐标递增。</a:t>
            </a:r>
            <a:endParaRPr kumimoji="1" lang="en-US" altLang="zh-CN" dirty="0"/>
          </a:p>
          <a:p>
            <a:r>
              <a:rPr kumimoji="1" lang="zh-CN" altLang="en-US" dirty="0"/>
              <a:t>那么明显有决策单调性。维护一个上凸壳，加入决策的时候在右边单调弹下，求决策点的时候在左边单调弹下即可。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kumimoji="1" lang="en-US" altLang="zh-CN" dirty="0"/>
              <a:t>O(</a:t>
            </a:r>
            <a:r>
              <a:rPr kumimoji="1" lang="en-US" altLang="zh-CN" dirty="0" err="1"/>
              <a:t>mp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期望得分</a:t>
            </a:r>
            <a:r>
              <a:rPr kumimoji="1" lang="en-US" altLang="zh-CN" dirty="0"/>
              <a:t>100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生成树</a:t>
            </a:r>
            <a:r>
              <a:rPr kumimoji="1" lang="en-US" altLang="zh-CN" dirty="0"/>
              <a:t>(tree)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暴力枚举生成树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kumimoji="1" lang="en-US" altLang="zh-CN" dirty="0"/>
              <a:t>O(n^(n-2))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期望得分</a:t>
            </a:r>
            <a:r>
              <a:rPr kumimoji="1" lang="en-US" altLang="zh-CN" dirty="0"/>
              <a:t>30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生成树</a:t>
            </a:r>
            <a:r>
              <a:rPr kumimoji="1" lang="en-US" altLang="zh-CN" dirty="0"/>
              <a:t>(tree)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2771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考虑多边形环上的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条边。</a:t>
            </a:r>
            <a:endParaRPr kumimoji="1" lang="en-US" altLang="zh-CN" dirty="0"/>
          </a:p>
          <a:p>
            <a:r>
              <a:rPr kumimoji="1" lang="zh-CN" altLang="en-US" dirty="0"/>
              <a:t>如果颜色全都相同，那么直接做完了。</a:t>
            </a:r>
            <a:endParaRPr kumimoji="1" lang="en-US" altLang="zh-CN" dirty="0"/>
          </a:p>
          <a:p>
            <a:r>
              <a:rPr kumimoji="1" lang="zh-CN" altLang="en-US" dirty="0"/>
              <a:t>否则的话一定有一个点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，一侧是黑边，一侧是白边。</a:t>
            </a:r>
            <a:endParaRPr kumimoji="1" lang="en-US" altLang="zh-CN" dirty="0"/>
          </a:p>
          <a:p>
            <a:r>
              <a:rPr kumimoji="1" lang="zh-CN" altLang="en-US" dirty="0"/>
              <a:t>把</a:t>
            </a:r>
            <a:r>
              <a:rPr kumimoji="1" lang="en-US" altLang="zh-CN" dirty="0"/>
              <a:t>x</a:t>
            </a:r>
            <a:r>
              <a:rPr kumimoji="1" lang="zh-CN" altLang="en-US" dirty="0"/>
              <a:t>删去，对剩下的点求解原问题。</a:t>
            </a:r>
            <a:endParaRPr kumimoji="1" lang="en-US" altLang="zh-CN" dirty="0"/>
          </a:p>
          <a:p>
            <a:r>
              <a:rPr kumimoji="1" lang="zh-CN" altLang="en-US" dirty="0"/>
              <a:t>如果解出来一棵黑树就把</a:t>
            </a:r>
            <a:r>
              <a:rPr kumimoji="1" lang="en-US" altLang="zh-CN" dirty="0"/>
              <a:t>x</a:t>
            </a:r>
            <a:r>
              <a:rPr kumimoji="1" lang="zh-CN" altLang="en-US" dirty="0"/>
              <a:t>用黑边连进去，否则用白边连进去。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kumimoji="1" lang="en-US" altLang="zh-CN" dirty="0"/>
              <a:t>O(n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n)</a:t>
            </a:r>
            <a:r>
              <a:rPr kumimoji="1" lang="zh-CN" altLang="en-US" dirty="0"/>
              <a:t>或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期望得分</a:t>
            </a:r>
            <a:r>
              <a:rPr kumimoji="1" lang="en-US" altLang="zh-CN" dirty="0"/>
              <a:t>100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打地鼠</a:t>
            </a:r>
            <a:r>
              <a:rPr kumimoji="1" lang="en-US" altLang="zh-CN" dirty="0"/>
              <a:t>(board)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BFS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kumimoji="1" lang="en-US" altLang="zh-CN" dirty="0"/>
              <a:t>O(2^(nm)</a:t>
            </a:r>
            <a:r>
              <a:rPr kumimoji="1" lang="zh-CN" altLang="en-US" dirty="0"/>
              <a:t>*</a:t>
            </a:r>
            <a:r>
              <a:rPr kumimoji="1" lang="en-US" altLang="zh-CN" dirty="0"/>
              <a:t>nm)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期望得分</a:t>
            </a:r>
            <a:r>
              <a:rPr kumimoji="1" lang="en-US" altLang="zh-CN" dirty="0"/>
              <a:t>20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打地鼠</a:t>
            </a:r>
            <a:r>
              <a:rPr kumimoji="1" lang="en-US" altLang="zh-CN" dirty="0"/>
              <a:t>(board)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0676"/>
          </a:xfrm>
        </p:spPr>
        <p:txBody>
          <a:bodyPr/>
          <a:lstStyle/>
          <a:p>
            <a:r>
              <a:rPr kumimoji="1" lang="zh-CN" altLang="en-US" dirty="0"/>
              <a:t>用黑色表示缩下去，白色表示冒出头。</a:t>
            </a:r>
            <a:endParaRPr kumimoji="1" lang="en-US" altLang="zh-CN" dirty="0"/>
          </a:p>
          <a:p>
            <a:r>
              <a:rPr kumimoji="1" lang="zh-CN" altLang="en-US" dirty="0"/>
              <a:t>每次操作相当于选一个白的变成黑的，但这行这列都会变成白的。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考虑倒着做。用灰色表示可能是黑也可能是白。</a:t>
            </a:r>
            <a:endParaRPr kumimoji="1" lang="en-US" altLang="zh-CN" dirty="0"/>
          </a:p>
          <a:p>
            <a:r>
              <a:rPr kumimoji="1" lang="zh-CN" altLang="en-US" dirty="0"/>
              <a:t>那么操作就变成了：选一个黑色或灰色的，必须满足这行这列除了它没有黑色，把它变成白色并把这行这列变成灰色。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注意到要操作一个黑色时，这行这列除了它就没有黑色了，所以操作之间不会干扰，直接能做就做就行了。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打地鼠</a:t>
            </a:r>
            <a:r>
              <a:rPr kumimoji="1" lang="en-US" altLang="zh-CN" dirty="0"/>
              <a:t>(board)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最后判下灰色的行列的交界处必须至少有一个白色（要进行第一步操作）。其它位置必须对应相等。</a:t>
            </a:r>
            <a:endParaRPr kumimoji="1" lang="en-US" altLang="zh-CN" dirty="0"/>
          </a:p>
          <a:p>
            <a:r>
              <a:rPr kumimoji="1" lang="zh-CN" altLang="en-US" dirty="0"/>
              <a:t>还要特判下如果一开始两个状态就相等输出</a:t>
            </a:r>
            <a:r>
              <a:rPr kumimoji="1" lang="en-US" altLang="zh-CN" dirty="0"/>
              <a:t>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kumimoji="1" lang="en-US" altLang="zh-CN" dirty="0"/>
              <a:t>O(nm)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期望得分</a:t>
            </a:r>
            <a:r>
              <a:rPr kumimoji="1" lang="en-US" altLang="zh-CN" dirty="0"/>
              <a:t>100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0</TotalTime>
  <Words>871</Words>
  <Application>WPS 演示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Trebuchet MS</vt:lpstr>
      <vt:lpstr>宋体</vt:lpstr>
      <vt:lpstr>汉仪书宋二KW</vt:lpstr>
      <vt:lpstr>微软雅黑</vt:lpstr>
      <vt:lpstr>汉仪旗黑KW</vt:lpstr>
      <vt:lpstr>Arial Unicode MS</vt:lpstr>
      <vt:lpstr>Calibri</vt:lpstr>
      <vt:lpstr>Helvetica Neue</vt:lpstr>
      <vt:lpstr>柏林</vt:lpstr>
      <vt:lpstr>NOI信心赛题解</vt:lpstr>
      <vt:lpstr>猫(miao)</vt:lpstr>
      <vt:lpstr>猫(miao)</vt:lpstr>
      <vt:lpstr>猫(miao)</vt:lpstr>
      <vt:lpstr>生成树(tree)</vt:lpstr>
      <vt:lpstr>生成树(tree)</vt:lpstr>
      <vt:lpstr>打地鼠(board)</vt:lpstr>
      <vt:lpstr>打地鼠(board)</vt:lpstr>
      <vt:lpstr>打地鼠(board)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绍兴一中NOI信心赛题解</dc:title>
  <dc:creator>任 轩笛</dc:creator>
  <cp:lastModifiedBy>duanlingbo</cp:lastModifiedBy>
  <cp:revision>8</cp:revision>
  <dcterms:created xsi:type="dcterms:W3CDTF">2019-07-06T07:03:46Z</dcterms:created>
  <dcterms:modified xsi:type="dcterms:W3CDTF">2019-07-06T07:03:46Z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