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"/>
  </p:notesMasterIdLst>
  <p:sldIdLst>
    <p:sldId id="333" r:id="rId2"/>
    <p:sldId id="352" r:id="rId3"/>
    <p:sldId id="35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99FF"/>
    <a:srgbClr val="336699"/>
    <a:srgbClr val="66CCFF"/>
    <a:srgbClr val="420042"/>
    <a:srgbClr val="540054"/>
    <a:srgbClr val="FFFFB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78" autoAdjust="0"/>
  </p:normalViewPr>
  <p:slideViewPr>
    <p:cSldViewPr>
      <p:cViewPr varScale="1">
        <p:scale>
          <a:sx n="62" d="100"/>
          <a:sy n="62" d="100"/>
        </p:scale>
        <p:origin x="133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91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65CEAD-7BBA-49A1-9D79-2C25D1DE86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6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15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62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8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7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4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50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157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t>1-</a:t>
            </a:r>
            <a:fld id="{A300430F-A654-488A-8861-8672CEA1D1B0}" type="slidenum">
              <a:rPr lang="en-US" altLang="zh-TW" sz="1400" b="1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/>
              <a:t>‹#›</a:t>
            </a:fld>
            <a:endParaRPr lang="en-US" altLang="zh-TW" sz="1400" b="1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資料庫管理 </a:t>
            </a:r>
            <a:r>
              <a:rPr lang="en-US" altLang="zh-TW" dirty="0" smtClean="0"/>
              <a:t>Homework #3</a:t>
            </a:r>
            <a:br>
              <a:rPr lang="en-US" altLang="zh-TW" dirty="0" smtClean="0"/>
            </a:br>
            <a:r>
              <a:rPr lang="zh-TW" altLang="en-US" sz="2400" dirty="0" smtClean="0"/>
              <a:t>課本習題 </a:t>
            </a:r>
            <a:r>
              <a:rPr lang="en-US" altLang="zh-TW" sz="2400" dirty="0" smtClean="0"/>
              <a:t>(</a:t>
            </a:r>
            <a:r>
              <a:rPr lang="en-US" altLang="zh-TW" sz="2400" dirty="0" smtClean="0"/>
              <a:t>12</a:t>
            </a:r>
            <a:r>
              <a:rPr lang="zh-TW" altLang="en-US" sz="2400" dirty="0" smtClean="0"/>
              <a:t>版</a:t>
            </a:r>
            <a:r>
              <a:rPr lang="en-US" altLang="zh-TW" sz="2400" dirty="0" smtClean="0"/>
              <a:t>)</a:t>
            </a:r>
            <a:endParaRPr lang="zh-TW" altLang="en-US" dirty="0"/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r>
              <a:rPr lang="zh-TW" altLang="en-US" dirty="0" smtClean="0"/>
              <a:t>楊立偉教授</a:t>
            </a:r>
          </a:p>
          <a:p>
            <a:r>
              <a:rPr lang="zh-TW" altLang="en-US" dirty="0" smtClean="0"/>
              <a:t>台灣大學工管</a:t>
            </a:r>
            <a:r>
              <a:rPr lang="zh-TW" altLang="en-US" dirty="0" smtClean="0"/>
              <a:t>系</a:t>
            </a:r>
            <a:endParaRPr lang="en-US" altLang="zh-TW" dirty="0" smtClean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#3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800" dirty="0" smtClean="0"/>
              <a:t>Ch6 Problems and Exercises (</a:t>
            </a:r>
            <a:r>
              <a:rPr lang="en-US" altLang="zh-TW" sz="2800" dirty="0" smtClean="0"/>
              <a:t>p320)</a:t>
            </a:r>
            <a:endParaRPr lang="en-US" altLang="zh-TW" sz="2800" dirty="0" smtClean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6-38: </a:t>
            </a:r>
            <a:r>
              <a:rPr lang="en-US" altLang="zh-TW" sz="2400" dirty="0" smtClean="0"/>
              <a:t>(a) (b)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6-39: </a:t>
            </a:r>
            <a:r>
              <a:rPr lang="en-US" altLang="zh-TW" sz="2400" dirty="0" smtClean="0"/>
              <a:t>(a) </a:t>
            </a:r>
            <a:r>
              <a:rPr lang="zh-TW" altLang="en-US" sz="2400" dirty="0" smtClean="0"/>
              <a:t>一種即可 </a:t>
            </a:r>
            <a:r>
              <a:rPr lang="en-US" altLang="zh-TW" sz="2400" dirty="0" smtClean="0"/>
              <a:t>(b) (c)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6-40: </a:t>
            </a:r>
            <a:r>
              <a:rPr lang="en-US" altLang="zh-TW" sz="2400" dirty="0" smtClean="0"/>
              <a:t>(a) (b) (c) </a:t>
            </a:r>
            <a:r>
              <a:rPr lang="zh-TW" altLang="en-US" sz="2400" dirty="0" smtClean="0"/>
              <a:t>可用</a:t>
            </a:r>
            <a:r>
              <a:rPr lang="en-US" altLang="zh-TW" sz="2400" dirty="0" smtClean="0"/>
              <a:t>MIN</a:t>
            </a:r>
            <a:r>
              <a:rPr lang="zh-TW" altLang="en-US" sz="2400" dirty="0" smtClean="0"/>
              <a:t>函數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6-41: </a:t>
            </a:r>
            <a:r>
              <a:rPr lang="en-US" altLang="zh-TW" sz="2400" dirty="0" smtClean="0"/>
              <a:t>(a</a:t>
            </a:r>
            <a:r>
              <a:rPr lang="en-US" altLang="zh-TW" sz="2400" dirty="0" smtClean="0"/>
              <a:t>) (b)</a:t>
            </a:r>
            <a:endParaRPr lang="en-US" altLang="zh-TW" sz="2400" dirty="0" smtClean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6-43: </a:t>
            </a:r>
            <a:r>
              <a:rPr lang="en-US" altLang="zh-TW" sz="2400" dirty="0" smtClean="0"/>
              <a:t>(a) </a:t>
            </a:r>
            <a:r>
              <a:rPr lang="zh-TW" altLang="en-US" sz="2400" dirty="0" smtClean="0"/>
              <a:t>可用</a:t>
            </a:r>
            <a:r>
              <a:rPr lang="en-US" altLang="zh-TW" sz="2400" dirty="0" smtClean="0"/>
              <a:t>DISTINCT (b)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6-45: </a:t>
            </a:r>
            <a:r>
              <a:rPr lang="zh-TW" altLang="en-US" sz="2400" dirty="0" smtClean="0"/>
              <a:t>回答前半</a:t>
            </a:r>
            <a:r>
              <a:rPr lang="zh-TW" altLang="en-US" sz="2400" dirty="0" smtClean="0"/>
              <a:t>即可</a:t>
            </a:r>
            <a:endParaRPr lang="en-US" altLang="zh-TW" sz="2400" dirty="0" smtClean="0"/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6-46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6-47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TW" sz="2400" dirty="0" smtClean="0"/>
              <a:t>6-48: </a:t>
            </a:r>
            <a:r>
              <a:rPr lang="zh-TW" altLang="en-US" sz="2400" dirty="0" smtClean="0"/>
              <a:t>可用</a:t>
            </a:r>
            <a:r>
              <a:rPr lang="en-US" altLang="zh-TW" sz="2400" dirty="0" smtClean="0"/>
              <a:t>WHERE…NOT IN…(subquery)</a:t>
            </a:r>
            <a:endParaRPr lang="zh-TW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Deadline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800" dirty="0" smtClean="0"/>
              <a:t>請於 </a:t>
            </a:r>
            <a:r>
              <a:rPr lang="en-US" altLang="zh-TW" sz="2800" dirty="0" smtClean="0"/>
              <a:t>2016.11.03 </a:t>
            </a:r>
            <a:r>
              <a:rPr lang="zh-TW" altLang="en-US" sz="2800" dirty="0" smtClean="0"/>
              <a:t>前繳交</a:t>
            </a:r>
            <a:r>
              <a:rPr lang="zh-TW" altLang="en-US" sz="2800" dirty="0" smtClean="0"/>
              <a:t>至</a:t>
            </a:r>
            <a:r>
              <a:rPr lang="en-US" altLang="zh-TW" sz="2800" dirty="0" err="1" smtClean="0"/>
              <a:t>ceiba</a:t>
            </a:r>
            <a:endParaRPr lang="zh-TW" altLang="en-US" sz="28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個人</a:t>
            </a:r>
            <a:r>
              <a:rPr lang="zh-TW" altLang="en-US" sz="2400" dirty="0"/>
              <a:t>繳交</a:t>
            </a:r>
            <a:endParaRPr lang="en-US" altLang="zh-TW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zh-TW" altLang="en-US" sz="2400" dirty="0" smtClean="0"/>
              <a:t>答案</a:t>
            </a:r>
            <a:r>
              <a:rPr lang="zh-TW" altLang="en-US" sz="2400" dirty="0" smtClean="0"/>
              <a:t>寫於 </a:t>
            </a:r>
            <a:r>
              <a:rPr lang="en-US" altLang="zh-TW" sz="2400" dirty="0" smtClean="0"/>
              <a:t>Word </a:t>
            </a:r>
            <a:r>
              <a:rPr lang="zh-TW" altLang="en-US" sz="2400" dirty="0" smtClean="0"/>
              <a:t>檔中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TW" altLang="en-US" sz="2400" dirty="0" smtClean="0"/>
              <a:t>	取名為「學號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小寫</a:t>
            </a:r>
            <a:r>
              <a:rPr lang="en-US" altLang="zh-TW" sz="2400" dirty="0" smtClean="0"/>
              <a:t>)_hw3.doc</a:t>
            </a:r>
            <a:r>
              <a:rPr lang="zh-TW" altLang="en-US" sz="2400" dirty="0" smtClean="0"/>
              <a:t>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107</Words>
  <Application>Microsoft Office PowerPoint</Application>
  <PresentationFormat>如螢幕大小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新細明體</vt:lpstr>
      <vt:lpstr>微軟正黑體</vt:lpstr>
      <vt:lpstr>Whitten_Intro_temp</vt:lpstr>
      <vt:lpstr>資料庫管理 Homework #3 課本習題 (12版)</vt:lpstr>
      <vt:lpstr>Homework #3</vt:lpstr>
      <vt:lpstr>Deadline</vt:lpstr>
    </vt:vector>
  </TitlesOfParts>
  <Company>Naitonal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subject>資料庫管理</dc:subject>
  <dc:creator>台大工管楊立偉</dc:creator>
  <cp:lastModifiedBy>Willie Yang</cp:lastModifiedBy>
  <cp:revision>47</cp:revision>
  <dcterms:created xsi:type="dcterms:W3CDTF">2005-07-27T16:50:27Z</dcterms:created>
  <dcterms:modified xsi:type="dcterms:W3CDTF">2016-10-27T05:21:34Z</dcterms:modified>
</cp:coreProperties>
</file>