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graphics.berkeley.edu/papers/Parker-RTD-2009-08/parker-2009-RTD-video.mov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Real-Time Deformation and Fracture in a Game Environment 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212597" algn="r" defTabSz="543305">
              <a:defRPr sz="3348"/>
            </a:pPr>
          </a:p>
          <a:p>
            <a:pPr lvl="1" indent="212597" algn="r" defTabSz="543305">
              <a:defRPr sz="3348"/>
            </a:pPr>
            <a:r>
              <a:t>報告者：周家宇  江昶翰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作法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向量式有限元  -正四面體離散化</a:t>
            </a:r>
          </a:p>
        </p:txBody>
      </p:sp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7268" y="4489851"/>
            <a:ext cx="6016547" cy="36364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正四面體離散化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2.1 四面體系統接觸型態 </a:t>
            </a:r>
          </a:p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2.1.1 頂點對頂點接觸 </a:t>
            </a:r>
          </a:p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2.1.2 頂點與稜邊接觸</a:t>
            </a:r>
          </a:p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2.1.3 稜邊對面接觸 </a:t>
            </a:r>
          </a:p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2.1.4 面對面接觸 </a:t>
            </a:r>
          </a:p>
          <a:p>
            <a:pPr marL="0" indent="0" defTabSz="496570">
              <a:spcBef>
                <a:spcPts val="2500"/>
              </a:spcBef>
              <a:buSzTx/>
              <a:buNone/>
              <a:defRPr sz="3230"/>
            </a:pPr>
            <a:r>
              <a:t>……etc.</a:t>
            </a:r>
          </a:p>
        </p:txBody>
      </p:sp>
      <p:sp>
        <p:nvSpPr>
          <p:cNvPr id="128" name="Shape 128"/>
          <p:cNvSpPr/>
          <p:nvPr/>
        </p:nvSpPr>
        <p:spPr>
          <a:xfrm>
            <a:off x="5789383" y="2837502"/>
            <a:ext cx="6290662" cy="488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000"/>
              </a:spcBef>
              <a:defRPr sz="3100"/>
            </a:pPr>
            <a:r>
              <a:t>3.1 四面體系統接觸判斷分析流程圖 </a:t>
            </a:r>
          </a:p>
          <a:p>
            <a:pPr algn="l">
              <a:spcBef>
                <a:spcPts val="3000"/>
              </a:spcBef>
              <a:defRPr sz="3100"/>
            </a:pPr>
            <a:r>
              <a:t>3.2 四面體運動方程探討 </a:t>
            </a:r>
          </a:p>
          <a:p>
            <a:pPr algn="l">
              <a:spcBef>
                <a:spcPts val="3000"/>
              </a:spcBef>
              <a:defRPr sz="3100"/>
            </a:pPr>
            <a:r>
              <a:t>3.2.1 中央差分法 </a:t>
            </a:r>
          </a:p>
          <a:p>
            <a:pPr algn="l">
              <a:spcBef>
                <a:spcPts val="3000"/>
              </a:spcBef>
              <a:defRPr sz="3100"/>
            </a:pPr>
            <a:r>
              <a:t>3.2.2 剛體平移與旋轉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實際影片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1257300" y="2832100"/>
            <a:ext cx="10464800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http://graphics.berkeley.edu/papers/Parker-RTD-2009-08/parker-2009-RTD-video.mov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結論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已被應用到Xbox,PS3,Pcs</a:t>
            </a:r>
          </a:p>
          <a:p>
            <a:pPr>
              <a:buBlip>
                <a:blip r:embed="rId2"/>
              </a:buBlip>
            </a:pPr>
            <a:r>
              <a:t>推廣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69900" indent="-469900" algn="ctr">
              <a:buBlip>
                <a:blip r:embed="rId2"/>
              </a:buBlip>
              <a:defRPr sz="9200"/>
            </a:lvl1pPr>
          </a:lstStyle>
          <a:p>
            <a:pPr/>
            <a:r>
              <a:t>謝謝大家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