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72" r:id="rId9"/>
    <p:sldId id="271" r:id="rId10"/>
    <p:sldId id="273" r:id="rId11"/>
    <p:sldId id="274" r:id="rId12"/>
    <p:sldId id="275" r:id="rId13"/>
    <p:sldId id="270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克駿" initials="吳克駿" lastIdx="1" clrIdx="0">
    <p:extLst>
      <p:ext uri="{19B8F6BF-5375-455C-9EA6-DF929625EA0E}">
        <p15:presenceInfo xmlns:p15="http://schemas.microsoft.com/office/powerpoint/2012/main" userId="946c2d90183335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83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6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0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5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08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9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2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6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0302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6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88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6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9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7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E060-9BBC-44A1-A384-5A6D7380F524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3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xfrm>
            <a:off x="1725433" y="1798330"/>
            <a:ext cx="8469294" cy="2732485"/>
          </a:xfrm>
          <a:prstGeom prst="rect">
            <a:avLst/>
          </a:prstGeom>
        </p:spPr>
        <p:txBody>
          <a:bodyPr/>
          <a:lstStyle>
            <a:lvl1pPr>
              <a:defRPr sz="9800" spc="195"/>
            </a:lvl1pPr>
          </a:lstStyle>
          <a:p>
            <a:r>
              <a:rPr sz="7000" dirty="0" err="1" smtClean="0"/>
              <a:t>影片敘述之自動生成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en-US" altLang="zh-TW" sz="5000" dirty="0">
                <a:latin typeface="+mj-ea"/>
              </a:rPr>
              <a:t>Video caption generation</a:t>
            </a:r>
            <a:endParaRPr sz="5000" dirty="0"/>
          </a:p>
        </p:txBody>
      </p:sp>
      <p:sp>
        <p:nvSpPr>
          <p:cNvPr id="158" name="Shape 158"/>
          <p:cNvSpPr>
            <a:spLocks noGrp="1"/>
          </p:cNvSpPr>
          <p:nvPr>
            <p:ph type="subTitle" idx="1"/>
          </p:nvPr>
        </p:nvSpPr>
        <p:spPr>
          <a:xfrm>
            <a:off x="1997273" y="4589867"/>
            <a:ext cx="8197454" cy="1250157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吳克駿、江昶翰</a:t>
            </a:r>
          </a:p>
        </p:txBody>
      </p:sp>
    </p:spTree>
    <p:extLst>
      <p:ext uri="{BB962C8B-B14F-4D97-AF65-F5344CB8AC3E}">
        <p14:creationId xmlns:p14="http://schemas.microsoft.com/office/powerpoint/2010/main" val="1196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3146"/>
            <a:ext cx="9392196" cy="3415344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Epoch = 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Epoch = 300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8" y="1492092"/>
            <a:ext cx="11609296" cy="3095811"/>
          </a:xfrm>
        </p:spPr>
      </p:pic>
    </p:spTree>
    <p:extLst>
      <p:ext uri="{BB962C8B-B14F-4D97-AF65-F5344CB8AC3E}">
        <p14:creationId xmlns:p14="http://schemas.microsoft.com/office/powerpoint/2010/main" val="1309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Evaluate by BLEU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58457"/>
            <a:ext cx="8596668" cy="4482906"/>
          </a:xfrm>
        </p:spPr>
        <p:txBody>
          <a:bodyPr/>
          <a:lstStyle/>
          <a:p>
            <a:r>
              <a:rPr lang="en-US" altLang="zh-TW" dirty="0" smtClean="0"/>
              <a:t>Method: Choose 3 highest score between prediction and captions of same video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Result: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1" y="2199771"/>
            <a:ext cx="5138775" cy="1885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3" y="4696784"/>
            <a:ext cx="8915269" cy="5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Smaller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411345"/>
          </a:xfrm>
        </p:spPr>
        <p:txBody>
          <a:bodyPr/>
          <a:lstStyle/>
          <a:p>
            <a:r>
              <a:rPr lang="en-US" altLang="zh-TW" dirty="0" err="1" smtClean="0"/>
              <a:t>Recommand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Epoch:2000 </a:t>
            </a:r>
          </a:p>
          <a:p>
            <a:pPr lvl="1"/>
            <a:r>
              <a:rPr lang="en-US" altLang="zh-TW" dirty="0" smtClean="0"/>
              <a:t>LSTM dimension:256 </a:t>
            </a:r>
          </a:p>
          <a:p>
            <a:r>
              <a:rPr lang="en-US" altLang="zh-TW" dirty="0" smtClean="0"/>
              <a:t>Real</a:t>
            </a:r>
          </a:p>
          <a:p>
            <a:pPr lvl="1"/>
            <a:r>
              <a:rPr lang="en-US" altLang="zh-TW" dirty="0" smtClean="0"/>
              <a:t>Epoch:300 </a:t>
            </a:r>
          </a:p>
          <a:p>
            <a:pPr lvl="1"/>
            <a:r>
              <a:rPr lang="en-US" altLang="zh-TW" dirty="0" smtClean="0"/>
              <a:t>LSTM dimension:128</a:t>
            </a:r>
          </a:p>
          <a:p>
            <a:pPr lvl="1"/>
            <a:r>
              <a:rPr lang="en-US" altLang="zh-TW" dirty="0" smtClean="0"/>
              <a:t>Batch size:50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8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Seq2Seq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xfrm>
            <a:off x="1838188" y="1516177"/>
            <a:ext cx="7804548" cy="4420196"/>
          </a:xfrm>
          <a:prstGeom prst="rect">
            <a:avLst/>
          </a:prstGeom>
        </p:spPr>
        <p:txBody>
          <a:bodyPr anchor="t"/>
          <a:lstStyle/>
          <a:p>
            <a:r>
              <a:t>input : Sequence </a:t>
            </a:r>
          </a:p>
          <a:p>
            <a:r>
              <a:t>output : Sequence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Encoder and decoder</a:t>
            </a:r>
          </a:p>
        </p:txBody>
      </p:sp>
      <p:pic>
        <p:nvPicPr>
          <p:cNvPr id="121" name="螢幕快照 2017-06-01 下午2.5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4214" y="3911580"/>
            <a:ext cx="6092879" cy="22451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678511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Seq2Seq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574179" lvl="1" indent="-261651">
              <a:spcBef>
                <a:spcPts val="0"/>
              </a:spcBef>
            </a:pP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limit:  </a:t>
            </a:r>
            <a:r>
              <a:rPr sz="2500" dirty="0" err="1"/>
              <a:t>固定長度</a:t>
            </a:r>
            <a:r>
              <a:rPr sz="2500" dirty="0"/>
              <a:t/>
            </a:r>
            <a:br>
              <a:rPr sz="2500" dirty="0"/>
            </a:br>
            <a:r>
              <a:rPr sz="2500" dirty="0"/>
              <a:t>    </a:t>
            </a:r>
          </a:p>
          <a:p>
            <a:pPr marL="574179" lvl="1" indent="-261651">
              <a:spcBef>
                <a:spcPts val="0"/>
              </a:spcBef>
            </a:pPr>
            <a:r>
              <a:rPr sz="2500" dirty="0"/>
              <a:t>problem: </a:t>
            </a:r>
            <a:br>
              <a:rPr sz="2500" dirty="0"/>
            </a:br>
            <a:r>
              <a:rPr sz="2500" dirty="0"/>
              <a:t>1.無法完全表示整個序列的資訊</a:t>
            </a:r>
            <a:br>
              <a:rPr sz="2500" dirty="0"/>
            </a:br>
            <a:r>
              <a:rPr sz="2500" dirty="0"/>
              <a:t/>
            </a:r>
            <a:br>
              <a:rPr sz="2500" dirty="0"/>
            </a:br>
            <a:r>
              <a:rPr sz="2500" dirty="0"/>
              <a:t>2.先輸入的內容攜帶的資訊會被後輸入的資訊稀釋掉</a:t>
            </a:r>
          </a:p>
        </p:txBody>
      </p:sp>
    </p:spTree>
    <p:extLst>
      <p:ext uri="{BB962C8B-B14F-4D97-AF65-F5344CB8AC3E}">
        <p14:creationId xmlns:p14="http://schemas.microsoft.com/office/powerpoint/2010/main" val="80362313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Attention</a:t>
            </a:r>
          </a:p>
        </p:txBody>
      </p:sp>
      <p:pic>
        <p:nvPicPr>
          <p:cNvPr id="127" name="螢幕快照 2017-06-01 下午4.3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458" y="1646200"/>
            <a:ext cx="4063085" cy="47978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4510827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Experiment</a:t>
            </a:r>
          </a:p>
        </p:txBody>
      </p:sp>
      <p:pic>
        <p:nvPicPr>
          <p:cNvPr id="130" name="螢幕快照 2017-06-01 下午4.38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4796" y="2169785"/>
            <a:ext cx="7720917" cy="45899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706186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Attention</a:t>
            </a:r>
          </a:p>
        </p:txBody>
      </p:sp>
      <p:pic>
        <p:nvPicPr>
          <p:cNvPr id="133" name="螢幕快照 2017-06-01 下午4.27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9005" y="1740347"/>
            <a:ext cx="5902299" cy="53040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428521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Todo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Add attention layer</a:t>
            </a:r>
          </a:p>
          <a:p>
            <a:r>
              <a:rPr lang="en-US" altLang="zh-TW" sz="3000" dirty="0" smtClean="0"/>
              <a:t>Run with higher dimension, epoch, </a:t>
            </a:r>
            <a:r>
              <a:rPr lang="en-US" altLang="zh-TW" sz="3000" dirty="0" err="1" smtClean="0"/>
              <a:t>batch_size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1315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5433"/>
            <a:ext cx="8596668" cy="4315929"/>
          </a:xfrm>
        </p:spPr>
        <p:txBody>
          <a:bodyPr>
            <a:normAutofit/>
          </a:bodyPr>
          <a:lstStyle/>
          <a:p>
            <a:r>
              <a:rPr lang="en-US" altLang="zh-TW" sz="3000" dirty="0" err="1" smtClean="0"/>
              <a:t>Repeoduce</a:t>
            </a:r>
            <a:r>
              <a:rPr lang="en-US" altLang="zh-TW" sz="3000" dirty="0" smtClean="0"/>
              <a:t> “Sequence to sequence- Video to Text</a:t>
            </a:r>
            <a:r>
              <a:rPr lang="en-US" altLang="zh-TW" sz="3000" dirty="0" smtClean="0"/>
              <a:t>”</a:t>
            </a:r>
          </a:p>
          <a:p>
            <a:r>
              <a:rPr lang="en-US" altLang="zh-TW" sz="3000" dirty="0" smtClean="0"/>
              <a:t>Reading “Attention Mechanism” paper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064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8551" y="371061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Model flowchart </a:t>
            </a:r>
            <a:endParaRPr lang="zh-TW" altLang="en-US" dirty="0"/>
          </a:p>
        </p:txBody>
      </p:sp>
      <p:pic>
        <p:nvPicPr>
          <p:cNvPr id="8" name="螢幕快照 2017-04-20 上午2.51.51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61943" y="1134828"/>
            <a:ext cx="6594642" cy="5213424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62" y="1193861"/>
            <a:ext cx="4628914" cy="51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" y="522135"/>
            <a:ext cx="5124108" cy="57057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68376" y="5765316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Input:image</a:t>
            </a:r>
            <a:r>
              <a:rPr lang="en-US" altLang="zh-TW" dirty="0" smtClean="0"/>
              <a:t> features(4096d)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39625" y="5420862"/>
            <a:ext cx="389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matrix(4096,128) Bias(128d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99149" y="3697317"/>
            <a:ext cx="352051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LSTM1(input frames)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latent vector of image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padding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information based on memory</a:t>
            </a:r>
          </a:p>
        </p:txBody>
      </p:sp>
      <p:sp>
        <p:nvSpPr>
          <p:cNvPr id="10" name="矩形 9"/>
          <p:cNvSpPr/>
          <p:nvPr/>
        </p:nvSpPr>
        <p:spPr>
          <a:xfrm>
            <a:off x="6199149" y="3051868"/>
            <a:ext cx="46923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</a:t>
            </a:r>
          </a:p>
          <a:p>
            <a:r>
              <a:rPr lang="en-US" altLang="zh-TW" sz="1500" dirty="0" smtClean="0"/>
              <a:t>  concatenate word embedding and output of LSTM1</a:t>
            </a:r>
            <a:endParaRPr lang="zh-TW" altLang="en-US" sz="1500" dirty="0"/>
          </a:p>
        </p:txBody>
      </p:sp>
      <p:sp>
        <p:nvSpPr>
          <p:cNvPr id="11" name="矩形 10"/>
          <p:cNvSpPr/>
          <p:nvPr/>
        </p:nvSpPr>
        <p:spPr>
          <a:xfrm>
            <a:off x="6199149" y="1297983"/>
            <a:ext cx="410516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LSTM2(output words)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the information of LSTM1 only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the word embedding and LSTM1’s info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 for predicting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939625" y="727203"/>
            <a:ext cx="339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matrix(128,20) Bias(20)</a:t>
            </a:r>
          </a:p>
          <a:p>
            <a:r>
              <a:rPr lang="zh-TW" altLang="en-US" dirty="0" smtClean="0"/>
              <a:t>    </a:t>
            </a:r>
            <a:r>
              <a:rPr lang="en-US" altLang="zh-TW" sz="1500" dirty="0" smtClean="0"/>
              <a:t>Using </a:t>
            </a:r>
            <a:r>
              <a:rPr lang="en-US" altLang="zh-TW" sz="1500" dirty="0" err="1" smtClean="0"/>
              <a:t>softmax</a:t>
            </a:r>
            <a:r>
              <a:rPr lang="en-US" altLang="zh-TW" sz="1500" dirty="0" smtClean="0"/>
              <a:t>-cross-entropy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21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" y="522135"/>
            <a:ext cx="5124108" cy="57057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68376" y="5765316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Input:image</a:t>
            </a:r>
            <a:r>
              <a:rPr lang="en-US" altLang="zh-TW" dirty="0" smtClean="0"/>
              <a:t> features(4096d)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39625" y="5420862"/>
            <a:ext cx="389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matrix(4096,128) Bias(128d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99149" y="3697317"/>
            <a:ext cx="352051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LSTM1(input frames)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latent vector of image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padding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information based on memory</a:t>
            </a:r>
          </a:p>
        </p:txBody>
      </p:sp>
      <p:sp>
        <p:nvSpPr>
          <p:cNvPr id="10" name="矩形 9"/>
          <p:cNvSpPr/>
          <p:nvPr/>
        </p:nvSpPr>
        <p:spPr>
          <a:xfrm>
            <a:off x="6199149" y="3051868"/>
            <a:ext cx="46923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</a:t>
            </a:r>
          </a:p>
          <a:p>
            <a:r>
              <a:rPr lang="en-US" altLang="zh-TW" sz="1500" dirty="0" smtClean="0"/>
              <a:t>  concatenate word embedding and output of LSTM1</a:t>
            </a:r>
            <a:endParaRPr lang="zh-TW" altLang="en-US" sz="1500" dirty="0"/>
          </a:p>
        </p:txBody>
      </p:sp>
      <p:sp>
        <p:nvSpPr>
          <p:cNvPr id="11" name="矩形 10"/>
          <p:cNvSpPr/>
          <p:nvPr/>
        </p:nvSpPr>
        <p:spPr>
          <a:xfrm>
            <a:off x="6199149" y="1297983"/>
            <a:ext cx="410516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LSTM2(output words)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the information of LSTM1 only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the word embedding and LSTM1’s info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 for predicting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939625" y="727203"/>
            <a:ext cx="339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matrix(128,20) Bias(20)</a:t>
            </a:r>
          </a:p>
          <a:p>
            <a:r>
              <a:rPr lang="zh-TW" altLang="en-US" dirty="0" smtClean="0"/>
              <a:t>    </a:t>
            </a:r>
            <a:r>
              <a:rPr lang="en-US" altLang="zh-TW" sz="1500" dirty="0" smtClean="0"/>
              <a:t>Using </a:t>
            </a:r>
            <a:r>
              <a:rPr lang="en-US" altLang="zh-TW" sz="1500" dirty="0" err="1" smtClean="0"/>
              <a:t>softmax</a:t>
            </a:r>
            <a:r>
              <a:rPr lang="en-US" altLang="zh-TW" sz="1500" dirty="0" smtClean="0"/>
              <a:t>-cross-entropy</a:t>
            </a:r>
            <a:endParaRPr lang="zh-TW" altLang="en-US" sz="1500" dirty="0"/>
          </a:p>
        </p:txBody>
      </p:sp>
      <p:pic>
        <p:nvPicPr>
          <p:cNvPr id="13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92" y="2051604"/>
            <a:ext cx="7921143" cy="2691188"/>
          </a:xfrm>
        </p:spPr>
      </p:pic>
    </p:spTree>
    <p:extLst>
      <p:ext uri="{BB962C8B-B14F-4D97-AF65-F5344CB8AC3E}">
        <p14:creationId xmlns:p14="http://schemas.microsoft.com/office/powerpoint/2010/main" val="36860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270000"/>
            <a:ext cx="8596312" cy="1520675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77334" y="27906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Decoding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2" y="3377432"/>
            <a:ext cx="10287145" cy="31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 : out-of-memory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6" y="1791791"/>
            <a:ext cx="9298545" cy="17624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5" y="3879727"/>
            <a:ext cx="9611125" cy="23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Training…..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31010"/>
            <a:ext cx="9802485" cy="5513898"/>
          </a:xfrm>
        </p:spPr>
      </p:pic>
    </p:spTree>
    <p:extLst>
      <p:ext uri="{BB962C8B-B14F-4D97-AF65-F5344CB8AC3E}">
        <p14:creationId xmlns:p14="http://schemas.microsoft.com/office/powerpoint/2010/main" val="26331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Epoch = 10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9" y="1270000"/>
            <a:ext cx="10583325" cy="3651857"/>
          </a:xfrm>
        </p:spPr>
      </p:pic>
    </p:spTree>
    <p:extLst>
      <p:ext uri="{BB962C8B-B14F-4D97-AF65-F5344CB8AC3E}">
        <p14:creationId xmlns:p14="http://schemas.microsoft.com/office/powerpoint/2010/main" val="8241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259</Words>
  <Application>Microsoft Office PowerPoint</Application>
  <PresentationFormat>寬螢幕</PresentationFormat>
  <Paragraphs>78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Arial</vt:lpstr>
      <vt:lpstr>Helvetica</vt:lpstr>
      <vt:lpstr>Trebuchet MS</vt:lpstr>
      <vt:lpstr>Wingdings 3</vt:lpstr>
      <vt:lpstr>多面向</vt:lpstr>
      <vt:lpstr>影片敘述之自動生成 Video caption generation</vt:lpstr>
      <vt:lpstr>Outline</vt:lpstr>
      <vt:lpstr>Model flowchart </vt:lpstr>
      <vt:lpstr>PowerPoint 簡報</vt:lpstr>
      <vt:lpstr>PowerPoint 簡報</vt:lpstr>
      <vt:lpstr>Encoding</vt:lpstr>
      <vt:lpstr>Limit : out-of-memory</vt:lpstr>
      <vt:lpstr>Training…..</vt:lpstr>
      <vt:lpstr>When Epoch = 10</vt:lpstr>
      <vt:lpstr>When Epoch = 100</vt:lpstr>
      <vt:lpstr>When Epoch = 300</vt:lpstr>
      <vt:lpstr>Evaluate by BLEU</vt:lpstr>
      <vt:lpstr>Using Smaller parameters</vt:lpstr>
      <vt:lpstr>Seq2Seq</vt:lpstr>
      <vt:lpstr>Seq2Seq</vt:lpstr>
      <vt:lpstr>Attention</vt:lpstr>
      <vt:lpstr>Experiment</vt:lpstr>
      <vt:lpstr>Attention</vt:lpstr>
      <vt:lpstr>Todo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影片敘述之自動生成 Video caption generation</dc:title>
  <dc:creator>吳克駿</dc:creator>
  <cp:lastModifiedBy>吳克駿</cp:lastModifiedBy>
  <cp:revision>46</cp:revision>
  <dcterms:created xsi:type="dcterms:W3CDTF">2017-05-04T04:53:09Z</dcterms:created>
  <dcterms:modified xsi:type="dcterms:W3CDTF">2017-06-01T09:26:45Z</dcterms:modified>
</cp:coreProperties>
</file>