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14"/>
  </p:notesMasterIdLst>
  <p:sldIdLst>
    <p:sldId id="256" r:id="rId2"/>
    <p:sldId id="263" r:id="rId3"/>
    <p:sldId id="262" r:id="rId4"/>
    <p:sldId id="264" r:id="rId5"/>
    <p:sldId id="258" r:id="rId6"/>
    <p:sldId id="257" r:id="rId7"/>
    <p:sldId id="265" r:id="rId8"/>
    <p:sldId id="259" r:id="rId9"/>
    <p:sldId id="266" r:id="rId10"/>
    <p:sldId id="260" r:id="rId11"/>
    <p:sldId id="261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hueOff val="-1122706"/>
              <a:satOff val="6504"/>
              <a:lumOff val="15871"/>
              <a:alpha val="17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809E35">
              <a:alpha val="1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381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619E5C">
              <a:alpha val="15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hueOff val="-1122706"/>
              <a:satOff val="6504"/>
              <a:lumOff val="15871"/>
              <a:alpha val="12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43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0" y="-12043"/>
            <a:ext cx="13043649" cy="977768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1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3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marL="0" marR="0" lvl="0" indent="0" algn="l" defTabSz="6502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378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E4831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marL="0" marR="0" lvl="0" indent="0" algn="l" defTabSz="6502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378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E4831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35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21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marL="0" marR="0" lvl="0" indent="0" algn="l" defTabSz="6502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378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E4831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marL="0" marR="0" lvl="0" indent="0" algn="l" defTabSz="6502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378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E4831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725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598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55C6B4A9-1611-4792-9094-5F34BCA07E0B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89333C77-0158-454C-844F-B7AB9BD7DAD4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1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574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sz="quarter" idx="13"/>
          </p:nvPr>
        </p:nvSpPr>
        <p:spPr>
          <a:xfrm>
            <a:off x="673100" y="1320800"/>
            <a:ext cx="11658600" cy="533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600" cap="all" spc="23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donec quis nunc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1370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1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32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45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EB712588-04B1-427B-82EE-E8DB90309F08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6FF9F0C5-380F-41C2-899A-BAC0F0927E16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03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83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40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70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42A54C80-263E-416B-A8E0-580EDEADCBDC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519954A3-9DFD-4C44-94BA-B95130A3BA1C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61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14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3651" cy="977768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50230" hangingPunct="1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4/20/2017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50230" hangingPunct="1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pPr defTabSz="650230" hangingPunct="1"/>
            <a:fld id="{D57F1E4F-1CFF-5643-939E-217C01CDF565}" type="slidenum">
              <a:rPr lang="en-US" kern="1200" smtClean="0">
                <a:solidFill>
                  <a:srgbClr val="E48312"/>
                </a:solidFill>
                <a:latin typeface="Trebuchet MS" panose="020B0603020202020204"/>
                <a:ea typeface="+mn-ea"/>
                <a:cs typeface="+mn-cs"/>
              </a:rPr>
              <a:pPr defTabSz="650230" hangingPunct="1"/>
              <a:t>‹#›</a:t>
            </a:fld>
            <a:endParaRPr lang="en-US" kern="1200" dirty="0">
              <a:solidFill>
                <a:srgbClr val="E48312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0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enghungchen/SA-tensorflow" TargetMode="External"/><Relationship Id="rId2" Type="http://schemas.openxmlformats.org/officeDocument/2006/relationships/hyperlink" Target="https://github.com/jazzsaxmafia/video_to_sequence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arxiv.org/pdf/1606.04631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OtD_BD6_Ljvr3aqLjHnnNX_h55BirD3cxhExq9wySmI/edit#slide=id.g1efeb48205_0_0" TargetMode="External"/><Relationship Id="rId2" Type="http://schemas.openxmlformats.org/officeDocument/2006/relationships/hyperlink" Target="http://www.cs.utexas.edu/~ml/papers/venugopalan.iccv15.pdf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lex82528@hotmail.com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ctrTitle"/>
          </p:nvPr>
        </p:nvSpPr>
        <p:spPr>
          <a:xfrm>
            <a:off x="673099" y="2557625"/>
            <a:ext cx="11658601" cy="3886201"/>
          </a:xfrm>
          <a:prstGeom prst="rect">
            <a:avLst/>
          </a:prstGeom>
        </p:spPr>
        <p:txBody>
          <a:bodyPr/>
          <a:lstStyle>
            <a:lvl1pPr>
              <a:defRPr sz="9800" spc="195"/>
            </a:lvl1pPr>
          </a:lstStyle>
          <a:p>
            <a:r>
              <a:t>影片敘述之自動生成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ubTitle" idx="1"/>
          </p:nvPr>
        </p:nvSpPr>
        <p:spPr>
          <a:xfrm>
            <a:off x="673100" y="6527810"/>
            <a:ext cx="11658601" cy="1778001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吳克駿、江昶翰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Future work</a:t>
            </a:r>
          </a:p>
        </p:txBody>
      </p:sp>
      <p:pic>
        <p:nvPicPr>
          <p:cNvPr id="176" name="螢幕快照 2017-04-20 下午4.23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667" y="1961829"/>
            <a:ext cx="11499466" cy="6451601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673100" y="1806222"/>
            <a:ext cx="11658600" cy="533400"/>
          </a:xfrm>
          <a:prstGeom prst="rect">
            <a:avLst/>
          </a:prstGeom>
        </p:spPr>
        <p:txBody>
          <a:bodyPr/>
          <a:lstStyle/>
          <a:p>
            <a:pPr marL="508000" indent="-508000">
              <a:buClrTx/>
              <a:buSzPct val="100000"/>
              <a:buAutoNum type="arabicPeriod"/>
            </a:pPr>
            <a:r>
              <a:rPr dirty="0"/>
              <a:t>Tensor flow  code :</a:t>
            </a:r>
            <a:br>
              <a:rPr dirty="0"/>
            </a:br>
            <a:r>
              <a:rPr u="sng" dirty="0">
                <a:hlinkClick r:id="rId2"/>
              </a:rPr>
              <a:t>https://github.com/jazzsaxmafia/video_to_sequence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u="sng" dirty="0">
                <a:hlinkClick r:id="rId3"/>
              </a:rPr>
              <a:t>https://github.com/tsenghungchen/SA-tensorflow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508000" indent="-508000">
              <a:buClrTx/>
              <a:buSzPct val="100000"/>
              <a:buAutoNum type="arabicPeriod"/>
            </a:pPr>
            <a:r>
              <a:rPr dirty="0"/>
              <a:t>Detail LSTM  for Video Description:</a:t>
            </a:r>
            <a:br>
              <a:rPr dirty="0"/>
            </a:br>
            <a:r>
              <a:rPr u="sng" dirty="0">
                <a:hlinkClick r:id="rId4"/>
              </a:rPr>
              <a:t>https://</a:t>
            </a:r>
            <a:r>
              <a:rPr u="sng" dirty="0" smtClean="0">
                <a:hlinkClick r:id="rId4"/>
              </a:rPr>
              <a:t>arxiv.org/pdf/1606.04631.pdf</a:t>
            </a:r>
            <a:endParaRPr u="sng" dirty="0">
              <a:hlinkClick r:id="rId4"/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Future work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583891" y="2207666"/>
            <a:ext cx="11658600" cy="492443"/>
          </a:xfrm>
        </p:spPr>
        <p:txBody>
          <a:bodyPr/>
          <a:lstStyle/>
          <a:p>
            <a:endParaRPr lang="zh-TW" altLang="en-US" dirty="0">
              <a:latin typeface="+mj-lt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66986" y="2453887"/>
            <a:ext cx="97417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3200" dirty="0">
                <a:hlinkClick r:id="rId2"/>
              </a:rPr>
              <a:t>http://www.cs.utexas.edu/~ml/papers/venugopalan.iccv15.pdf</a:t>
            </a:r>
            <a:endParaRPr lang="zh-TW" altLang="en-US" sz="3200" dirty="0"/>
          </a:p>
          <a:p>
            <a:pPr algn="l"/>
            <a:r>
              <a:rPr lang="en-US" altLang="zh-TW" sz="3200" dirty="0" smtClean="0">
                <a:hlinkClick r:id="rId3"/>
              </a:rPr>
              <a:t>MLDS HW2- Video </a:t>
            </a:r>
            <a:r>
              <a:rPr lang="en-US" altLang="zh-TW" sz="3200" dirty="0" err="1" smtClean="0">
                <a:hlinkClick r:id="rId3"/>
              </a:rPr>
              <a:t>CaptionGeneration</a:t>
            </a:r>
            <a:endParaRPr lang="en-US" altLang="zh-TW" sz="3200" dirty="0" smtClean="0"/>
          </a:p>
          <a:p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56119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982" dirty="0">
                <a:latin typeface="+mj-ea"/>
              </a:rPr>
              <a:t>影片敘述之自動生成</a:t>
            </a:r>
            <a:r>
              <a:rPr lang="en-US" altLang="zh-TW" sz="3982" dirty="0">
                <a:latin typeface="+mj-ea"/>
              </a:rPr>
              <a:t/>
            </a:r>
            <a:br>
              <a:rPr lang="en-US" altLang="zh-TW" sz="3982" dirty="0">
                <a:latin typeface="+mj-ea"/>
              </a:rPr>
            </a:br>
            <a:r>
              <a:rPr lang="en-US" altLang="zh-TW" sz="3982" dirty="0">
                <a:latin typeface="+mj-ea"/>
              </a:rPr>
              <a:t>Video caption generation</a:t>
            </a:r>
            <a:endParaRPr lang="zh-TW" altLang="en-US" sz="3982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助教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莊舜博（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  <a:hlinkClick r:id="rId2"/>
              </a:rPr>
              <a:t>alex82528@hotmail.com.tw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）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從文章總結出文章大意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(summary)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或者是從照片辨識出其中物件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(image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recognition)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為機器學習</a:t>
            </a:r>
            <a:r>
              <a:rPr lang="en-US" altLang="zh-TW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(machine learning)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中常見的應用，都是教電腦學習我們輸入的資料，並基於機器的理解產生相對應的輸出。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在這個專題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中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將會以影片為主軸，給機器看一段影片及其聲音後，使其學習理解影片內容，並自動產生與影片相關的敘述。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39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673100" y="584200"/>
            <a:ext cx="11658600" cy="435579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16052">
              <a:defRPr sz="3640" spc="72"/>
            </a:pPr>
            <a:r>
              <a:rPr lang="en-US" altLang="zh-TW" sz="5000" b="1" dirty="0" smtClean="0"/>
              <a:t>Paper Reading</a:t>
            </a:r>
            <a:br>
              <a:rPr lang="en-US" altLang="zh-TW" sz="5000" b="1" dirty="0" smtClean="0"/>
            </a:br>
            <a:r>
              <a:rPr lang="en-US" altLang="zh-TW" sz="5000" b="1" dirty="0" smtClean="0"/>
              <a:t/>
            </a:r>
            <a:br>
              <a:rPr lang="en-US" altLang="zh-TW" sz="5000" b="1" dirty="0" smtClean="0"/>
            </a:br>
            <a:r>
              <a:rPr lang="en-US" altLang="zh-TW" sz="5000" b="1" dirty="0" smtClean="0"/>
              <a:t/>
            </a:r>
            <a:br>
              <a:rPr lang="en-US" altLang="zh-TW" sz="5000" b="1" dirty="0" smtClean="0"/>
            </a:br>
            <a:endParaRPr sz="50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119129" y="2621407"/>
            <a:ext cx="820096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r>
              <a:rPr lang="en-US" altLang="zh-TW" sz="6000" b="1" dirty="0"/>
              <a:t>Sequence to </a:t>
            </a:r>
            <a:r>
              <a:rPr lang="en-US" altLang="zh-TW" sz="6000" b="1" dirty="0" smtClean="0"/>
              <a:t>sequence- </a:t>
            </a:r>
          </a:p>
          <a:p>
            <a:r>
              <a:rPr lang="en-US" altLang="zh-TW" sz="6000" b="1" dirty="0"/>
              <a:t>	</a:t>
            </a:r>
            <a:r>
              <a:rPr lang="en-US" altLang="zh-TW" sz="6000" b="1" dirty="0" smtClean="0"/>
              <a:t>							    </a:t>
            </a:r>
            <a:r>
              <a:rPr lang="en-US" altLang="zh-TW" sz="6000" b="1" dirty="0" err="1" smtClean="0"/>
              <a:t>Viedo</a:t>
            </a:r>
            <a:r>
              <a:rPr lang="en-US" altLang="zh-TW" sz="6000" b="1" dirty="0" smtClean="0"/>
              <a:t> to Text</a:t>
            </a:r>
          </a:p>
          <a:p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9774050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73100" y="1320800"/>
            <a:ext cx="11658600" cy="49244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9648" y="2843560"/>
            <a:ext cx="1004012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latin typeface="+mn-lt"/>
              </a:rPr>
              <a:t>CNN and LSTM have demonstrated state-of-the-art performance in image caption generation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40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latin typeface="+mn-lt"/>
              </a:rPr>
              <a:t>But </a:t>
            </a:r>
            <a:r>
              <a:rPr lang="en-US" altLang="zh-TW" sz="4000" dirty="0" smtClean="0">
                <a:latin typeface="+mn-lt"/>
              </a:rPr>
              <a:t>how about Video</a:t>
            </a:r>
            <a:r>
              <a:rPr lang="en-US" altLang="zh-TW" sz="4000" dirty="0">
                <a:latin typeface="+mn-lt"/>
              </a:rPr>
              <a:t>?</a:t>
            </a:r>
            <a:endParaRPr lang="en-US" altLang="zh-TW" sz="4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820088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16052">
              <a:defRPr sz="3640" spc="72"/>
            </a:pPr>
            <a:r>
              <a:rPr lang="en-US" altLang="zh-TW" sz="5000" dirty="0"/>
              <a:t>Use Sequence to Sequence</a:t>
            </a:r>
            <a:endParaRPr sz="5000" dirty="0"/>
          </a:p>
        </p:txBody>
      </p:sp>
      <p:pic>
        <p:nvPicPr>
          <p:cNvPr id="165" name="螢幕快照 2017-04-20 下午2.46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214" y="3024047"/>
            <a:ext cx="11837700" cy="4352276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16052">
              <a:defRPr sz="3640" spc="72"/>
            </a:pPr>
            <a:r>
              <a:rPr lang="en-US" sz="5000" dirty="0" smtClean="0"/>
              <a:t>Overview Flowchart</a:t>
            </a:r>
            <a:endParaRPr sz="5000" dirty="0"/>
          </a:p>
        </p:txBody>
      </p:sp>
      <p:pic>
        <p:nvPicPr>
          <p:cNvPr id="162" name="螢幕快照 2017-04-20 上午2.51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1393" y="1928885"/>
            <a:ext cx="9275378" cy="7332691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improve?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1426" y="2160682"/>
            <a:ext cx="95410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4400" b="1" dirty="0" smtClean="0"/>
              <a:t>Optical Flow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4000" dirty="0" smtClean="0"/>
              <a:t>In addition to CNN outputs from raw image(RGB) frames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TW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4000" dirty="0" smtClean="0"/>
              <a:t>Incorporating optical flow improves activity classification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53674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optical flow</a:t>
            </a:r>
          </a:p>
        </p:txBody>
      </p:sp>
      <p:pic>
        <p:nvPicPr>
          <p:cNvPr id="168" name="螢幕快照 2017-04-20 下午4.13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551" y="1746889"/>
            <a:ext cx="7035567" cy="708126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69" name="螢幕快照 2017-04-20 下午4.13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032" y="2868403"/>
            <a:ext cx="10832694" cy="1070128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70" name="螢幕快照 2017-04-20 下午4.14.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1971" y="4351919"/>
            <a:ext cx="4479469" cy="1196944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71" name="螢幕快照 2017-04-20 下午4.14.0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53442" y="4236433"/>
            <a:ext cx="4989129" cy="1280734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72" name="螢幕快照 2017-04-20 下午4.14.1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7205" y="6179178"/>
            <a:ext cx="5791201" cy="1752601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173" name="Shape 173"/>
          <p:cNvSpPr/>
          <p:nvPr/>
        </p:nvSpPr>
        <p:spPr>
          <a:xfrm>
            <a:off x="5374958" y="4463002"/>
            <a:ext cx="1474966" cy="974779"/>
          </a:xfrm>
          <a:prstGeom prst="rightArrow">
            <a:avLst>
              <a:gd name="adj1" fmla="val 32000"/>
              <a:gd name="adj2" fmla="val 73961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00" cap="all" spc="32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6" y="2476486"/>
            <a:ext cx="11955228" cy="67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30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多面向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New_Template8">
  <a:themeElements>
    <a:clrScheme name="New_Template8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8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all" spc="32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178</Words>
  <Application>Microsoft Office PowerPoint</Application>
  <PresentationFormat>自訂</PresentationFormat>
  <Paragraphs>29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Avenir Medium</vt:lpstr>
      <vt:lpstr>Baskerville</vt:lpstr>
      <vt:lpstr>Helvetica Neue</vt:lpstr>
      <vt:lpstr>微軟正黑體</vt:lpstr>
      <vt:lpstr>DFKai-SB</vt:lpstr>
      <vt:lpstr>Arial</vt:lpstr>
      <vt:lpstr>Trebuchet MS</vt:lpstr>
      <vt:lpstr>Wingdings 3</vt:lpstr>
      <vt:lpstr>多面向</vt:lpstr>
      <vt:lpstr>影片敘述之自動生成</vt:lpstr>
      <vt:lpstr>影片敘述之自動生成 Video caption generation</vt:lpstr>
      <vt:lpstr>Paper Reading   </vt:lpstr>
      <vt:lpstr>Abstract</vt:lpstr>
      <vt:lpstr>Use Sequence to Sequence</vt:lpstr>
      <vt:lpstr>Overview Flowchart</vt:lpstr>
      <vt:lpstr>How to improve?</vt:lpstr>
      <vt:lpstr>optical flow</vt:lpstr>
      <vt:lpstr>Future work</vt:lpstr>
      <vt:lpstr>Future work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影片敘述之自動生成</dc:title>
  <cp:lastModifiedBy>吳克駿</cp:lastModifiedBy>
  <cp:revision>6</cp:revision>
  <dcterms:modified xsi:type="dcterms:W3CDTF">2017-04-20T09:33:25Z</dcterms:modified>
</cp:coreProperties>
</file>