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Exploring how global supply chain disruptions affect the DoD’s procurement timelines.</a:t>
            </a:r>
          </a:p>
          <a:p>
            <a:pPr/>
            <a:r>
              <a:t>Aim: identify high‑risk vendors, chokepoints, and repeatable patterns to guide resilient acquisition.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Investigate how geopolitical conflict, port congestion, and international sanctions impact schedule adherence.</a:t>
            </a:r>
          </a:p>
          <a:p>
            <a:pPr/>
            <a:r>
              <a:t>Goal: surface high‑risk vendors and logistics bottlenecks to inform mitigation and planning.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Attributes &amp; Timeline (Weeks 3–10)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Datasets</a:t>
            </a:r>
          </a:p>
          <a:p>
            <a:pPr lvl="1"/>
            <a:r>
              <a:t>• FPDS: contract_award_id, vendor_name, NAICS, action_date, dollar_obligated, location</a:t>
            </a:r>
          </a:p>
          <a:p>
            <a:pPr lvl="1"/>
            <a:r>
              <a:t>• BTS Port Performance: year_month, state, average_turnaround_time, percent_on_time</a:t>
            </a:r>
          </a:p>
          <a:p>
            <a:pPr lvl="1"/>
            <a:r>
              <a:t>• OpenSanctions: entity_name, sanction_type, jurisdiction, start/end dates</a:t>
            </a:r>
          </a:p>
          <a:p>
            <a:pPr/>
            <a:r>
              <a:t>Timeline</a:t>
            </a:r>
          </a:p>
          <a:p>
            <a:pPr lvl="1"/>
            <a:r>
              <a:t>• Week 3: FPDS pull &amp; schema check</a:t>
            </a:r>
          </a:p>
          <a:p>
            <a:pPr lvl="1"/>
            <a:r>
              <a:t>• Week 4: BTS CSVs</a:t>
            </a:r>
          </a:p>
          <a:p>
            <a:pPr lvl="1"/>
            <a:r>
              <a:t>• Week 5: OpenSanctions extract</a:t>
            </a:r>
          </a:p>
          <a:p>
            <a:pPr lvl="1"/>
            <a:r>
              <a:t>• Week 6: QC (types, missingness)</a:t>
            </a:r>
          </a:p>
          <a:p>
            <a:pPr lvl="1"/>
            <a:r>
              <a:t>• Week 7: Geocode (optional)</a:t>
            </a:r>
          </a:p>
          <a:p>
            <a:pPr lvl="1"/>
            <a:r>
              <a:t>• Week 8: Align schemas &amp; cleaning</a:t>
            </a:r>
          </a:p>
          <a:p>
            <a:pPr lvl="1"/>
            <a:r>
              <a:t>• Week 9: Merge pipeline test</a:t>
            </a:r>
          </a:p>
          <a:p>
            <a:pPr lvl="1"/>
            <a:r>
              <a:t>• Week 10: Presentation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Integration: BTS &amp; Sanctions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Standardize states to USPS codes; derive year_month from action_date.</a:t>
            </a:r>
          </a:p>
          <a:p>
            <a:pPr/>
            <a:r>
              <a:t>Left‑join BTS metrics on (state_usps, year_month): avg turnaround, % on‑time.</a:t>
            </a:r>
          </a:p>
          <a:p>
            <a:pPr/>
            <a:r>
              <a:t>Normalize vendor names; conservative fuzzy match vs. sanctions list to create sanctioned_vendor flag.</a:t>
            </a:r>
          </a:p>
          <a:p>
            <a:pPr/>
            <a:r>
              <a:t>Use features in visuals: trend lines, on‑time vs. volume, sanctions breakdown.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Records &amp; Noise (Q7)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Vendor name variants (case/abbrev.): e.g., 'Lockheed Martin Corp' vs 'LOCKHEED MARTIN CORPORATION'.</a:t>
            </a:r>
          </a:p>
          <a:p>
            <a:pPr/>
            <a:r>
              <a:t>NAICS formatting inconsistencies: spaces/dashes ('336413 ' vs '3364-13').</a:t>
            </a:r>
          </a:p>
          <a:p>
            <a:pPr/>
            <a:r>
              <a:t>Date inconsistencies: multiple formats, missing days.</a:t>
            </a:r>
          </a:p>
          <a:p>
            <a:pPr/>
            <a:r>
              <a:t>Numeric fields: strings vs floats vs scientific notation.</a:t>
            </a:r>
          </a:p>
          <a:p>
            <a:pPr/>
            <a:r>
              <a:t>Location fields: missing city; 'TX' vs 'Texas'.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 (Q8)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Date parts: year, month, quarter, weekday; vendor rolling aggregates.</a:t>
            </a:r>
          </a:p>
          <a:p>
            <a:pPr/>
            <a:r>
              <a:t>Value transform &amp; tiers: log of dollar_obligated; size buckets.</a:t>
            </a:r>
          </a:p>
          <a:p>
            <a:pPr/>
            <a:r>
              <a:t>Vendor grouping: rule‑based normalize; optional fuzzy consolidation.</a:t>
            </a:r>
          </a:p>
          <a:p>
            <a:pPr/>
            <a:r>
              <a:t>NAICS sector from first two digits; one‑hot major sectors.</a:t>
            </a:r>
          </a:p>
          <a:p>
            <a:pPr/>
            <a:r>
              <a:t>Sanction flag + score; BTS risk features (turnaround, % on‑time).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