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319" autoAdjust="0"/>
  </p:normalViewPr>
  <p:slideViewPr>
    <p:cSldViewPr snapToGrid="0">
      <p:cViewPr>
        <p:scale>
          <a:sx n="60" d="100"/>
          <a:sy n="60" d="100"/>
        </p:scale>
        <p:origin x="4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hema Hope" userId="64ee035d4515c2a6" providerId="LiveId" clId="{306422A0-CB3F-4F9B-BA9C-EAEB4788DD3C}"/>
    <pc:docChg chg="modSld modMainMaster">
      <pc:chgData name="Rehema Hope" userId="64ee035d4515c2a6" providerId="LiveId" clId="{306422A0-CB3F-4F9B-BA9C-EAEB4788DD3C}" dt="2025-02-25T19:41:21.156" v="408"/>
      <pc:docMkLst>
        <pc:docMk/>
      </pc:docMkLst>
      <pc:sldChg chg="setBg">
        <pc:chgData name="Rehema Hope" userId="64ee035d4515c2a6" providerId="LiveId" clId="{306422A0-CB3F-4F9B-BA9C-EAEB4788DD3C}" dt="2025-02-25T19:41:07.578" v="406"/>
        <pc:sldMkLst>
          <pc:docMk/>
          <pc:sldMk cId="4021696967" sldId="256"/>
        </pc:sldMkLst>
      </pc:sldChg>
      <pc:sldChg chg="setBg">
        <pc:chgData name="Rehema Hope" userId="64ee035d4515c2a6" providerId="LiveId" clId="{306422A0-CB3F-4F9B-BA9C-EAEB4788DD3C}" dt="2025-02-25T19:40:29.985" v="368"/>
        <pc:sldMkLst>
          <pc:docMk/>
          <pc:sldMk cId="3065250545" sldId="257"/>
        </pc:sldMkLst>
      </pc:sldChg>
      <pc:sldChg chg="modSp mod">
        <pc:chgData name="Rehema Hope" userId="64ee035d4515c2a6" providerId="LiveId" clId="{306422A0-CB3F-4F9B-BA9C-EAEB4788DD3C}" dt="2025-02-25T09:53:36.099" v="6" actId="1076"/>
        <pc:sldMkLst>
          <pc:docMk/>
          <pc:sldMk cId="1610377934" sldId="258"/>
        </pc:sldMkLst>
        <pc:spChg chg="mod">
          <ac:chgData name="Rehema Hope" userId="64ee035d4515c2a6" providerId="LiveId" clId="{306422A0-CB3F-4F9B-BA9C-EAEB4788DD3C}" dt="2025-02-25T09:53:36.099" v="6" actId="1076"/>
          <ac:spMkLst>
            <pc:docMk/>
            <pc:sldMk cId="1610377934" sldId="258"/>
            <ac:spMk id="2" creationId="{8B0699DF-4DEE-4968-8104-2820C86915FF}"/>
          </ac:spMkLst>
        </pc:spChg>
        <pc:spChg chg="mod">
          <ac:chgData name="Rehema Hope" userId="64ee035d4515c2a6" providerId="LiveId" clId="{306422A0-CB3F-4F9B-BA9C-EAEB4788DD3C}" dt="2025-02-25T09:53:31.944" v="5" actId="1076"/>
          <ac:spMkLst>
            <pc:docMk/>
            <pc:sldMk cId="1610377934" sldId="258"/>
            <ac:spMk id="3" creationId="{81B04096-1B36-51A3-2DA6-26473CF538A4}"/>
          </ac:spMkLst>
        </pc:spChg>
      </pc:sldChg>
      <pc:sldChg chg="modSp mod">
        <pc:chgData name="Rehema Hope" userId="64ee035d4515c2a6" providerId="LiveId" clId="{306422A0-CB3F-4F9B-BA9C-EAEB4788DD3C}" dt="2025-02-25T09:53:49.787" v="8" actId="1076"/>
        <pc:sldMkLst>
          <pc:docMk/>
          <pc:sldMk cId="1261208106" sldId="259"/>
        </pc:sldMkLst>
        <pc:spChg chg="mod">
          <ac:chgData name="Rehema Hope" userId="64ee035d4515c2a6" providerId="LiveId" clId="{306422A0-CB3F-4F9B-BA9C-EAEB4788DD3C}" dt="2025-02-25T09:53:49.787" v="8" actId="1076"/>
          <ac:spMkLst>
            <pc:docMk/>
            <pc:sldMk cId="1261208106" sldId="259"/>
            <ac:spMk id="2" creationId="{FD83CBD1-F669-36CC-AAF6-214BF7C3EDE9}"/>
          </ac:spMkLst>
        </pc:spChg>
        <pc:spChg chg="mod">
          <ac:chgData name="Rehema Hope" userId="64ee035d4515c2a6" providerId="LiveId" clId="{306422A0-CB3F-4F9B-BA9C-EAEB4788DD3C}" dt="2025-02-25T09:53:43.918" v="7" actId="1076"/>
          <ac:spMkLst>
            <pc:docMk/>
            <pc:sldMk cId="1261208106" sldId="259"/>
            <ac:spMk id="3" creationId="{62BDECCA-0798-0527-7BDD-8D573D44C242}"/>
          </ac:spMkLst>
        </pc:spChg>
      </pc:sldChg>
      <pc:sldChg chg="modSp mod">
        <pc:chgData name="Rehema Hope" userId="64ee035d4515c2a6" providerId="LiveId" clId="{306422A0-CB3F-4F9B-BA9C-EAEB4788DD3C}" dt="2025-02-25T09:54:08.958" v="10" actId="1076"/>
        <pc:sldMkLst>
          <pc:docMk/>
          <pc:sldMk cId="3086358761" sldId="260"/>
        </pc:sldMkLst>
        <pc:spChg chg="mod">
          <ac:chgData name="Rehema Hope" userId="64ee035d4515c2a6" providerId="LiveId" clId="{306422A0-CB3F-4F9B-BA9C-EAEB4788DD3C}" dt="2025-02-25T09:54:08.958" v="10" actId="1076"/>
          <ac:spMkLst>
            <pc:docMk/>
            <pc:sldMk cId="3086358761" sldId="260"/>
            <ac:spMk id="2" creationId="{ABB504C1-9DA9-7CE1-1F68-9C1B4A50540C}"/>
          </ac:spMkLst>
        </pc:spChg>
        <pc:spChg chg="mod">
          <ac:chgData name="Rehema Hope" userId="64ee035d4515c2a6" providerId="LiveId" clId="{306422A0-CB3F-4F9B-BA9C-EAEB4788DD3C}" dt="2025-02-25T09:54:04.159" v="9" actId="1076"/>
          <ac:spMkLst>
            <pc:docMk/>
            <pc:sldMk cId="3086358761" sldId="260"/>
            <ac:spMk id="3" creationId="{51A20657-9379-BD90-AE96-3B90ED07EC15}"/>
          </ac:spMkLst>
        </pc:spChg>
      </pc:sldChg>
      <pc:sldChg chg="modSp mod">
        <pc:chgData name="Rehema Hope" userId="64ee035d4515c2a6" providerId="LiveId" clId="{306422A0-CB3F-4F9B-BA9C-EAEB4788DD3C}" dt="2025-02-25T09:54:29.979" v="13" actId="1076"/>
        <pc:sldMkLst>
          <pc:docMk/>
          <pc:sldMk cId="2319458809" sldId="261"/>
        </pc:sldMkLst>
        <pc:spChg chg="mod">
          <ac:chgData name="Rehema Hope" userId="64ee035d4515c2a6" providerId="LiveId" clId="{306422A0-CB3F-4F9B-BA9C-EAEB4788DD3C}" dt="2025-02-25T09:54:29.979" v="13" actId="1076"/>
          <ac:spMkLst>
            <pc:docMk/>
            <pc:sldMk cId="2319458809" sldId="261"/>
            <ac:spMk id="2" creationId="{618A094C-9E9C-622B-EF1E-D0F1A8907E82}"/>
          </ac:spMkLst>
        </pc:spChg>
        <pc:spChg chg="mod">
          <ac:chgData name="Rehema Hope" userId="64ee035d4515c2a6" providerId="LiveId" clId="{306422A0-CB3F-4F9B-BA9C-EAEB4788DD3C}" dt="2025-02-25T09:54:24.584" v="12" actId="1076"/>
          <ac:spMkLst>
            <pc:docMk/>
            <pc:sldMk cId="2319458809" sldId="261"/>
            <ac:spMk id="3" creationId="{B5574BAF-C2B9-7ED3-3434-98EEDBC344AE}"/>
          </ac:spMkLst>
        </pc:spChg>
      </pc:sldChg>
      <pc:sldChg chg="modSp mod">
        <pc:chgData name="Rehema Hope" userId="64ee035d4515c2a6" providerId="LiveId" clId="{306422A0-CB3F-4F9B-BA9C-EAEB4788DD3C}" dt="2025-02-25T09:54:48.160" v="16" actId="14100"/>
        <pc:sldMkLst>
          <pc:docMk/>
          <pc:sldMk cId="2389065056" sldId="262"/>
        </pc:sldMkLst>
        <pc:spChg chg="mod">
          <ac:chgData name="Rehema Hope" userId="64ee035d4515c2a6" providerId="LiveId" clId="{306422A0-CB3F-4F9B-BA9C-EAEB4788DD3C}" dt="2025-02-25T09:54:42.633" v="15" actId="1076"/>
          <ac:spMkLst>
            <pc:docMk/>
            <pc:sldMk cId="2389065056" sldId="262"/>
            <ac:spMk id="2" creationId="{A15454F5-1F71-BD3E-6007-FA0E3206E49E}"/>
          </ac:spMkLst>
        </pc:spChg>
        <pc:spChg chg="mod">
          <ac:chgData name="Rehema Hope" userId="64ee035d4515c2a6" providerId="LiveId" clId="{306422A0-CB3F-4F9B-BA9C-EAEB4788DD3C}" dt="2025-02-25T09:54:48.160" v="16" actId="14100"/>
          <ac:spMkLst>
            <pc:docMk/>
            <pc:sldMk cId="2389065056" sldId="262"/>
            <ac:spMk id="3" creationId="{EA60623C-5698-BAB7-93B0-048077AC408C}"/>
          </ac:spMkLst>
        </pc:spChg>
      </pc:sldChg>
      <pc:sldChg chg="modSp mod setBg">
        <pc:chgData name="Rehema Hope" userId="64ee035d4515c2a6" providerId="LiveId" clId="{306422A0-CB3F-4F9B-BA9C-EAEB4788DD3C}" dt="2025-02-25T19:41:21.156" v="408"/>
        <pc:sldMkLst>
          <pc:docMk/>
          <pc:sldMk cId="3384407364" sldId="263"/>
        </pc:sldMkLst>
        <pc:spChg chg="mod">
          <ac:chgData name="Rehema Hope" userId="64ee035d4515c2a6" providerId="LiveId" clId="{306422A0-CB3F-4F9B-BA9C-EAEB4788DD3C}" dt="2025-02-25T09:53:23.472" v="4" actId="1076"/>
          <ac:spMkLst>
            <pc:docMk/>
            <pc:sldMk cId="3384407364" sldId="263"/>
            <ac:spMk id="2" creationId="{591A7124-28A7-B70F-6020-87988CB8D392}"/>
          </ac:spMkLst>
        </pc:spChg>
        <pc:spChg chg="mod">
          <ac:chgData name="Rehema Hope" userId="64ee035d4515c2a6" providerId="LiveId" clId="{306422A0-CB3F-4F9B-BA9C-EAEB4788DD3C}" dt="2025-02-25T09:53:18.524" v="3" actId="1076"/>
          <ac:spMkLst>
            <pc:docMk/>
            <pc:sldMk cId="3384407364" sldId="263"/>
            <ac:spMk id="3" creationId="{33E36983-4DCA-702D-25B4-8C68349B5F9B}"/>
          </ac:spMkLst>
        </pc:spChg>
      </pc:sldChg>
      <pc:sldChg chg="modSp mod">
        <pc:chgData name="Rehema Hope" userId="64ee035d4515c2a6" providerId="LiveId" clId="{306422A0-CB3F-4F9B-BA9C-EAEB4788DD3C}" dt="2025-02-25T09:55:04.255" v="19" actId="14100"/>
        <pc:sldMkLst>
          <pc:docMk/>
          <pc:sldMk cId="570926681" sldId="264"/>
        </pc:sldMkLst>
        <pc:spChg chg="mod">
          <ac:chgData name="Rehema Hope" userId="64ee035d4515c2a6" providerId="LiveId" clId="{306422A0-CB3F-4F9B-BA9C-EAEB4788DD3C}" dt="2025-02-25T09:54:53.451" v="17" actId="1076"/>
          <ac:spMkLst>
            <pc:docMk/>
            <pc:sldMk cId="570926681" sldId="264"/>
            <ac:spMk id="2" creationId="{80EE5C98-388E-8B5F-5058-64AF03AC74BD}"/>
          </ac:spMkLst>
        </pc:spChg>
        <pc:spChg chg="mod">
          <ac:chgData name="Rehema Hope" userId="64ee035d4515c2a6" providerId="LiveId" clId="{306422A0-CB3F-4F9B-BA9C-EAEB4788DD3C}" dt="2025-02-25T09:55:04.255" v="19" actId="14100"/>
          <ac:spMkLst>
            <pc:docMk/>
            <pc:sldMk cId="570926681" sldId="264"/>
            <ac:spMk id="3" creationId="{BC4B9F51-2CD8-6EFB-25C5-0791E8D212B5}"/>
          </ac:spMkLst>
        </pc:spChg>
      </pc:sldChg>
      <pc:sldChg chg="modSp mod">
        <pc:chgData name="Rehema Hope" userId="64ee035d4515c2a6" providerId="LiveId" clId="{306422A0-CB3F-4F9B-BA9C-EAEB4788DD3C}" dt="2025-02-25T09:55:53.377" v="29" actId="113"/>
        <pc:sldMkLst>
          <pc:docMk/>
          <pc:sldMk cId="298318890" sldId="266"/>
        </pc:sldMkLst>
        <pc:spChg chg="mod">
          <ac:chgData name="Rehema Hope" userId="64ee035d4515c2a6" providerId="LiveId" clId="{306422A0-CB3F-4F9B-BA9C-EAEB4788DD3C}" dt="2025-02-25T09:55:47.087" v="27" actId="14100"/>
          <ac:spMkLst>
            <pc:docMk/>
            <pc:sldMk cId="298318890" sldId="266"/>
            <ac:spMk id="2" creationId="{B8732AF6-ECBF-0482-BD15-68C3F219B1D2}"/>
          </ac:spMkLst>
        </pc:spChg>
        <pc:spChg chg="mod">
          <ac:chgData name="Rehema Hope" userId="64ee035d4515c2a6" providerId="LiveId" clId="{306422A0-CB3F-4F9B-BA9C-EAEB4788DD3C}" dt="2025-02-25T09:55:53.377" v="29" actId="113"/>
          <ac:spMkLst>
            <pc:docMk/>
            <pc:sldMk cId="298318890" sldId="266"/>
            <ac:spMk id="3" creationId="{867D14C3-DCA8-6AA5-6D10-695AF0828582}"/>
          </ac:spMkLst>
        </pc:spChg>
      </pc:sldChg>
      <pc:sldMasterChg chg="setBg modSldLayout">
        <pc:chgData name="Rehema Hope" userId="64ee035d4515c2a6" providerId="LiveId" clId="{306422A0-CB3F-4F9B-BA9C-EAEB4788DD3C}" dt="2025-02-25T19:40:47.198" v="404"/>
        <pc:sldMasterMkLst>
          <pc:docMk/>
          <pc:sldMasterMk cId="2546403445" sldId="2147483648"/>
        </pc:sldMasterMkLst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562623246" sldId="2147483649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77879564" sldId="2147483650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1217434249" sldId="2147483651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826071937" sldId="2147483652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4172683334" sldId="2147483653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2557004581" sldId="2147483654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3451495189" sldId="2147483655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3558568214" sldId="2147483656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737203241" sldId="2147483657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104729696" sldId="2147483658"/>
          </pc:sldLayoutMkLst>
        </pc:sldLayoutChg>
        <pc:sldLayoutChg chg="setBg">
          <pc:chgData name="Rehema Hope" userId="64ee035d4515c2a6" providerId="LiveId" clId="{306422A0-CB3F-4F9B-BA9C-EAEB4788DD3C}" dt="2025-02-25T19:40:47.198" v="404"/>
          <pc:sldLayoutMkLst>
            <pc:docMk/>
            <pc:sldMasterMk cId="2546403445" sldId="2147483648"/>
            <pc:sldLayoutMk cId="14659870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F043C-5726-4E2D-A041-22713CE12125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91F4C-F23D-49F8-90B0-43C6C0CEA8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91F4C-F23D-49F8-90B0-43C6C0CEA89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E0C9-8670-21DF-A4BF-7E220D64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60E2-997B-BCD4-C301-E75920E3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4286-C0FE-57CC-6DB2-3351807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8768-28B6-281F-D704-03B5A4E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A49B9-F475-26F2-2956-3E95B0A0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2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AD6D-A0E4-32DC-2228-56A04050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78B5D-FE3C-97C9-8F69-88DDFEC0E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BD95-BAD8-676E-2EE3-AD4F65D6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F3CB-140E-9B7A-4A4D-BF882500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3E69-1AAE-FC39-D662-0A4C8F4B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AEB3C-52B1-60BF-DE55-17438F954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578D6-CAC2-6E14-B6A1-9319A988B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C887-5BF5-6037-3281-A19B1119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6CAC-2594-4F94-3C0B-F42546AD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49AC-88DD-A96F-EFE9-00A34260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C2B2-4123-AF59-552F-7B6B1D79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ACE9-7E21-4B0A-FD8A-14C53BD5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DFCE-DCB2-8E7C-4C22-9A6C035E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26F9-C22D-C0DA-9961-80AC7D1A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494D-3D83-1372-8F47-A32B6C7B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DA3A-EDF8-3F97-D11A-D72E238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04647-948C-6C25-3CC5-BD0E1FB6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CE68-BB4E-9A34-F88C-5DD1CE8F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4E8D-D1D9-4F94-AFCF-05FB5DEF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92A7-E173-6086-6503-D0F8347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43D0-2B0D-4B27-80A7-318D3120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5F50-0DD1-0C3A-05C0-D19B19BB0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CD28-3E4F-7DFB-E7B7-1CAE9A09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8918-8A02-D4B5-A4ED-D4E115E0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2895-E978-F325-3CE0-F4A8322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00D9-183A-5A83-447B-059AB94A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7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827A-7265-90DE-0361-25400C67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5CBF-C1C7-E10F-BFA2-C89C16A6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14AE-E1D7-5A13-E4DF-7E73A4FEC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65D39-5CD8-9F78-6D28-E5E22E10D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67164-BBCA-C6AA-39C0-51EF99AC4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83D0E-E478-7328-F34F-1324F755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AAD7B-06AE-1976-31FA-5E307FD8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D15FF-D8BD-F9CF-8847-A8B51FF6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8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82A7-9954-D33C-AC45-B3FF75CD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2B195-F98C-B0AD-3207-FF8F036A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E8FE7-EE34-97AD-1640-B3D5841D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8B13D-9DA4-F0C7-099F-4569D417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0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73AD-2119-D451-684E-A9119EBB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448BB-478E-EA7D-8D7E-A8BE9811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B02CE-8440-C948-39A3-A7A9BBEC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F008-F42B-55D1-B555-F8EBAEC3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AE74-3BBA-69B0-784A-6FFC7E4C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AF039-0C52-F17C-7A15-32B10A29B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1A08-34D7-57E9-3008-9E69D11A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96F1-2E43-F5CF-B082-F796E4B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4630-ECD9-6FE4-5EEE-D98909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55C-439D-624E-E246-D49F87CF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1ADA4-9CCA-6E4F-B7FD-726CE1DA1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7D6B-6BAF-0055-F182-E271B3FB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534CC-6C3C-F8EC-DFB0-9B3CB222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DAE16-9242-06BD-9E3F-E3F015E2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4D747-1220-4B5A-E7E5-9D640923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0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0CCC6-AB7D-EA29-CAE3-D415F021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BF5DC-99BA-1C47-749F-C9AB930B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43DB-304A-8AAD-29C9-1225C7E40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3F16-4A24-4E10-90CE-641B160B6A18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D6AE-9641-2B32-FDA1-C7AF7CE05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AB96-60F0-F2A4-A88F-C2DFBFEAE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6F79-934F-4432-9105-99BCC21140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0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777D-AE30-3D34-376D-612E4C510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MEDIGO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76FA-1A6D-C475-69C2-D4B2F811B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Transforming Chronic &amp; Rural Healthcare Access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9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E339-BD07-9D29-7674-3EE53E51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Partnerships &amp; Growth Opportunities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69BE-0B10-0DF5-32F2-AFD9FF14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Collaborations: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Companies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Cover medication costs for chronic patients.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NGOs &amp; Government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Enhance medicine access in rural regions.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Logistics Providers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Enable last-mile delivery.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Hospitals &amp; Clinics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Partner for prescription referrals.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2AF6-ECBF-0482-BD15-68C3F219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1" y="500062"/>
            <a:ext cx="3416968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to Action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14C3-DCA8-6AA5-6D10-695AF082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4116" cy="3345982"/>
          </a:xfrm>
        </p:spPr>
        <p:txBody>
          <a:bodyPr/>
          <a:lstStyle/>
          <a:p>
            <a:pPr marL="0" marR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MediGo Kenya Today!</a:t>
            </a:r>
          </a:p>
          <a:p>
            <a:pPr marL="0" marR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part of the future of pharmacy retail in Kenya.</a:t>
            </a:r>
          </a:p>
          <a:p>
            <a:pPr marL="0" marR="0" lvl="0" indent="0" algn="ctr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up and transform how patients access life-saving medication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7124-28A7-B70F-6020-87988CB8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38" y="1033007"/>
            <a:ext cx="4858062" cy="866229"/>
          </a:xfrm>
        </p:spPr>
        <p:txBody>
          <a:bodyPr/>
          <a:lstStyle/>
          <a:p>
            <a:pPr algn="ctr"/>
            <a:r>
              <a:rPr lang="en-US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6983-4DCA-702D-25B4-8C68349B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74" y="205021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Brian Murithi-Back-End Developer</a:t>
            </a:r>
          </a:p>
          <a:p>
            <a:r>
              <a:rPr lang="en-US" sz="2400" dirty="0"/>
              <a:t>Paul Maina-Database &amp; Infrastructure Manager</a:t>
            </a:r>
          </a:p>
          <a:p>
            <a:r>
              <a:rPr lang="en-US" sz="2400" dirty="0"/>
              <a:t>Beatrice Wambui-Technical writer</a:t>
            </a:r>
          </a:p>
          <a:p>
            <a:r>
              <a:rPr lang="en-US" sz="2400" dirty="0"/>
              <a:t>Rehema Mumbi-UI/UX Designer</a:t>
            </a:r>
          </a:p>
          <a:p>
            <a:r>
              <a:rPr lang="en-US" sz="2400" dirty="0"/>
              <a:t>Yvonne Gatwiri-Front-End Developer</a:t>
            </a:r>
          </a:p>
        </p:txBody>
      </p:sp>
    </p:spTree>
    <p:extLst>
      <p:ext uri="{BB962C8B-B14F-4D97-AF65-F5344CB8AC3E}">
        <p14:creationId xmlns:p14="http://schemas.microsoft.com/office/powerpoint/2010/main" val="33844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5A81-89D0-89B4-BFBC-1585D46F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7157" cy="1325563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7740-A97B-2402-55A9-9B70A191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MediGo Kenya is a groundbreaking digital platform solving two critical healthcare challenges in Kenya: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Chronic Illness Medication Management</a:t>
            </a:r>
            <a:r>
              <a:rPr lang="en-US" sz="2000" dirty="0"/>
              <a:t> – Ensuring timely medication refills for patients with long-term conditions (diabetes, hypertension, HIV,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Rural &amp; Underserved Areas Medicine Access</a:t>
            </a:r>
            <a:r>
              <a:rPr lang="en-US" sz="2000" dirty="0"/>
              <a:t> – Delivering medicines to remote areas with limited pharmacy access.</a:t>
            </a:r>
          </a:p>
          <a:p>
            <a:r>
              <a:rPr lang="en-US" sz="2000" i="1" dirty="0"/>
              <a:t>MediGo Kenya empowers pharmacies to serve </a:t>
            </a:r>
            <a:r>
              <a:rPr lang="en-US" sz="2400" b="1" dirty="0"/>
              <a:t>more customers efficiently while boosting business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5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99DF-4DEE-4968-8104-2820C869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927"/>
            <a:ext cx="10515600" cy="1409075"/>
          </a:xfrm>
        </p:spPr>
        <p:txBody>
          <a:bodyPr/>
          <a:lstStyle/>
          <a:p>
            <a:r>
              <a:rPr lang="en-US" b="1" dirty="0"/>
              <a:t>Why Should Pharmacies Join?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4096-1B36-51A3-2DA6-26473CF5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18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Tap into a High-Demand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Chronic illnesses are rising, requiring continuous medication.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Over </a:t>
            </a:r>
            <a:r>
              <a:rPr lang="en-US" sz="2400" b="1" dirty="0"/>
              <a:t>70% of Kenya’s population</a:t>
            </a:r>
            <a:r>
              <a:rPr lang="en-US" sz="2400" dirty="0"/>
              <a:t> lives in rural areas with poor pharmacy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Pharmacies can expand beyond walk-in customers and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CBD1-F669-36CC-AAF6-214BF7C3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4862"/>
            <a:ext cx="10515600" cy="1325563"/>
          </a:xfrm>
        </p:spPr>
        <p:txBody>
          <a:bodyPr/>
          <a:lstStyle/>
          <a:p>
            <a:r>
              <a:rPr lang="en-US" b="1" dirty="0"/>
              <a:t>Why should pharmacies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ECCA-0798-0527-7BDD-8D573D44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48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Increase Revenue with Subscription-Based Medication Delivery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Auto-refill subscriptions ensure repeat sales.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receive home delivery, reducing missed doses.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programs encourage long-term patient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0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04C1-9DA9-7CE1-1F68-9C1B4A50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304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Pharmacies Join?</a:t>
            </a:r>
            <a:b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0657-9379-BD90-AE96-3B90ED07E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9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3.Serve remote patients without expanding physical Locations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medicine listings allow remote order fulfillment.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prescriptions eliminate long-distance travel for patients.,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Last-mile delivery partnerships ensure medicine access in underserved areas.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094C-9E9C-622B-EF1E-D0F1A890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054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Pharmacies Join?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4BAF-C2B9-7ED3-3434-98EEDBC3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107"/>
            <a:ext cx="10515600" cy="2437367"/>
          </a:xfrm>
        </p:spPr>
        <p:txBody>
          <a:bodyPr/>
          <a:lstStyle/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4.AI-Driven Inventory &amp; Prescription Management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prescription tracking &amp; refill reminders.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demand forecasting prevents stockouts.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Fraud prevention via prescription verification &amp; compliance.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5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54F5-1F71-BD3E-6007-FA0E3206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MediGo Kenya Works for Pharmacies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623C-5698-BAB7-93B0-048077AC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3681747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Pharmacy Profile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Register and verify the business.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Medicines &amp; Manage Inventory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Upload product details and stock levels.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 &amp; Fulfill Orders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Get notified, confirm prescriptions, and dispatch deliveries.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Paid Securely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Payments via M-Pesa, bank transfers, and NHIF/private insurance.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5C98-388E-8B5F-5058-64AF03AC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MediGo Kenya Works for Patients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9F51-2CD8-6EFB-25C5-0791E8D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3896895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&amp; Search for Medicines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Browse medicines from verified pharmacies.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Prescription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Submit prescription if required.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 Order &amp; Make Payment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Add items to cart and select payment options.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Fulfillment &amp; Delivery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Pharmacy processes the order and arranges delivery.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Refill Reminders &amp; Auto-Reorders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AI-driven notifications for medication schedules.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2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461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MEDIGO</vt:lpstr>
      <vt:lpstr>Team Members</vt:lpstr>
      <vt:lpstr>Introduction</vt:lpstr>
      <vt:lpstr>Why Should Pharmacies Join? </vt:lpstr>
      <vt:lpstr>Why should pharmacies join?</vt:lpstr>
      <vt:lpstr>Why Should Pharmacies Join? </vt:lpstr>
      <vt:lpstr>Why Should Pharmacies Join? </vt:lpstr>
      <vt:lpstr>How MediGo Kenya Works for Pharmacies </vt:lpstr>
      <vt:lpstr>How MediGo Kenya Works for Patients </vt:lpstr>
      <vt:lpstr>Strategic Partnerships &amp; Growth Opportunities 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Rehema Hope</dc:creator>
  <cp:lastModifiedBy>Rehema Hope</cp:lastModifiedBy>
  <cp:revision>1</cp:revision>
  <dcterms:created xsi:type="dcterms:W3CDTF">2025-02-25T08:35:42Z</dcterms:created>
  <dcterms:modified xsi:type="dcterms:W3CDTF">2025-02-25T19:41:26Z</dcterms:modified>
</cp:coreProperties>
</file>