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2" r:id="rId2"/>
    <p:sldId id="303" r:id="rId3"/>
    <p:sldId id="304" r:id="rId4"/>
    <p:sldId id="305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97" r:id="rId13"/>
    <p:sldId id="298" r:id="rId14"/>
    <p:sldId id="283" r:id="rId15"/>
    <p:sldId id="299" r:id="rId16"/>
    <p:sldId id="300" r:id="rId17"/>
    <p:sldId id="284" r:id="rId18"/>
    <p:sldId id="285" r:id="rId19"/>
    <p:sldId id="286" r:id="rId20"/>
    <p:sldId id="292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301" r:id="rId30"/>
    <p:sldId id="30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성훈" initials="오성" lastIdx="2" clrIdx="0">
    <p:extLst>
      <p:ext uri="{19B8F6BF-5375-455C-9EA6-DF929625EA0E}">
        <p15:presenceInfo xmlns:p15="http://schemas.microsoft.com/office/powerpoint/2012/main" userId="8d648924ea77199e" providerId="Windows Live"/>
      </p:ext>
    </p:extLst>
  </p:cmAuthor>
  <p:cmAuthor id="2" name="오성훈" initials="오" lastIdx="1" clrIdx="1">
    <p:extLst>
      <p:ext uri="{19B8F6BF-5375-455C-9EA6-DF929625EA0E}">
        <p15:presenceInfo xmlns:p15="http://schemas.microsoft.com/office/powerpoint/2012/main" userId="오성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8" autoAdjust="0"/>
    <p:restoredTop sz="86059" autoAdjust="0"/>
  </p:normalViewPr>
  <p:slideViewPr>
    <p:cSldViewPr snapToGrid="0" showGuides="1">
      <p:cViewPr varScale="1">
        <p:scale>
          <a:sx n="62" d="100"/>
          <a:sy n="62" d="100"/>
        </p:scale>
        <p:origin x="1296" y="60"/>
      </p:cViewPr>
      <p:guideLst>
        <p:guide orient="horz" pos="2160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18EF-8246-4B3F-AE7C-3ABFDB0749F2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D780-0421-403A-B7A3-DA96845DF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2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2D780-0421-403A-B7A3-DA96845DF11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9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4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4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9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9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C089-25B3-4334-B1DB-374FF3AC21E3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329C-92BA-4282-8194-08363D249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8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5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5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8980A2-26C9-4D15-979B-1D07690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스프링 기반 </a:t>
            </a:r>
            <a:b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웹 페이지 만들기</a:t>
            </a:r>
            <a:endParaRPr lang="en-US" altLang="ko-KR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28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회원가입 완료</a:t>
            </a:r>
            <a:r>
              <a:rPr lang="en-US" altLang="ko-KR" b="1" dirty="0"/>
              <a:t>(Database)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5F1D0-ECF8-49A4-B7CB-1566DC1D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8" y="2040490"/>
            <a:ext cx="10943523" cy="20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B9BAA8F-61A6-4F4F-A6E8-ABC3456C8687}"/>
              </a:ext>
            </a:extLst>
          </p:cNvPr>
          <p:cNvSpPr/>
          <p:nvPr/>
        </p:nvSpPr>
        <p:spPr>
          <a:xfrm>
            <a:off x="6028252" y="1219545"/>
            <a:ext cx="1550504" cy="5067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F5C2E-AE8E-4BEE-9D76-536D3860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5" y="1219545"/>
            <a:ext cx="5734050" cy="3448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795984-74E5-433D-8022-25A3D651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8" y="4667595"/>
            <a:ext cx="5772150" cy="1619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B1C22E-37E1-415F-9C27-C4BF56A90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23" y="2388531"/>
            <a:ext cx="4130505" cy="30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1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B9BAA8F-61A6-4F4F-A6E8-ABC3456C8687}"/>
              </a:ext>
            </a:extLst>
          </p:cNvPr>
          <p:cNvSpPr/>
          <p:nvPr/>
        </p:nvSpPr>
        <p:spPr>
          <a:xfrm>
            <a:off x="6319799" y="1517373"/>
            <a:ext cx="1550504" cy="36314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3BB8E0-5372-4F75-BFAB-46FE8C98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374"/>
            <a:ext cx="6430959" cy="38232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6F5962-C36C-4333-9F69-D07E2EBB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391" y="3877226"/>
            <a:ext cx="2600325" cy="2543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D636C8-40AE-4EFB-A4BE-6671F6111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90" y="979073"/>
            <a:ext cx="2600325" cy="254317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3FED99F-EA82-498C-BCCC-79E75E9C49D7}"/>
              </a:ext>
            </a:extLst>
          </p:cNvPr>
          <p:cNvSpPr/>
          <p:nvPr/>
        </p:nvSpPr>
        <p:spPr>
          <a:xfrm>
            <a:off x="9356035" y="3167270"/>
            <a:ext cx="257700" cy="709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558D36-3D09-418E-893F-7D73C14B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6164730" cy="3513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75F389B-B5FA-42CD-B405-8CE07301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13" y="1325563"/>
            <a:ext cx="5524500" cy="2638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33A933-F60A-4D43-AEEE-1506F259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53" y="4341812"/>
            <a:ext cx="2276475" cy="2381250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243F6E6-EEC5-4244-946C-2CC37B433C6B}"/>
              </a:ext>
            </a:extLst>
          </p:cNvPr>
          <p:cNvSpPr/>
          <p:nvPr/>
        </p:nvSpPr>
        <p:spPr>
          <a:xfrm>
            <a:off x="9395791" y="3617843"/>
            <a:ext cx="238539" cy="662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A177D864-602A-4C65-8E54-2BE63A524943}"/>
              </a:ext>
            </a:extLst>
          </p:cNvPr>
          <p:cNvSpPr/>
          <p:nvPr/>
        </p:nvSpPr>
        <p:spPr>
          <a:xfrm>
            <a:off x="5935513" y="1325563"/>
            <a:ext cx="585700" cy="33405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1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(Database)</a:t>
            </a:r>
            <a:br>
              <a:rPr lang="en-US" altLang="ko-KR" dirty="0"/>
            </a:br>
            <a:r>
              <a:rPr lang="ko-KR" altLang="en-US" sz="1800" b="1" dirty="0"/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F2462B-7890-4516-ABA3-A754CF9F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45" y="1719883"/>
            <a:ext cx="9347338" cy="42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2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(Database)</a:t>
            </a:r>
            <a:br>
              <a:rPr lang="en-US" altLang="ko-KR" dirty="0"/>
            </a:br>
            <a:r>
              <a:rPr lang="ko-KR" altLang="en-US" sz="1800" b="1" dirty="0"/>
              <a:t>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3383FF-856F-41B7-BF6D-610B3184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88" y="1719263"/>
            <a:ext cx="8518042" cy="3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(Database)</a:t>
            </a:r>
            <a:br>
              <a:rPr lang="en-US" altLang="ko-KR" dirty="0"/>
            </a:br>
            <a:r>
              <a:rPr lang="ko-KR" altLang="en-US" sz="1800" b="1" dirty="0"/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44238-B509-4662-B4B0-B35CEE22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36" y="1747344"/>
            <a:ext cx="9043573" cy="33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60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7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F92BF-1BC2-4A56-A035-1CCA6082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4" y="1381946"/>
            <a:ext cx="11555660" cy="44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7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9C827-E669-43B1-9447-496C2D01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6" y="1295312"/>
            <a:ext cx="10107268" cy="50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7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D97E8B-25BB-4A1D-A991-4B0AD38DC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3" y="1480842"/>
            <a:ext cx="5560929" cy="4659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C0C2C5-5E4E-496F-8DDC-72D28EA6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982" y="1841224"/>
            <a:ext cx="3810000" cy="28575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CED9512-33F4-4532-9171-8DAC57517B08}"/>
              </a:ext>
            </a:extLst>
          </p:cNvPr>
          <p:cNvSpPr/>
          <p:nvPr/>
        </p:nvSpPr>
        <p:spPr>
          <a:xfrm>
            <a:off x="5415199" y="2978426"/>
            <a:ext cx="1166192" cy="90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E1319C-88B0-42EF-A0AC-884960BA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br>
              <a:rPr lang="en-US" altLang="ko-KR" sz="4000" kern="1200" dirty="0"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latin typeface="+mj-lt"/>
                <a:ea typeface="+mj-ea"/>
                <a:cs typeface="+mj-cs"/>
              </a:rPr>
              <a:t>목차</a:t>
            </a:r>
            <a:br>
              <a:rPr lang="en-US" altLang="ko-KR" sz="4000" kern="1200" dirty="0">
                <a:latin typeface="+mj-lt"/>
                <a:ea typeface="+mj-ea"/>
                <a:cs typeface="+mj-cs"/>
              </a:rPr>
            </a:br>
            <a:endParaRPr lang="en-US" altLang="ko-KR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55F0-0C32-43AE-B25B-36EE5F5B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기능 설명</a:t>
            </a:r>
            <a:endParaRPr lang="en-US" altLang="ko-KR" sz="20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500" b="1" dirty="0"/>
              <a:t>1) </a:t>
            </a:r>
            <a:r>
              <a:rPr lang="ko-KR" altLang="en-US" sz="1500" b="1" dirty="0"/>
              <a:t>메인 화면</a:t>
            </a:r>
            <a:br>
              <a:rPr lang="en-US" altLang="ko-KR" sz="1500" b="1" dirty="0"/>
            </a:br>
            <a:r>
              <a:rPr lang="en-US" altLang="ko-KR" sz="1500" b="1" dirty="0"/>
              <a:t>2) </a:t>
            </a:r>
            <a:r>
              <a:rPr lang="ko-KR" altLang="en-US" sz="1500" b="1" dirty="0"/>
              <a:t>회원 가입</a:t>
            </a:r>
            <a:br>
              <a:rPr lang="en-US" altLang="ko-KR" sz="1500" b="1" dirty="0"/>
            </a:br>
            <a:r>
              <a:rPr lang="en-US" altLang="ko-KR" sz="1500" b="1" dirty="0"/>
              <a:t>3) </a:t>
            </a:r>
            <a:r>
              <a:rPr lang="ko-KR" altLang="en-US" sz="1500" b="1" dirty="0"/>
              <a:t>로그인</a:t>
            </a:r>
            <a:br>
              <a:rPr lang="en-US" altLang="ko-KR" sz="1500" b="1" dirty="0"/>
            </a:br>
            <a:r>
              <a:rPr lang="en-US" altLang="ko-KR" sz="1500" b="1" dirty="0"/>
              <a:t>4) </a:t>
            </a:r>
            <a:r>
              <a:rPr lang="ko-KR" altLang="en-US" sz="1500" b="1" dirty="0"/>
              <a:t>아이디 찾기</a:t>
            </a:r>
            <a:br>
              <a:rPr lang="en-US" altLang="ko-KR" sz="1500" b="1" dirty="0"/>
            </a:br>
            <a:r>
              <a:rPr lang="en-US" altLang="ko-KR" sz="1500" b="1" dirty="0"/>
              <a:t>5) </a:t>
            </a:r>
            <a:r>
              <a:rPr lang="ko-KR" altLang="en-US" sz="1500" b="1" dirty="0"/>
              <a:t>비밀번호 찾기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97522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7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F96FA-D649-4C7A-A308-A696B9D2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4" y="1480842"/>
            <a:ext cx="4724400" cy="487680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74B5D01-3B6F-473E-80C5-9904733E5CF2}"/>
              </a:ext>
            </a:extLst>
          </p:cNvPr>
          <p:cNvSpPr/>
          <p:nvPr/>
        </p:nvSpPr>
        <p:spPr>
          <a:xfrm>
            <a:off x="5364638" y="2989105"/>
            <a:ext cx="1444487" cy="1192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7D7F78-D680-4108-8683-A95B8387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692" y="200025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7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27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3. </a:t>
            </a:r>
            <a:r>
              <a:rPr lang="ko-KR" altLang="en-US" b="1" dirty="0"/>
              <a:t>회원 정보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71806-F4A0-4A8A-88A9-C2D62A98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0" y="1480842"/>
            <a:ext cx="5602150" cy="475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B9B185-E548-43D0-81AD-465866FE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722" y="1277174"/>
            <a:ext cx="3443912" cy="25829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91AB26-4A63-4CAD-8026-4F1440D5A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22" y="4119787"/>
            <a:ext cx="3443912" cy="258293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661ECCC-CAEB-4D60-A594-E6560FBA21F3}"/>
              </a:ext>
            </a:extLst>
          </p:cNvPr>
          <p:cNvSpPr/>
          <p:nvPr/>
        </p:nvSpPr>
        <p:spPr>
          <a:xfrm>
            <a:off x="5677727" y="2796208"/>
            <a:ext cx="1298713" cy="63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20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아이디 찾기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C42179-EF0D-4719-BA91-02F87C29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" y="2388703"/>
            <a:ext cx="6557771" cy="10262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426793-1B7A-447C-92BD-75C787D4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528" y="1788215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아이디 찾기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B9BAA8F-61A6-4F4F-A6E8-ABC3456C8687}"/>
              </a:ext>
            </a:extLst>
          </p:cNvPr>
          <p:cNvSpPr/>
          <p:nvPr/>
        </p:nvSpPr>
        <p:spPr>
          <a:xfrm>
            <a:off x="6377571" y="1496840"/>
            <a:ext cx="1550504" cy="40737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F0263-1EE1-4060-8C10-B6BCA81C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840"/>
            <a:ext cx="6639422" cy="46187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35B716-9CE6-46AA-9CE4-F25ED224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517" y="1325563"/>
            <a:ext cx="3000292" cy="2250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A0F242-F5DA-4154-8EAA-68B61CB3A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623" y="3954545"/>
            <a:ext cx="2991186" cy="224339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85F26EC-928F-45C9-8A4B-772BE576BC9A}"/>
              </a:ext>
            </a:extLst>
          </p:cNvPr>
          <p:cNvSpPr/>
          <p:nvPr/>
        </p:nvSpPr>
        <p:spPr>
          <a:xfrm>
            <a:off x="9382539" y="3429000"/>
            <a:ext cx="344557" cy="414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3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아이디 찾기</a:t>
            </a:r>
            <a:r>
              <a:rPr lang="en-US" altLang="ko-KR" b="1" dirty="0"/>
              <a:t>(Database)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1427C6-9B82-4796-AB67-C5492187E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5" y="1325563"/>
            <a:ext cx="7010178" cy="2314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4541FF-91A8-43EA-A82C-16DFACA1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29" y="3203230"/>
            <a:ext cx="6851788" cy="29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0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4. </a:t>
            </a:r>
            <a:r>
              <a:rPr lang="ko-KR" altLang="en-US" b="1" dirty="0"/>
              <a:t>아이디 찾기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F62C7-C12B-46CB-8BA8-47E7FBAA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" y="1047750"/>
            <a:ext cx="6057900" cy="3514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DE31C2-3DB7-4C3F-9ED3-06557735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681" y="4014719"/>
            <a:ext cx="7074197" cy="24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34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비밀번호 찾기</a:t>
            </a:r>
            <a:r>
              <a:rPr lang="en-US" altLang="ko-KR" b="1" dirty="0">
                <a:solidFill>
                  <a:srgbClr val="FF0000"/>
                </a:solidFill>
              </a:rPr>
              <a:t>(controller)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B9BAA8F-61A6-4F4F-A6E8-ABC3456C8687}"/>
              </a:ext>
            </a:extLst>
          </p:cNvPr>
          <p:cNvSpPr/>
          <p:nvPr/>
        </p:nvSpPr>
        <p:spPr>
          <a:xfrm>
            <a:off x="6549850" y="2807824"/>
            <a:ext cx="1550504" cy="8527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3ADE7D-F124-456D-85C6-F33A15D7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0" y="2710935"/>
            <a:ext cx="6854336" cy="1046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E05EE3-681A-42E4-8050-09AC46B89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985" y="210495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비밀번호 찾기</a:t>
            </a:r>
            <a:r>
              <a:rPr lang="en-US" altLang="ko-KR" b="1" dirty="0">
                <a:solidFill>
                  <a:srgbClr val="FF0000"/>
                </a:solidFill>
              </a:rPr>
              <a:t>(controller)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B9BAA8F-61A6-4F4F-A6E8-ABC3456C8687}"/>
              </a:ext>
            </a:extLst>
          </p:cNvPr>
          <p:cNvSpPr/>
          <p:nvPr/>
        </p:nvSpPr>
        <p:spPr>
          <a:xfrm>
            <a:off x="6377571" y="1597888"/>
            <a:ext cx="1550504" cy="3379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06C814-F0B7-4E1C-A380-71910BBE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888"/>
            <a:ext cx="6652137" cy="3763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DB70AD-C8A0-49BB-A346-3FCD2D93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398" y="1059760"/>
            <a:ext cx="2219325" cy="2724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DC66A2-5C93-44AE-B738-B47F08EBA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935" y="4911260"/>
            <a:ext cx="4286250" cy="126682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64C895A-5819-4D47-9867-6D5AC4A3EF49}"/>
              </a:ext>
            </a:extLst>
          </p:cNvPr>
          <p:cNvSpPr/>
          <p:nvPr/>
        </p:nvSpPr>
        <p:spPr>
          <a:xfrm>
            <a:off x="9395791" y="3975652"/>
            <a:ext cx="265044" cy="5168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27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비밀번호 찾기</a:t>
            </a:r>
            <a:r>
              <a:rPr lang="en-US" altLang="ko-KR" b="1" dirty="0">
                <a:solidFill>
                  <a:srgbClr val="FF0000"/>
                </a:solidFill>
              </a:rPr>
              <a:t>(Database)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9976F2-8405-43C6-8739-7FE5AAE9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" y="1840636"/>
            <a:ext cx="10452448" cy="34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5. </a:t>
            </a:r>
            <a:r>
              <a:rPr lang="ko-KR" altLang="en-US" b="1" dirty="0">
                <a:solidFill>
                  <a:srgbClr val="FF0000"/>
                </a:solidFill>
              </a:rPr>
              <a:t>비밀번호 찾기</a:t>
            </a:r>
            <a:r>
              <a:rPr lang="en-US" altLang="ko-KR" b="1" dirty="0">
                <a:solidFill>
                  <a:srgbClr val="FF0000"/>
                </a:solidFill>
              </a:rPr>
              <a:t>(view)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83924-C6AE-425E-9941-4E35EF66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40" y="1325563"/>
            <a:ext cx="7640086" cy="52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3F50FC-108B-413B-BB21-12051F0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기능 설명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4783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8980A2-26C9-4D15-979B-1D076904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7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9508E7-A029-4726-B434-9BAD0DC8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4" y="235622"/>
            <a:ext cx="2833320" cy="27710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192F23-D65E-425C-A4BF-A9151B58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88" y="235622"/>
            <a:ext cx="2833320" cy="27710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708C78-74A4-4ED6-BFD9-4C0193C64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532" y="235622"/>
            <a:ext cx="2833320" cy="2771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2A6212-24A3-4220-BDF2-56B493379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1341" y="235622"/>
            <a:ext cx="2833320" cy="2771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560CA6-B76E-4B65-AB62-3603DBCD1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671" y="3315450"/>
            <a:ext cx="2870659" cy="28075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B3874B-5CF4-48BE-AF57-24611A4B3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8158" y="3315450"/>
            <a:ext cx="2870659" cy="28075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1F51EE-428A-4F27-A702-E76A822E2A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017" y="3315450"/>
            <a:ext cx="2870659" cy="2807568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9BAF404-B521-47E4-8163-5FDD57F1488C}"/>
              </a:ext>
            </a:extLst>
          </p:cNvPr>
          <p:cNvSpPr/>
          <p:nvPr/>
        </p:nvSpPr>
        <p:spPr>
          <a:xfrm>
            <a:off x="10368366" y="2433234"/>
            <a:ext cx="542441" cy="883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68115B6-E77C-4BF0-810B-3C1654FE3DE9}"/>
              </a:ext>
            </a:extLst>
          </p:cNvPr>
          <p:cNvSpPr/>
          <p:nvPr/>
        </p:nvSpPr>
        <p:spPr>
          <a:xfrm>
            <a:off x="2619214" y="1224366"/>
            <a:ext cx="672439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93A32A5-776E-496B-A233-EB45E15CCDBD}"/>
              </a:ext>
            </a:extLst>
          </p:cNvPr>
          <p:cNvSpPr/>
          <p:nvPr/>
        </p:nvSpPr>
        <p:spPr>
          <a:xfrm>
            <a:off x="5546233" y="1167539"/>
            <a:ext cx="672439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83AC451-A1B2-455B-88B2-53FD92A127D0}"/>
              </a:ext>
            </a:extLst>
          </p:cNvPr>
          <p:cNvSpPr/>
          <p:nvPr/>
        </p:nvSpPr>
        <p:spPr>
          <a:xfrm>
            <a:off x="8588217" y="1157207"/>
            <a:ext cx="672439" cy="418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62EAA03D-AD25-43F4-987F-507A4A6D74EA}"/>
              </a:ext>
            </a:extLst>
          </p:cNvPr>
          <p:cNvSpPr/>
          <p:nvPr/>
        </p:nvSpPr>
        <p:spPr>
          <a:xfrm>
            <a:off x="7919634" y="4510007"/>
            <a:ext cx="1341022" cy="4184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C875E4E7-8272-48AA-A8DD-F60E4B6F4559}"/>
              </a:ext>
            </a:extLst>
          </p:cNvPr>
          <p:cNvSpPr/>
          <p:nvPr/>
        </p:nvSpPr>
        <p:spPr>
          <a:xfrm>
            <a:off x="3698121" y="4510007"/>
            <a:ext cx="1341022" cy="4184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메인 화면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69EDD0-9BA9-423E-80D0-5ADF849DA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483" y="1690688"/>
            <a:ext cx="5862713" cy="2797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094D9-F569-4BFA-8F76-6E8895EB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8" y="4764350"/>
            <a:ext cx="7409291" cy="1383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94948D-8CD5-4693-9FE5-50FF6C2B4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561" y="1602050"/>
            <a:ext cx="4847956" cy="307601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F96D4-55E2-41F9-9850-E305B9EE9C4A}"/>
              </a:ext>
            </a:extLst>
          </p:cNvPr>
          <p:cNvCxnSpPr>
            <a:cxnSpLocks/>
          </p:cNvCxnSpPr>
          <p:nvPr/>
        </p:nvCxnSpPr>
        <p:spPr>
          <a:xfrm flipV="1">
            <a:off x="5614283" y="3567193"/>
            <a:ext cx="1700917" cy="119715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69B0544D-C647-4FC0-95D3-9604879DDE62}"/>
              </a:ext>
            </a:extLst>
          </p:cNvPr>
          <p:cNvCxnSpPr/>
          <p:nvPr/>
        </p:nvCxnSpPr>
        <p:spPr>
          <a:xfrm rot="16200000" flipH="1">
            <a:off x="2345612" y="3048022"/>
            <a:ext cx="2557715" cy="702365"/>
          </a:xfrm>
          <a:prstGeom prst="curvedConnector3">
            <a:avLst>
              <a:gd name="adj1" fmla="val -2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1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메인 화면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F96D4-55E2-41F9-9850-E305B9EE9C4A}"/>
              </a:ext>
            </a:extLst>
          </p:cNvPr>
          <p:cNvCxnSpPr>
            <a:cxnSpLocks/>
          </p:cNvCxnSpPr>
          <p:nvPr/>
        </p:nvCxnSpPr>
        <p:spPr>
          <a:xfrm flipV="1">
            <a:off x="5614283" y="3567193"/>
            <a:ext cx="1700917" cy="119715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69B0544D-C647-4FC0-95D3-9604879DDE62}"/>
              </a:ext>
            </a:extLst>
          </p:cNvPr>
          <p:cNvCxnSpPr/>
          <p:nvPr/>
        </p:nvCxnSpPr>
        <p:spPr>
          <a:xfrm rot="16200000" flipH="1">
            <a:off x="2345612" y="3048022"/>
            <a:ext cx="2557715" cy="702365"/>
          </a:xfrm>
          <a:prstGeom prst="curvedConnector3">
            <a:avLst>
              <a:gd name="adj1" fmla="val -2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6D2348F-1860-4BC6-912E-38B01C2D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25" y="1325563"/>
            <a:ext cx="11174550" cy="52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F96D4-55E2-41F9-9850-E305B9EE9C4A}"/>
              </a:ext>
            </a:extLst>
          </p:cNvPr>
          <p:cNvCxnSpPr>
            <a:cxnSpLocks/>
          </p:cNvCxnSpPr>
          <p:nvPr/>
        </p:nvCxnSpPr>
        <p:spPr>
          <a:xfrm flipV="1">
            <a:off x="5614283" y="3823468"/>
            <a:ext cx="1700917" cy="119715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AA14DBC-B01A-4890-963F-A62694F5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4" y="1620284"/>
            <a:ext cx="6096472" cy="2903592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4D9394E-87DD-46FF-BC25-193962C27DBE}"/>
              </a:ext>
            </a:extLst>
          </p:cNvPr>
          <p:cNvCxnSpPr/>
          <p:nvPr/>
        </p:nvCxnSpPr>
        <p:spPr>
          <a:xfrm rot="16200000" flipH="1">
            <a:off x="2104112" y="3077817"/>
            <a:ext cx="2557715" cy="702365"/>
          </a:xfrm>
          <a:prstGeom prst="curvedConnector3">
            <a:avLst>
              <a:gd name="adj1" fmla="val -2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1E4AC26-DA19-475B-9381-001EDF10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" y="5050419"/>
            <a:ext cx="7828529" cy="14203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D725FB-78A7-4992-88B6-F82CAFC3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81" y="1462087"/>
            <a:ext cx="4157587" cy="30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7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회원가입</a:t>
            </a:r>
            <a:r>
              <a:rPr lang="en-US" altLang="ko-KR" b="1" dirty="0"/>
              <a:t>(view)</a:t>
            </a:r>
            <a:endParaRPr lang="ko-KR" altLang="en-US" b="1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7E8AA71-8CE2-4F69-B618-4B7D4C6E3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813" y="1325563"/>
            <a:ext cx="10338444" cy="51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D9D25-B5DC-446F-9741-723C2C1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83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회원가입 완료</a:t>
            </a:r>
            <a:r>
              <a:rPr lang="en-US" altLang="ko-KR" b="1" dirty="0"/>
              <a:t>(controller)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42F96D4-55E2-41F9-9850-E305B9EE9C4A}"/>
              </a:ext>
            </a:extLst>
          </p:cNvPr>
          <p:cNvCxnSpPr>
            <a:cxnSpLocks/>
          </p:cNvCxnSpPr>
          <p:nvPr/>
        </p:nvCxnSpPr>
        <p:spPr>
          <a:xfrm flipV="1">
            <a:off x="5614283" y="3823468"/>
            <a:ext cx="1700917" cy="119715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4D9394E-87DD-46FF-BC25-193962C27DBE}"/>
              </a:ext>
            </a:extLst>
          </p:cNvPr>
          <p:cNvCxnSpPr/>
          <p:nvPr/>
        </p:nvCxnSpPr>
        <p:spPr>
          <a:xfrm rot="16200000" flipH="1">
            <a:off x="2104112" y="3077817"/>
            <a:ext cx="2557715" cy="702365"/>
          </a:xfrm>
          <a:prstGeom prst="curvedConnector3">
            <a:avLst>
              <a:gd name="adj1" fmla="val -2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7D0A839-6FD6-46BC-9091-7994F4DA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" y="1580330"/>
            <a:ext cx="8039100" cy="4486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692C29-4757-46D1-881D-C999BA63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566" y="2747961"/>
            <a:ext cx="2905125" cy="2924175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6B9BAA8F-61A6-4F4F-A6E8-ABC3456C8687}"/>
              </a:ext>
            </a:extLst>
          </p:cNvPr>
          <p:cNvSpPr/>
          <p:nvPr/>
        </p:nvSpPr>
        <p:spPr>
          <a:xfrm>
            <a:off x="7315200" y="2143744"/>
            <a:ext cx="1550504" cy="35515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Office PowerPoint</Application>
  <PresentationFormat>와이드스크린</PresentationFormat>
  <Paragraphs>32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Calibri</vt:lpstr>
      <vt:lpstr>Office 테마</vt:lpstr>
      <vt:lpstr>스프링 기반  웹 페이지 만들기</vt:lpstr>
      <vt:lpstr> 목차 </vt:lpstr>
      <vt:lpstr>1. 기능 설명</vt:lpstr>
      <vt:lpstr>PowerPoint 프레젠테이션</vt:lpstr>
      <vt:lpstr>1. 메인 화면(controller)</vt:lpstr>
      <vt:lpstr>1. 메인 화면(view)</vt:lpstr>
      <vt:lpstr>2. 회원가입(controller)</vt:lpstr>
      <vt:lpstr>2. 회원가입(view)</vt:lpstr>
      <vt:lpstr>2. 회원가입 완료(controller)</vt:lpstr>
      <vt:lpstr>2. 회원가입 완료(Database)</vt:lpstr>
      <vt:lpstr>3. 회원 정보(controller)</vt:lpstr>
      <vt:lpstr>3. 회원 정보(controller)</vt:lpstr>
      <vt:lpstr>3. 회원 정보(controller)</vt:lpstr>
      <vt:lpstr>3. 회원 정보(Database) 로그인</vt:lpstr>
      <vt:lpstr>3. 회원 정보(Database) 수정</vt:lpstr>
      <vt:lpstr>3. 회원 정보(Database) 삭제</vt:lpstr>
      <vt:lpstr>3. 회원 정보(view)</vt:lpstr>
      <vt:lpstr>3. 회원 정보(view)</vt:lpstr>
      <vt:lpstr>3. 회원 정보(view)</vt:lpstr>
      <vt:lpstr>3. 회원 정보(view)</vt:lpstr>
      <vt:lpstr>3. 회원 정보(view)</vt:lpstr>
      <vt:lpstr>4. 아이디 찾기(controller)</vt:lpstr>
      <vt:lpstr>4. 아이디 찾기(controller)</vt:lpstr>
      <vt:lpstr>4. 아이디 찾기(Database)</vt:lpstr>
      <vt:lpstr>4. 아이디 찾기(view)</vt:lpstr>
      <vt:lpstr>5. 비밀번호 찾기(controller)</vt:lpstr>
      <vt:lpstr>5. 비밀번호 찾기(controller)</vt:lpstr>
      <vt:lpstr>5. 비밀번호 찾기(Database)</vt:lpstr>
      <vt:lpstr>5. 비밀번호 찾기(view)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기반  웹 페이지 만들기</dc:title>
  <dc:creator>오성훈</dc:creator>
  <cp:lastModifiedBy>오성훈</cp:lastModifiedBy>
  <cp:revision>1</cp:revision>
  <dcterms:created xsi:type="dcterms:W3CDTF">2020-08-06T16:15:47Z</dcterms:created>
  <dcterms:modified xsi:type="dcterms:W3CDTF">2020-08-06T16:17:12Z</dcterms:modified>
</cp:coreProperties>
</file>