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2" r:id="rId2"/>
    <p:sldId id="343" r:id="rId3"/>
    <p:sldId id="314" r:id="rId4"/>
    <p:sldId id="285" r:id="rId5"/>
    <p:sldId id="284" r:id="rId6"/>
    <p:sldId id="289" r:id="rId7"/>
    <p:sldId id="294" r:id="rId8"/>
    <p:sldId id="295" r:id="rId9"/>
    <p:sldId id="297" r:id="rId10"/>
    <p:sldId id="299" r:id="rId11"/>
    <p:sldId id="303" r:id="rId12"/>
    <p:sldId id="313" r:id="rId13"/>
    <p:sldId id="305" r:id="rId14"/>
    <p:sldId id="300" r:id="rId15"/>
    <p:sldId id="316" r:id="rId16"/>
    <p:sldId id="318" r:id="rId17"/>
    <p:sldId id="301" r:id="rId18"/>
    <p:sldId id="320" r:id="rId19"/>
    <p:sldId id="322" r:id="rId20"/>
    <p:sldId id="339" r:id="rId21"/>
    <p:sldId id="345" r:id="rId22"/>
    <p:sldId id="344" r:id="rId23"/>
    <p:sldId id="278" r:id="rId24"/>
    <p:sldId id="277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0" autoAdjust="0"/>
    <p:restoredTop sz="79949" autoAdjust="0"/>
  </p:normalViewPr>
  <p:slideViewPr>
    <p:cSldViewPr snapToGrid="0">
      <p:cViewPr varScale="1">
        <p:scale>
          <a:sx n="63" d="100"/>
          <a:sy n="63" d="100"/>
        </p:scale>
        <p:origin x="10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0E56-5875-43BD-A508-34FD7E00509C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4667-9B7C-4D04-B7BE-8E2FFF019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4667-9B7C-4D04-B7BE-8E2FFF019E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9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0E3E-C33B-407B-848F-9F94334CD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30F74-69E9-420B-B3EB-04492AF0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9DE5B-3319-4C71-BD6C-BCBE61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35AD3-EDB9-4D03-8C3A-3D88C45F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19BD6-3836-4E42-AE56-44C2DB17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CB60E-04DF-489C-A36B-CCF842C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E952F-BF4E-493C-B3CF-7F544858E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B7F0-4FC6-4FD1-8CB8-37D704E0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3A3A3-4759-4B43-8914-40FC89F8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646FC-FE48-43CC-9D86-5A699F72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F1CDA-1ADD-44DE-8E95-3E69961A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775CE-6350-4594-A62A-613356A4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88229-F01B-4B9A-8D79-27ECDBED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E0D97-9EB7-429E-B7FB-8F3AA7BB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67325-E877-498A-8EA9-3FE93C9C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4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19078-2836-4DF1-B417-631F1458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C129A-4870-45AD-86FC-F276664D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99382-1A74-41C8-A095-0A64939A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CBA3B-E931-4EB4-84D9-B1E940AD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B9B54-C7C0-46A6-B208-215A7F9C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60E0-CBEF-49B9-8AF8-2DD63B07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DA47E-6D05-48CB-989F-F1244D99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3AF9B-0B69-466D-B76E-18CFFF6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E6F81-D642-46D6-9792-B892D073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A02E1-2CB8-4A17-810F-A809E5F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2715-71F8-4F2C-905F-CAF34F3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FCC08-1F7C-413A-9396-00EAD56A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76B2A-AF9F-4F62-8802-B1502E6E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9EEDA-EA30-4DCC-9CA6-84FAFC6E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53E59-F76A-4E73-8AD4-68DE9638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4E227-DB66-4173-B688-A66E48DB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CAB1-3B76-458F-B24D-4693AA0C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107EE-D158-41F4-9662-EB65BD34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DFB39-9826-4113-9EE1-BB9668EC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FBD7E-7349-4E0A-8822-EF37D783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1D700-BB72-49FD-BE0C-198B83495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4F21CC-19EF-4D73-A3B1-F7F8738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BBEF63-DA6F-4690-A122-AB5113C2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30EF91-572A-4ACF-B314-A00C4B91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5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81E3-9EDA-4C08-A2A9-CC997AEE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A52980-D687-420D-998E-5C36F00D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626C5-D997-4753-925B-90ABCD6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D1A37-659B-4202-93D9-38203F4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0AE3A-B198-416F-9F4A-12EC9A2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1D3883-2F36-42D4-8AAF-BA33AE3E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472AA-B63A-4BD1-A05E-1DC65744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8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AD19D-CBF0-42D3-B72A-35B08805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F3E4B-B2D0-48A8-B8BC-37F838D1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0672A-17DF-40AD-992D-F82AA6F4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74FD6-9EB5-47E7-9A2F-2B884AA4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DD414-3FD2-46F1-B629-365B591C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D7CD6-D967-49C8-B2C6-8CCCD403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5E6C5-C7B9-4BB3-B500-5664DFDD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32090-C081-4BE3-B830-32F4C4DF1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8AC71-14DC-475E-AF2F-6D79FC4D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63B7F-F751-4EA7-A09C-8C5D247F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0AE6C-9517-4C7A-8A72-F578F8BE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3A26A-2DF2-4C80-AE71-7FCB80BA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0C789-66E0-40D3-89B0-7B1A822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69A8-FC40-48E7-981B-DC861DC7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96D79-31EE-4B53-A55F-BB61A565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D698-81E3-4D69-B14F-1DDDD49E975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85952-A20F-4C12-B767-96BCB982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CE4F-D944-417E-8BF2-85F6E0B7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0FE9-3B1A-4791-A9E6-6B9495CA7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apache.tt.co.kr/tomcat/tomcat9/v9.0.36/bin/apache-tomcat-9.0.36.tar.gz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linux/ubuntu/dists/xenial/pool/stable/amd64/docker-ce_17.06.2~ce-0~ubuntu_amd64.de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6A658-90CE-48B9-90DE-92C691BB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도커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이미지 빌드 및 </a:t>
            </a:r>
            <a:r>
              <a:rPr lang="ko-KR" alt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도커허브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업로드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2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20F2D9-F464-4FFB-AB94-5F653B1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40" y="420624"/>
            <a:ext cx="5592304" cy="49965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Step17</a:t>
            </a:r>
            <a:r>
              <a:rPr lang="en-US" altLang="ko-KR" sz="1800" dirty="0"/>
              <a:t>. </a:t>
            </a:r>
            <a:r>
              <a:rPr lang="ko-KR" altLang="en-US" sz="1800" dirty="0"/>
              <a:t>자바 파일 압축해제</a:t>
            </a:r>
            <a:br>
              <a:rPr lang="en-US" altLang="ko-KR" sz="1800" dirty="0"/>
            </a:br>
            <a:r>
              <a:rPr lang="en-US" altLang="ko-KR" sz="1800" dirty="0"/>
              <a:t>		(tar </a:t>
            </a:r>
            <a:r>
              <a:rPr lang="en-US" altLang="ko-KR" sz="1800" dirty="0" err="1"/>
              <a:t>xzfv</a:t>
            </a:r>
            <a:r>
              <a:rPr lang="en-US" altLang="ko-KR" sz="1800" dirty="0"/>
              <a:t> jdk-8u181-linux-x64.tar.gz)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Step18</a:t>
            </a:r>
            <a:r>
              <a:rPr lang="en-US" altLang="ko-KR" sz="1800" dirty="0"/>
              <a:t>. </a:t>
            </a:r>
            <a:r>
              <a:rPr lang="ko-KR" altLang="en-US" sz="1800" dirty="0"/>
              <a:t>압축해제한 파일을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 </a:t>
            </a:r>
            <a:r>
              <a:rPr lang="ko-KR" altLang="en-US" sz="1800" dirty="0"/>
              <a:t>밑으로 이동</a:t>
            </a:r>
            <a:br>
              <a:rPr lang="en-US" altLang="ko-KR" sz="1800" dirty="0"/>
            </a:br>
            <a:r>
              <a:rPr lang="en-US" altLang="ko-KR" sz="1800" dirty="0"/>
              <a:t>		(mv jdk1.8.0_181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Step19</a:t>
            </a:r>
            <a:r>
              <a:rPr lang="en-US" altLang="ko-KR" sz="1800" dirty="0"/>
              <a:t>. </a:t>
            </a:r>
            <a:r>
              <a:rPr lang="ko-KR" altLang="en-US" sz="1800" dirty="0"/>
              <a:t>자바에 별칭 </a:t>
            </a:r>
            <a:r>
              <a:rPr lang="ko-KR" altLang="en-US" sz="1800" dirty="0" err="1"/>
              <a:t>잡아주기</a:t>
            </a:r>
            <a:br>
              <a:rPr lang="en-US" altLang="ko-KR" sz="1800" dirty="0"/>
            </a:br>
            <a:r>
              <a:rPr lang="en-US" altLang="ko-KR" sz="1800" dirty="0"/>
              <a:t>		(ln -s jdk1.8.0_181 java)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3368DED-E9C5-4146-A882-7E684944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16" y="-1"/>
            <a:ext cx="4645647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8548F-D42F-4757-8EDF-E98D61B2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92" y="3731293"/>
            <a:ext cx="4847608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5CD6-78B5-4AC5-A47F-3700E3F2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53351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*</a:t>
            </a:r>
            <a:r>
              <a:rPr lang="ko-KR" altLang="en-US" sz="2800" dirty="0">
                <a:solidFill>
                  <a:srgbClr val="FF0000"/>
                </a:solidFill>
              </a:rPr>
              <a:t>압축해제 된 파일을 </a:t>
            </a:r>
            <a:r>
              <a:rPr lang="en-US" altLang="ko-KR" sz="2800" dirty="0">
                <a:solidFill>
                  <a:srgbClr val="FF0000"/>
                </a:solidFill>
              </a:rPr>
              <a:t>/</a:t>
            </a:r>
            <a:r>
              <a:rPr lang="en-US" altLang="ko-KR" sz="2800" dirty="0" err="1">
                <a:solidFill>
                  <a:srgbClr val="FF0000"/>
                </a:solidFill>
              </a:rPr>
              <a:t>usr</a:t>
            </a:r>
            <a:r>
              <a:rPr lang="en-US" altLang="ko-KR" sz="2800" dirty="0">
                <a:solidFill>
                  <a:srgbClr val="FF0000"/>
                </a:solidFill>
              </a:rPr>
              <a:t>/local </a:t>
            </a:r>
            <a:r>
              <a:rPr lang="ko-KR" altLang="en-US" sz="2800" dirty="0">
                <a:solidFill>
                  <a:srgbClr val="FF0000"/>
                </a:solidFill>
              </a:rPr>
              <a:t>이동하려고 했지만 목적지에 같은 파일이 있어서 오류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br>
              <a:rPr lang="en-US" altLang="ko-KR" dirty="0"/>
            </a:br>
            <a:r>
              <a:rPr lang="ko-KR" altLang="en-US" sz="2800" dirty="0"/>
              <a:t>해결</a:t>
            </a:r>
            <a:r>
              <a:rPr lang="en-US" altLang="ko-KR" sz="2800" dirty="0"/>
              <a:t>: </a:t>
            </a:r>
            <a:r>
              <a:rPr lang="ko-KR" altLang="en-US" sz="2800" dirty="0"/>
              <a:t>목적지 이동하여 폴더가 있는지 확인한 후 삭제 </a:t>
            </a:r>
            <a:r>
              <a:rPr lang="en-US" altLang="ko-KR" sz="2800" dirty="0"/>
              <a:t>(cd /</a:t>
            </a:r>
            <a:r>
              <a:rPr lang="en-US" altLang="ko-KR" sz="2800" dirty="0" err="1"/>
              <a:t>usr</a:t>
            </a:r>
            <a:r>
              <a:rPr lang="en-US" altLang="ko-KR" sz="2800" dirty="0"/>
              <a:t>/local) -&gt; (</a:t>
            </a:r>
            <a:r>
              <a:rPr lang="en-US" altLang="ko-KR" sz="2800" dirty="0" err="1"/>
              <a:t>ll</a:t>
            </a:r>
            <a:r>
              <a:rPr lang="en-US" altLang="ko-KR" sz="2800" dirty="0"/>
              <a:t>)-&gt; (rm –rf jdk1.8.0_181)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937BC-22D5-4E0C-911C-8A324589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8" y="197278"/>
            <a:ext cx="10743226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2ECACD-DBFD-4CF9-BC75-4EAD9C67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8" y="2266949"/>
            <a:ext cx="4619625" cy="2324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6F5E7F-0A46-402A-9576-F893E806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14" y="2369587"/>
            <a:ext cx="6467768" cy="1906064"/>
          </a:xfrm>
          <a:prstGeom prst="rect">
            <a:avLst/>
          </a:prstGeom>
        </p:spPr>
      </p:pic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8C757DFC-F498-4C61-B8AE-DA397364F957}"/>
              </a:ext>
            </a:extLst>
          </p:cNvPr>
          <p:cNvSpPr/>
          <p:nvPr/>
        </p:nvSpPr>
        <p:spPr>
          <a:xfrm>
            <a:off x="10025744" y="-135286"/>
            <a:ext cx="947057" cy="7946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9E64995-B733-4C24-8156-5856530F91F2}"/>
              </a:ext>
            </a:extLst>
          </p:cNvPr>
          <p:cNvSpPr/>
          <p:nvPr/>
        </p:nvSpPr>
        <p:spPr>
          <a:xfrm>
            <a:off x="4855029" y="2904009"/>
            <a:ext cx="637302" cy="631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2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AB5CD6-78B5-4AC5-A47F-3700E3F2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190" y="891262"/>
            <a:ext cx="5153225" cy="4684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latinLnBrk="0"/>
            <a:r>
              <a:rPr lang="en-US" altLang="ko-KR" sz="1800" b="1" dirty="0"/>
              <a:t>Step20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jdk</a:t>
            </a:r>
            <a:r>
              <a:rPr lang="en-US" altLang="ko-KR" sz="1800" dirty="0"/>
              <a:t> </a:t>
            </a:r>
            <a:r>
              <a:rPr lang="ko-KR" altLang="en-US" sz="1800" dirty="0"/>
              <a:t>환경 변수 설정 </a:t>
            </a:r>
            <a:br>
              <a:rPr lang="en-US" altLang="ko-KR" sz="1800" dirty="0"/>
            </a:br>
            <a:r>
              <a:rPr lang="en-US" altLang="ko-KR" sz="1800" dirty="0"/>
              <a:t>	(vi /root/.</a:t>
            </a:r>
            <a:r>
              <a:rPr lang="en-US" altLang="ko-KR" sz="1800" dirty="0" err="1"/>
              <a:t>bashrc</a:t>
            </a:r>
            <a:r>
              <a:rPr lang="en-US" altLang="ko-KR" sz="1800" dirty="0"/>
              <a:t>) - &gt;	</a:t>
            </a:r>
            <a:br>
              <a:rPr lang="en-US" altLang="ko-KR" sz="1800" dirty="0"/>
            </a:br>
            <a:r>
              <a:rPr lang="en-US" altLang="ko-KR" sz="1800" dirty="0"/>
              <a:t>export JAVA_HOME=/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/local/java	</a:t>
            </a:r>
            <a:br>
              <a:rPr lang="en-US" altLang="ko-KR" sz="1800" dirty="0"/>
            </a:br>
            <a:r>
              <a:rPr lang="en-US" altLang="ko-KR" sz="1800" dirty="0"/>
              <a:t>export PATH=$JAVA_HOME/bin/:$PATH</a:t>
            </a:r>
            <a:br>
              <a:rPr lang="en-US" altLang="ko-KR" sz="1800" dirty="0"/>
            </a:br>
            <a:r>
              <a:rPr lang="en-US" altLang="ko-KR" sz="1800" dirty="0"/>
              <a:t>export CLASSPATH=“.”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Step21</a:t>
            </a:r>
            <a:r>
              <a:rPr lang="en-US" altLang="ko-KR" sz="1800" dirty="0"/>
              <a:t>. </a:t>
            </a:r>
            <a:r>
              <a:rPr lang="ko-KR" altLang="en-US" sz="1800" dirty="0"/>
              <a:t>자바 버전 확인</a:t>
            </a:r>
            <a:br>
              <a:rPr lang="en-US" altLang="ko-KR" sz="1800" dirty="0"/>
            </a:br>
            <a:r>
              <a:rPr lang="en-US" altLang="ko-KR" sz="1800" dirty="0"/>
              <a:t>		(</a:t>
            </a:r>
            <a:r>
              <a:rPr lang="en-US" altLang="ko-KR" sz="1800" dirty="0" err="1"/>
              <a:t>javac</a:t>
            </a:r>
            <a:r>
              <a:rPr lang="en-US" altLang="ko-KR" sz="1800" dirty="0"/>
              <a:t> –version)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2BDE16-BBCA-4826-BC7D-415F4C70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87" y="0"/>
            <a:ext cx="4885480" cy="312670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3836C-C556-42D1-AD42-EE55D527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30" y="3731293"/>
            <a:ext cx="4866469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A42698-B966-4228-BD93-2A173F02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Tomcat </a:t>
            </a:r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8DB83B5-2E05-44F7-8602-E039505E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6194177" cy="4154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1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http://apache.tt.co.kr/tomcat/tomcat9/v9.0.36/bin/apache-tomcat-9.0.36.tar.gz</a:t>
            </a:r>
            <a:r>
              <a:rPr lang="en-US" altLang="ko-KR" sz="1800" dirty="0"/>
              <a:t> (</a:t>
            </a:r>
            <a:r>
              <a:rPr lang="ko-KR" altLang="en-US" sz="1800" dirty="0"/>
              <a:t>사이트 이동 시 저절로 파일 다운로드 됨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2</a:t>
            </a:r>
            <a:r>
              <a:rPr lang="en-US" altLang="ko-KR" sz="1800" dirty="0"/>
              <a:t>. FileZilla</a:t>
            </a:r>
            <a:r>
              <a:rPr lang="ko-KR" altLang="en-US" sz="1800" dirty="0"/>
              <a:t>이용하여 </a:t>
            </a:r>
            <a:r>
              <a:rPr lang="ko-KR" altLang="en-US" sz="1800" dirty="0" err="1"/>
              <a:t>톰켓</a:t>
            </a:r>
            <a:r>
              <a:rPr lang="ko-KR" altLang="en-US" sz="1800" dirty="0"/>
              <a:t> 파일을 </a:t>
            </a:r>
            <a:r>
              <a:rPr lang="en-US" altLang="ko-KR" sz="1800" dirty="0"/>
              <a:t>docker </a:t>
            </a:r>
            <a:r>
              <a:rPr lang="ko-KR" altLang="en-US" sz="1800" dirty="0"/>
              <a:t>폴더로 이동 </a:t>
            </a:r>
            <a:r>
              <a:rPr lang="en-US" altLang="ko-KR" sz="18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71ACCF-1600-43DC-9A3D-CAC60C92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41" y="3873171"/>
            <a:ext cx="3790258" cy="29848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68168-A8CC-495F-AC04-9F5120353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755" y="-1"/>
            <a:ext cx="3700245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8DB83B5-2E05-44F7-8602-E039505E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6253338" cy="4501896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1800" b="1" dirty="0"/>
              <a:t>3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파일이 </a:t>
            </a:r>
            <a:r>
              <a:rPr lang="en-US" altLang="ko-KR" sz="1800" dirty="0"/>
              <a:t>FileZilla</a:t>
            </a:r>
            <a:r>
              <a:rPr lang="ko-KR" altLang="en-US" sz="1800" dirty="0"/>
              <a:t>로 이동이 되었는지 확인 후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도커</a:t>
            </a:r>
            <a:r>
              <a:rPr lang="en-US" altLang="ko-KR" sz="1800" dirty="0"/>
              <a:t> </a:t>
            </a:r>
            <a:r>
              <a:rPr lang="ko-KR" altLang="en-US" sz="1800" dirty="0"/>
              <a:t>컨테이너에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옮기기</a:t>
            </a:r>
            <a:br>
              <a:rPr lang="en-US" altLang="ko-KR" sz="1800" dirty="0"/>
            </a:br>
            <a:r>
              <a:rPr lang="en-US" altLang="ko-KR" sz="1800" dirty="0"/>
              <a:t>(cd /home/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) -&gt;(</a:t>
            </a:r>
            <a:r>
              <a:rPr lang="en-US" altLang="ko-KR" sz="1800" dirty="0" err="1"/>
              <a:t>ll</a:t>
            </a:r>
            <a:r>
              <a:rPr lang="en-US" altLang="ko-KR" sz="1800" dirty="0"/>
              <a:t>) -&gt; (docker cp apache-tomcat-9.0.36.tar.gz myubuntu-0.1:/root)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4</a:t>
            </a:r>
            <a:r>
              <a:rPr lang="en-US" altLang="ko-KR" sz="1800" dirty="0"/>
              <a:t>. </a:t>
            </a:r>
            <a:r>
              <a:rPr lang="ko-KR" altLang="en-US" sz="1800" dirty="0"/>
              <a:t>컨테이너로 접속 후 파일 확인</a:t>
            </a:r>
            <a:br>
              <a:rPr lang="en-US" altLang="ko-KR" sz="1800" dirty="0"/>
            </a:br>
            <a:r>
              <a:rPr lang="en-US" altLang="ko-KR" sz="1800" dirty="0"/>
              <a:t>(docker attach </a:t>
            </a:r>
            <a:r>
              <a:rPr lang="en-US" altLang="ko-KR" sz="1800" dirty="0" err="1"/>
              <a:t>myubuntu</a:t>
            </a:r>
            <a:r>
              <a:rPr lang="en-US" altLang="ko-KR" sz="1800" dirty="0"/>
              <a:t>) -&gt; (cd /root) -&gt; (</a:t>
            </a:r>
            <a:r>
              <a:rPr lang="en-US" altLang="ko-KR" sz="1800" dirty="0" err="1"/>
              <a:t>ll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en-US" altLang="ko-KR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58F0CD-4DDB-474A-9037-E45972ED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52" y="0"/>
            <a:ext cx="4645647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E1158-94C3-48AB-9022-861531C3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51" y="3861558"/>
            <a:ext cx="4645647" cy="29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8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8DB83B5-2E05-44F7-8602-E039505E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1027832"/>
            <a:ext cx="6668265" cy="5638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5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압축해제 후 파일 이동 후 별칭 </a:t>
            </a:r>
            <a:r>
              <a:rPr lang="ko-KR" altLang="en-US" sz="1800" dirty="0" err="1"/>
              <a:t>지어주기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(tar </a:t>
            </a:r>
            <a:r>
              <a:rPr lang="en-US" altLang="ko-KR" sz="1800" dirty="0" err="1"/>
              <a:t>xzf</a:t>
            </a:r>
            <a:r>
              <a:rPr lang="en-US" altLang="ko-KR" sz="1800" dirty="0"/>
              <a:t> apache-tomcat-9.0.36.tar.gz) -&gt; (mv apache-tomcat-9.0.36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/local) -&gt; (ln -s apache-tomcat-9.0.36/ tomcat)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6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ko-KR" altLang="en-US" sz="1800" dirty="0"/>
              <a:t> 환경변수 설정 후 </a:t>
            </a:r>
            <a:r>
              <a:rPr lang="en-US" altLang="ko-KR" sz="1800" dirty="0"/>
              <a:t>source /root/.</a:t>
            </a:r>
            <a:r>
              <a:rPr lang="en-US" altLang="ko-KR" sz="1800" dirty="0" err="1"/>
              <a:t>bashrc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기존에 설정되어 있던 설정에 덮어 써준다</a:t>
            </a:r>
            <a:r>
              <a:rPr lang="en-US" altLang="ko-KR" sz="1800" dirty="0"/>
              <a:t>)</a:t>
            </a:r>
            <a:br>
              <a:rPr lang="en-US" altLang="ko-KR" sz="2400" dirty="0"/>
            </a:br>
            <a:r>
              <a:rPr lang="en-US" altLang="ko-KR" sz="1800" dirty="0"/>
              <a:t>(vi /root/.</a:t>
            </a:r>
            <a:r>
              <a:rPr lang="en-US" altLang="ko-KR" sz="1800" dirty="0" err="1"/>
              <a:t>bashrc</a:t>
            </a:r>
            <a:r>
              <a:rPr lang="en-US" altLang="ko-KR" sz="1800" dirty="0"/>
              <a:t>) -&gt; </a:t>
            </a:r>
            <a:br>
              <a:rPr lang="en-US" altLang="ko-KR" sz="1800" dirty="0"/>
            </a:br>
            <a:r>
              <a:rPr lang="ko-KR" altLang="ko-KR" sz="1300" dirty="0" err="1"/>
              <a:t>export</a:t>
            </a:r>
            <a:r>
              <a:rPr lang="ko-KR" altLang="ko-KR" sz="1300" dirty="0"/>
              <a:t> JAVA_HOME=/</a:t>
            </a:r>
            <a:r>
              <a:rPr lang="ko-KR" altLang="ko-KR" sz="1300" dirty="0" err="1"/>
              <a:t>usr</a:t>
            </a:r>
            <a:r>
              <a:rPr lang="ko-KR" altLang="ko-KR" sz="1300" dirty="0"/>
              <a:t>/</a:t>
            </a:r>
            <a:r>
              <a:rPr lang="ko-KR" altLang="ko-KR" sz="1300" dirty="0" err="1"/>
              <a:t>local</a:t>
            </a:r>
            <a:r>
              <a:rPr lang="ko-KR" altLang="ko-KR" sz="1300" dirty="0"/>
              <a:t>/</a:t>
            </a:r>
            <a:r>
              <a:rPr lang="ko-KR" altLang="ko-KR" sz="1300" dirty="0" err="1"/>
              <a:t>java</a:t>
            </a:r>
            <a:br>
              <a:rPr lang="ko-KR" altLang="en-US" sz="1300" dirty="0"/>
            </a:br>
            <a:r>
              <a:rPr lang="ko-KR" altLang="ko-KR" sz="1300" dirty="0" err="1"/>
              <a:t>export</a:t>
            </a:r>
            <a:r>
              <a:rPr lang="ko-KR" altLang="ko-KR" sz="1300" dirty="0"/>
              <a:t> CATALINA_HOME=/</a:t>
            </a:r>
            <a:r>
              <a:rPr lang="ko-KR" altLang="ko-KR" sz="1300" dirty="0" err="1"/>
              <a:t>usr</a:t>
            </a:r>
            <a:r>
              <a:rPr lang="ko-KR" altLang="ko-KR" sz="1300" dirty="0"/>
              <a:t>/</a:t>
            </a:r>
            <a:r>
              <a:rPr lang="ko-KR" altLang="ko-KR" sz="1300" dirty="0" err="1"/>
              <a:t>local</a:t>
            </a:r>
            <a:r>
              <a:rPr lang="ko-KR" altLang="ko-KR" sz="1300" dirty="0"/>
              <a:t>/</a:t>
            </a:r>
            <a:r>
              <a:rPr lang="ko-KR" altLang="ko-KR" sz="1300" dirty="0" err="1"/>
              <a:t>tomcat</a:t>
            </a:r>
            <a:br>
              <a:rPr lang="ko-KR" altLang="en-US" sz="1300" dirty="0"/>
            </a:br>
            <a:r>
              <a:rPr lang="ko-KR" altLang="ko-KR" sz="1300" dirty="0" err="1"/>
              <a:t>export</a:t>
            </a:r>
            <a:r>
              <a:rPr lang="ko-KR" altLang="ko-KR" sz="1300" dirty="0"/>
              <a:t> PATH=$JAVA_HOME/</a:t>
            </a:r>
            <a:r>
              <a:rPr lang="ko-KR" altLang="ko-KR" sz="1300" dirty="0" err="1"/>
              <a:t>bin</a:t>
            </a:r>
            <a:r>
              <a:rPr lang="ko-KR" altLang="ko-KR" sz="1300" dirty="0"/>
              <a:t>:$CATALINA_HOME/</a:t>
            </a:r>
            <a:r>
              <a:rPr lang="ko-KR" altLang="ko-KR" sz="1300" dirty="0" err="1"/>
              <a:t>bin</a:t>
            </a:r>
            <a:r>
              <a:rPr lang="ko-KR" altLang="ko-KR" sz="1300" dirty="0"/>
              <a:t>:$PATH</a:t>
            </a:r>
            <a:br>
              <a:rPr lang="ko-KR" altLang="en-US" sz="1300" dirty="0"/>
            </a:br>
            <a:r>
              <a:rPr lang="en-US" altLang="ko-KR" sz="1300" dirty="0"/>
              <a:t>export </a:t>
            </a:r>
            <a:r>
              <a:rPr lang="ko-KR" altLang="ko-KR" sz="1300" dirty="0"/>
              <a:t>CLASSPATH=.:$JAVA_HOME/</a:t>
            </a:r>
            <a:r>
              <a:rPr lang="ko-KR" altLang="ko-KR" sz="1300" dirty="0" err="1"/>
              <a:t>jre</a:t>
            </a:r>
            <a:r>
              <a:rPr lang="ko-KR" altLang="ko-KR" sz="1300" dirty="0"/>
              <a:t>/</a:t>
            </a:r>
            <a:r>
              <a:rPr lang="ko-KR" altLang="ko-KR" sz="1300" dirty="0" err="1"/>
              <a:t>lib</a:t>
            </a:r>
            <a:r>
              <a:rPr lang="ko-KR" altLang="ko-KR" sz="1300" dirty="0"/>
              <a:t>/</a:t>
            </a:r>
            <a:r>
              <a:rPr lang="ko-KR" altLang="ko-KR" sz="1300" dirty="0" err="1"/>
              <a:t>ext</a:t>
            </a:r>
            <a:r>
              <a:rPr lang="ko-KR" altLang="ko-KR" sz="1300" dirty="0"/>
              <a:t>:$JAVA_HOME/</a:t>
            </a:r>
            <a:r>
              <a:rPr lang="ko-KR" altLang="ko-KR" sz="1300" dirty="0" err="1"/>
              <a:t>lib</a:t>
            </a:r>
            <a:r>
              <a:rPr lang="ko-KR" altLang="ko-KR" sz="1300" dirty="0"/>
              <a:t>/</a:t>
            </a:r>
            <a:r>
              <a:rPr lang="ko-KR" altLang="ko-KR" sz="1300" dirty="0" err="1"/>
              <a:t>tools.jar</a:t>
            </a:r>
            <a:r>
              <a:rPr lang="ko-KR" altLang="ko-KR" sz="1300" dirty="0"/>
              <a:t>:$CATALINA_HOME/</a:t>
            </a:r>
            <a:r>
              <a:rPr lang="ko-KR" altLang="ko-KR" sz="1300" dirty="0" err="1"/>
              <a:t>lib</a:t>
            </a:r>
            <a:r>
              <a:rPr lang="ko-KR" altLang="ko-KR" sz="1300" dirty="0"/>
              <a:t>/</a:t>
            </a:r>
            <a:r>
              <a:rPr lang="ko-KR" altLang="ko-KR" sz="1300" dirty="0" err="1"/>
              <a:t>jsp-api.jar</a:t>
            </a:r>
            <a:r>
              <a:rPr lang="ko-KR" altLang="ko-KR" sz="1300" dirty="0"/>
              <a:t>:$CATALINA_HOME/</a:t>
            </a:r>
            <a:r>
              <a:rPr lang="ko-KR" altLang="ko-KR" sz="1300" dirty="0" err="1"/>
              <a:t>lib</a:t>
            </a:r>
            <a:r>
              <a:rPr lang="ko-KR" altLang="ko-KR" sz="1300" dirty="0"/>
              <a:t>/servlet-api.jar</a:t>
            </a:r>
            <a:br>
              <a:rPr lang="ko-KR" altLang="en-US" sz="1300" dirty="0"/>
            </a:br>
            <a:r>
              <a:rPr lang="ko-KR" altLang="ko-KR" sz="1300" dirty="0" err="1"/>
              <a:t>export</a:t>
            </a:r>
            <a:r>
              <a:rPr lang="ko-KR" altLang="ko-KR" sz="1300" dirty="0"/>
              <a:t> LC_ALL=C.UTF-8</a:t>
            </a:r>
            <a:endParaRPr lang="en-US" altLang="ko-KR" sz="1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5DB1E0E-EB51-42B5-B086-5CF90111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51" y="3036702"/>
            <a:ext cx="4645647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8CBFFD-0D2E-4EA9-A835-FE80F06C7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21" y="0"/>
            <a:ext cx="4609777" cy="29848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C7D63D1-D404-42BA-BA3C-69F6B0A4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58" y="6327133"/>
            <a:ext cx="3516766" cy="58273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37B296-4839-4F8D-98AA-45083E16A390}"/>
              </a:ext>
            </a:extLst>
          </p:cNvPr>
          <p:cNvCxnSpPr/>
          <p:nvPr/>
        </p:nvCxnSpPr>
        <p:spPr>
          <a:xfrm>
            <a:off x="10058400" y="6021531"/>
            <a:ext cx="0" cy="31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7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800DBA-C65B-489B-B3B1-BD1E0D1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32" y="2306190"/>
            <a:ext cx="6067780" cy="1854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7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  <a:br>
              <a:rPr lang="en-US" altLang="ko-KR" sz="1800" dirty="0"/>
            </a:br>
            <a:r>
              <a:rPr lang="en-US" altLang="ko-KR" sz="1800" dirty="0"/>
              <a:t>	($CATALINA_HOME/bin/startup.sh)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8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톰켓</a:t>
            </a:r>
            <a:r>
              <a:rPr lang="en-US" altLang="ko-KR" sz="1800" dirty="0"/>
              <a:t> </a:t>
            </a:r>
            <a:r>
              <a:rPr lang="ko-KR" altLang="en-US" sz="1800" dirty="0"/>
              <a:t>정지</a:t>
            </a:r>
            <a:br>
              <a:rPr lang="en-US" altLang="ko-KR" sz="1800" dirty="0"/>
            </a:br>
            <a:r>
              <a:rPr lang="en-US" altLang="ko-KR" sz="1800" dirty="0"/>
              <a:t> 	(</a:t>
            </a:r>
            <a:r>
              <a:rPr lang="ko-KR" altLang="en-US" sz="1800" dirty="0"/>
              <a:t>중지</a:t>
            </a:r>
            <a:r>
              <a:rPr lang="en-US" altLang="ko-KR" sz="1800" dirty="0"/>
              <a:t>: $CATALINA_HOME/bin/shutdown.sh)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 descr="스크린샷, 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6E5D310A-2146-4E11-B4CB-C788F407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53" y="1936585"/>
            <a:ext cx="4645647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F6BBBF-7D74-497D-A936-43A4F2FC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75" y="1022118"/>
            <a:ext cx="9132946" cy="2406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컨테이너 </a:t>
            </a:r>
            <a:r>
              <a:rPr lang="en-US" altLang="ko-K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ko-KR" alt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이미지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05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800DBA-C65B-489B-B3B1-BD1E0D1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5690587" cy="4752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dirty="0"/>
              <a:t>1. Docker login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Docker commit [</a:t>
            </a:r>
            <a:r>
              <a:rPr lang="ko-KR" altLang="en-US" sz="1800" dirty="0"/>
              <a:t>컨테이너명</a:t>
            </a:r>
            <a:r>
              <a:rPr lang="en-US" altLang="ko-KR" sz="1800" dirty="0"/>
              <a:t>] [</a:t>
            </a:r>
            <a:r>
              <a:rPr lang="ko-KR" altLang="en-US" sz="1800" dirty="0" err="1"/>
              <a:t>새로만들</a:t>
            </a:r>
            <a:r>
              <a:rPr lang="en-US" altLang="ko-KR" sz="1800" dirty="0"/>
              <a:t> </a:t>
            </a:r>
            <a:r>
              <a:rPr lang="ko-KR" altLang="en-US" sz="1800" dirty="0"/>
              <a:t>이미지명</a:t>
            </a:r>
            <a:r>
              <a:rPr lang="en-US" altLang="ko-KR" sz="1800" dirty="0"/>
              <a:t>]:[</a:t>
            </a:r>
            <a:r>
              <a:rPr lang="ko-KR" altLang="en-US" sz="1800" dirty="0" err="1"/>
              <a:t>버전명</a:t>
            </a:r>
            <a:r>
              <a:rPr lang="en-US" altLang="ko-KR" sz="1800" dirty="0"/>
              <a:t>]</a:t>
            </a:r>
            <a:br>
              <a:rPr lang="en-US" altLang="ko-KR" sz="1800" dirty="0"/>
            </a:br>
            <a:r>
              <a:rPr lang="en-US" altLang="ko-KR" sz="1800" dirty="0"/>
              <a:t> (docker commit </a:t>
            </a:r>
            <a:r>
              <a:rPr lang="en-US" altLang="ko-KR" sz="1800" dirty="0" err="1"/>
              <a:t>myubuntu</a:t>
            </a:r>
            <a:r>
              <a:rPr lang="en-US" altLang="ko-KR" sz="1800" dirty="0"/>
              <a:t> rnvl898)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Docker tagging (docker tag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/ubuntu:0.1[</a:t>
            </a:r>
            <a:r>
              <a:rPr lang="ko-KR" altLang="en-US" sz="1800" dirty="0" err="1"/>
              <a:t>도커아이디</a:t>
            </a:r>
            <a:r>
              <a:rPr lang="en-US" altLang="ko-KR" sz="1800" dirty="0"/>
              <a:t>]/ubuntu:0.1)</a:t>
            </a:r>
            <a:br>
              <a:rPr lang="en-US" altLang="ko-KR" sz="1800" dirty="0"/>
            </a:br>
            <a:r>
              <a:rPr lang="en-US" altLang="ko-KR" sz="1800" dirty="0"/>
              <a:t>(Docker tag rnvl898/kopo:0.1)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 err="1"/>
              <a:t>도커</a:t>
            </a:r>
            <a:r>
              <a:rPr lang="ko-KR" altLang="en-US" sz="1800" dirty="0"/>
              <a:t> 허브에 이미지 업로드 </a:t>
            </a:r>
            <a:br>
              <a:rPr lang="en-US" altLang="ko-KR" sz="1800" dirty="0"/>
            </a:br>
            <a:r>
              <a:rPr lang="en-US" altLang="ko-KR" sz="1800" dirty="0"/>
              <a:t>	(docker push rnvl898/kopoL0.1)</a:t>
            </a:r>
            <a:br>
              <a:rPr lang="en-US" altLang="ko-KR" sz="1800" dirty="0"/>
            </a:br>
            <a:endParaRPr lang="en-US" altLang="ko-KR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B6E9F9-1148-4C7F-9EC3-8FF54FC3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07" y="4174434"/>
            <a:ext cx="4857133" cy="26835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A97B45-B8B9-4A6E-9151-E3FF7D81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88" y="-54016"/>
            <a:ext cx="4822468" cy="26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E2626E-D9F3-4C0C-9B38-F3536248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  <a:b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도커에</a:t>
            </a: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jdk</a:t>
            </a:r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설치</a:t>
            </a:r>
            <a:b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도커에</a:t>
            </a:r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tomcat </a:t>
            </a:r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설치</a:t>
            </a:r>
            <a:b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컨테이너 </a:t>
            </a: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ko-KR" alt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이미지</a:t>
            </a:r>
            <a:b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altLang="ko-KR" sz="4100" dirty="0"/>
              <a:t>troubleshooting</a:t>
            </a:r>
            <a:endParaRPr lang="ko-KR" alt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95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F2772-AE03-491C-B11F-1712D7EE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2590311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</a:rPr>
              <a:t>*</a:t>
            </a:r>
            <a:r>
              <a:rPr lang="ko-KR" altLang="en-US" sz="2500" dirty="0" err="1">
                <a:solidFill>
                  <a:srgbClr val="FF0000"/>
                </a:solidFill>
              </a:rPr>
              <a:t>도커</a:t>
            </a:r>
            <a:r>
              <a:rPr lang="ko-KR" altLang="en-US" sz="2500" dirty="0">
                <a:solidFill>
                  <a:srgbClr val="FF0000"/>
                </a:solidFill>
              </a:rPr>
              <a:t> 허브에 </a:t>
            </a:r>
            <a:r>
              <a:rPr lang="en-US" altLang="ko-KR" sz="2500" dirty="0">
                <a:solidFill>
                  <a:srgbClr val="FF0000"/>
                </a:solidFill>
              </a:rPr>
              <a:t>push</a:t>
            </a:r>
            <a:r>
              <a:rPr lang="ko-KR" altLang="en-US" sz="2500" dirty="0">
                <a:solidFill>
                  <a:srgbClr val="FF0000"/>
                </a:solidFill>
              </a:rPr>
              <a:t>할 때 </a:t>
            </a:r>
            <a:r>
              <a:rPr lang="en-US" altLang="ko-KR" sz="2500" dirty="0">
                <a:solidFill>
                  <a:srgbClr val="FF0000"/>
                </a:solidFill>
              </a:rPr>
              <a:t>denied </a:t>
            </a:r>
            <a:r>
              <a:rPr lang="ko-KR" altLang="en-US" sz="2500" dirty="0">
                <a:solidFill>
                  <a:srgbClr val="FF0000"/>
                </a:solidFill>
              </a:rPr>
              <a:t>오류 뜸</a:t>
            </a:r>
            <a:br>
              <a:rPr lang="en-US" altLang="ko-KR" sz="2500" dirty="0">
                <a:solidFill>
                  <a:srgbClr val="FF0000"/>
                </a:solidFill>
              </a:rPr>
            </a:b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ko-KR" altLang="en-US" sz="2500" dirty="0">
                <a:solidFill>
                  <a:srgbClr val="FF0000"/>
                </a:solidFill>
              </a:rPr>
              <a:t>해결방법</a:t>
            </a:r>
            <a:r>
              <a:rPr lang="en-US" altLang="ko-KR" sz="2500" dirty="0">
                <a:solidFill>
                  <a:srgbClr val="FF0000"/>
                </a:solidFill>
              </a:rPr>
              <a:t>: Docker tagging </a:t>
            </a:r>
            <a:r>
              <a:rPr lang="ko-KR" altLang="en-US" sz="2500" dirty="0">
                <a:solidFill>
                  <a:srgbClr val="FF0000"/>
                </a:solidFill>
              </a:rPr>
              <a:t>할 때 꼭 </a:t>
            </a:r>
            <a:r>
              <a:rPr lang="ko-KR" altLang="en-US" sz="2500" dirty="0" err="1">
                <a:solidFill>
                  <a:srgbClr val="FF0000"/>
                </a:solidFill>
              </a:rPr>
              <a:t>도커</a:t>
            </a:r>
            <a:r>
              <a:rPr lang="ko-KR" altLang="en-US" sz="2500" dirty="0">
                <a:solidFill>
                  <a:srgbClr val="FF0000"/>
                </a:solidFill>
              </a:rPr>
              <a:t> 아이디명이 들어가야함</a:t>
            </a:r>
            <a:br>
              <a:rPr lang="en-US" altLang="ko-KR" sz="2500" dirty="0">
                <a:solidFill>
                  <a:srgbClr val="FF0000"/>
                </a:solidFill>
              </a:rPr>
            </a:b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*</a:t>
            </a:r>
            <a:r>
              <a:rPr lang="ko-KR" altLang="en-US" sz="2500" dirty="0">
                <a:solidFill>
                  <a:srgbClr val="FF0000"/>
                </a:solidFill>
              </a:rPr>
              <a:t>기존 명령</a:t>
            </a: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(docker commit </a:t>
            </a:r>
            <a:r>
              <a:rPr lang="en-US" altLang="ko-KR" sz="2500" dirty="0" err="1">
                <a:solidFill>
                  <a:srgbClr val="FF0000"/>
                </a:solidFill>
              </a:rPr>
              <a:t>myubuntu</a:t>
            </a: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r>
              <a:rPr lang="en-US" altLang="ko-KR" sz="2500" dirty="0" err="1">
                <a:solidFill>
                  <a:srgbClr val="FF0000"/>
                </a:solidFill>
              </a:rPr>
              <a:t>kopo</a:t>
            </a:r>
            <a:r>
              <a:rPr lang="en-US" altLang="ko-KR" sz="2500" dirty="0">
                <a:solidFill>
                  <a:srgbClr val="FF0000"/>
                </a:solidFill>
              </a:rPr>
              <a:t>/ubuntu:0.1 -&gt; docker tag </a:t>
            </a:r>
            <a:r>
              <a:rPr lang="en-US" altLang="ko-KR" sz="2500" dirty="0" err="1">
                <a:solidFill>
                  <a:srgbClr val="FF0000"/>
                </a:solidFill>
              </a:rPr>
              <a:t>kopo</a:t>
            </a:r>
            <a:r>
              <a:rPr lang="en-US" altLang="ko-KR" sz="2500" dirty="0">
                <a:solidFill>
                  <a:srgbClr val="FF0000"/>
                </a:solidFill>
              </a:rPr>
              <a:t>/ubuntu:0.1 rnvl898/ubuntu:0.1)</a:t>
            </a:r>
            <a:br>
              <a:rPr lang="en-US" altLang="ko-KR" sz="2500" dirty="0">
                <a:solidFill>
                  <a:srgbClr val="FF0000"/>
                </a:solidFill>
              </a:rPr>
            </a:b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*</a:t>
            </a:r>
            <a:r>
              <a:rPr lang="ko-KR" altLang="en-US" sz="2500" dirty="0">
                <a:solidFill>
                  <a:srgbClr val="FF0000"/>
                </a:solidFill>
              </a:rPr>
              <a:t>개선 명령</a:t>
            </a: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(docker commit </a:t>
            </a:r>
            <a:r>
              <a:rPr lang="en-US" altLang="ko-KR" sz="2500" dirty="0" err="1">
                <a:solidFill>
                  <a:srgbClr val="FF0000"/>
                </a:solidFill>
              </a:rPr>
              <a:t>myubuntu</a:t>
            </a:r>
            <a:r>
              <a:rPr lang="en-US" altLang="ko-KR" sz="2500" dirty="0">
                <a:solidFill>
                  <a:srgbClr val="FF0000"/>
                </a:solidFill>
              </a:rPr>
              <a:t> rnvl898 -&gt;  docker tag rnvl898 rnvl898/kopo:0.1)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4B45F8-E7A7-4345-9C3C-59496C53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4612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4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E0C233-871D-4864-8D75-77FBEDD4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0" y="342072"/>
            <a:ext cx="8919408" cy="454798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ADB7F40-0778-4BB3-ACFE-C1C80599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0" y="521438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허브에 이미지 업로드 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9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875C1E-3F4A-428B-9C18-E24FF757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5059315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altLang="ko-KR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TroubleShooting</a:t>
            </a:r>
            <a:endParaRPr lang="en-US" altLang="ko-KR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816E29C0-66D6-4165-8E92-CB027376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6810" y="382384"/>
            <a:ext cx="6118169" cy="6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5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51A2E-9C63-4099-BAA3-7AA92E67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094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Putty</a:t>
            </a:r>
            <a:r>
              <a:rPr lang="ko-KR" altLang="en-US" dirty="0"/>
              <a:t>가 연결이 되지 않았던 이유는 </a:t>
            </a:r>
            <a:r>
              <a:rPr lang="en-US" altLang="ko-KR" dirty="0" err="1"/>
              <a:t>ssh</a:t>
            </a:r>
            <a:r>
              <a:rPr lang="ko-KR" altLang="en-US" dirty="0"/>
              <a:t>가 작동하지 않았기 때문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해결 방법</a:t>
            </a:r>
            <a:r>
              <a:rPr lang="en-US" altLang="ko-KR" dirty="0"/>
              <a:t>: </a:t>
            </a:r>
            <a:r>
              <a:rPr lang="en-US" altLang="ko-KR" dirty="0" err="1"/>
              <a:t>ssh</a:t>
            </a:r>
            <a:r>
              <a:rPr lang="ko-KR" altLang="en-US" dirty="0"/>
              <a:t>를 설치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7A85A5-0AD2-49F2-899D-3A7353E4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8734" cy="46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27DB91-5E01-4CB3-B970-6D7C0A06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4470" cy="475029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DA85025-16B8-42F0-B842-46ECCF43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" y="53997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Step1. root </a:t>
            </a:r>
            <a:r>
              <a:rPr lang="ko-KR" altLang="en-US" dirty="0"/>
              <a:t>계정으로 접속 후 </a:t>
            </a:r>
            <a:r>
              <a:rPr lang="en-US" altLang="ko-KR" dirty="0"/>
              <a:t>22</a:t>
            </a:r>
            <a:r>
              <a:rPr lang="ko-KR" altLang="en-US" dirty="0"/>
              <a:t>번 포트가 작동하고 있는지 확인 </a:t>
            </a:r>
            <a:r>
              <a:rPr lang="en-US" altLang="ko-KR" dirty="0"/>
              <a:t>(</a:t>
            </a:r>
            <a:r>
              <a:rPr lang="ko-KR" altLang="en-US" dirty="0"/>
              <a:t>현재 작동</a:t>
            </a:r>
            <a:r>
              <a:rPr lang="en-US" altLang="ko-KR" dirty="0"/>
              <a:t>x)</a:t>
            </a:r>
            <a:br>
              <a:rPr lang="en-US" altLang="ko-KR" dirty="0"/>
            </a:br>
            <a:r>
              <a:rPr lang="en-US" altLang="ko-KR" dirty="0"/>
              <a:t>(netstat –</a:t>
            </a:r>
            <a:r>
              <a:rPr lang="en-US" altLang="ko-KR" dirty="0" err="1"/>
              <a:t>antp</a:t>
            </a:r>
            <a:r>
              <a:rPr lang="en-US" altLang="ko-KR" dirty="0"/>
              <a:t> | grep 22)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7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7CDF9-B239-41B5-BD73-701C4268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5259855"/>
            <a:ext cx="10515600" cy="1325563"/>
          </a:xfrm>
        </p:spPr>
        <p:txBody>
          <a:bodyPr/>
          <a:lstStyle/>
          <a:p>
            <a:r>
              <a:rPr lang="en-US" altLang="ko-KR" dirty="0"/>
              <a:t>Step 2. </a:t>
            </a:r>
            <a:r>
              <a:rPr lang="ko-KR" altLang="en-US" dirty="0"/>
              <a:t>사용 가능한 패키지들과 버전들의 리스트를 업데이트</a:t>
            </a:r>
            <a:r>
              <a:rPr lang="en-US" altLang="ko-KR" dirty="0"/>
              <a:t>.(apt-get</a:t>
            </a:r>
            <a:r>
              <a:rPr lang="ko-KR" altLang="en-US" dirty="0"/>
              <a:t> </a:t>
            </a:r>
            <a:r>
              <a:rPr lang="en-US" altLang="ko-KR" dirty="0"/>
              <a:t>update)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E51ACE-AA0B-4FB0-892D-50DFEA05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05"/>
            <a:ext cx="80391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3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E6C3-BF1F-4B6E-9276-51CE2475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83" y="5222669"/>
            <a:ext cx="10515600" cy="1325563"/>
          </a:xfrm>
        </p:spPr>
        <p:txBody>
          <a:bodyPr/>
          <a:lstStyle/>
          <a:p>
            <a:r>
              <a:rPr lang="en-US" altLang="ko-KR" dirty="0"/>
              <a:t>Step 3. </a:t>
            </a:r>
            <a:r>
              <a:rPr lang="en-US" altLang="ko-KR" dirty="0" err="1"/>
              <a:t>ssh</a:t>
            </a:r>
            <a:r>
              <a:rPr lang="ko-KR" altLang="en-US" dirty="0"/>
              <a:t>가 작동하는지 확인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ssh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CBFA0-73CA-4530-9494-40839556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" y="0"/>
            <a:ext cx="80772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686-F926-4ACD-BEF9-AA96B535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5410461"/>
            <a:ext cx="10515600" cy="1325563"/>
          </a:xfrm>
        </p:spPr>
        <p:txBody>
          <a:bodyPr/>
          <a:lstStyle/>
          <a:p>
            <a:r>
              <a:rPr lang="en-US" altLang="ko-KR" dirty="0"/>
              <a:t>Step 4. </a:t>
            </a:r>
            <a:r>
              <a:rPr lang="en-US" altLang="ko-KR" dirty="0" err="1"/>
              <a:t>ssh</a:t>
            </a:r>
            <a:r>
              <a:rPr lang="ko-KR" altLang="en-US" dirty="0"/>
              <a:t>를 설치 </a:t>
            </a:r>
            <a:br>
              <a:rPr lang="en-US" altLang="ko-KR" dirty="0"/>
            </a:br>
            <a:r>
              <a:rPr lang="en-US" altLang="ko-KR" dirty="0"/>
              <a:t>(apt-get install </a:t>
            </a:r>
            <a:r>
              <a:rPr lang="en-US" altLang="ko-KR" dirty="0" err="1"/>
              <a:t>ssh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1EF1205-325D-40BB-833C-C598470FD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209816" cy="5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535AE-88F0-42ED-BCC3-928965C4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5532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ko-KR" altLang="en-US" dirty="0"/>
              <a:t>설치 후 </a:t>
            </a:r>
            <a:r>
              <a:rPr lang="ko-KR" altLang="en-US" dirty="0" err="1"/>
              <a:t>포트포워딩</a:t>
            </a:r>
            <a:r>
              <a:rPr lang="en-US" altLang="ko-KR" dirty="0"/>
              <a:t>(22)</a:t>
            </a:r>
            <a:r>
              <a:rPr lang="ko-KR" altLang="en-US" dirty="0"/>
              <a:t> 설정이 되어있는지 확인 </a:t>
            </a:r>
            <a:r>
              <a:rPr lang="en-US" altLang="ko-KR" dirty="0"/>
              <a:t>(netstat –</a:t>
            </a:r>
            <a:r>
              <a:rPr lang="en-US" altLang="ko-KR" dirty="0" err="1"/>
              <a:t>antp</a:t>
            </a:r>
            <a:r>
              <a:rPr lang="en-US" altLang="ko-KR" dirty="0"/>
              <a:t> | grep 22)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88F20F-B62F-47CD-B0C3-D1B6965F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2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9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BD55B6-1A28-4B42-B9CF-113DE3D5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0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FE7F3D-8D19-4FD9-93F5-358A4FF8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도커에</a:t>
            </a:r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jdk</a:t>
            </a:r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9115C-C06D-4E01-942D-27BCCE33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5308185"/>
            <a:ext cx="10515600" cy="1325563"/>
          </a:xfrm>
        </p:spPr>
        <p:txBody>
          <a:bodyPr/>
          <a:lstStyle/>
          <a:p>
            <a:r>
              <a:rPr lang="en-US" altLang="ko-KR" dirty="0"/>
              <a:t>Ubuntu</a:t>
            </a:r>
            <a:r>
              <a:rPr lang="ko-KR" altLang="en-US" dirty="0"/>
              <a:t>로 가상머신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60F02-CE29-4AF3-8515-52FB42FD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75173" cy="47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37FFEF-A6B0-4169-BF6E-2AB81F40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42" y="4874459"/>
            <a:ext cx="6690360" cy="3072393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</a:t>
            </a:r>
            <a:r>
              <a:rPr lang="en-US" altLang="ko-KR" sz="1800" dirty="0"/>
              <a:t>. Putty 127.0.0.1 : 22</a:t>
            </a:r>
            <a:r>
              <a:rPr lang="ko-KR" altLang="en-US" sz="1800" dirty="0"/>
              <a:t>접속 후 </a:t>
            </a:r>
            <a:r>
              <a:rPr lang="en-US" altLang="ko-KR" sz="1800" dirty="0"/>
              <a:t>root password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kopo</a:t>
            </a:r>
            <a:r>
              <a:rPr lang="ko-KR" altLang="en-US" sz="1800" dirty="0" err="1"/>
              <a:t>로변경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	(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passwd root /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Step2</a:t>
            </a:r>
            <a:r>
              <a:rPr lang="en-US" altLang="ko-KR" sz="1800" dirty="0"/>
              <a:t>. root</a:t>
            </a:r>
            <a:r>
              <a:rPr lang="ko-KR" altLang="en-US" sz="1800" dirty="0"/>
              <a:t>계정으로 접속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su</a:t>
            </a:r>
            <a:r>
              <a:rPr lang="en-US" altLang="ko-KR" sz="1800" dirty="0"/>
              <a:t> -)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Step3</a:t>
            </a:r>
            <a:r>
              <a:rPr lang="en-US" altLang="ko-KR" sz="1800" dirty="0"/>
              <a:t>. </a:t>
            </a:r>
            <a:r>
              <a:rPr lang="ko-KR" altLang="en-US" sz="1800" dirty="0"/>
              <a:t>패키지와 버전을 업데이트 </a:t>
            </a:r>
            <a:r>
              <a:rPr lang="en-US" altLang="ko-KR" sz="1800" dirty="0"/>
              <a:t>(apt-get update)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Step4</a:t>
            </a:r>
            <a:r>
              <a:rPr lang="en-US" altLang="ko-KR" sz="1800" dirty="0"/>
              <a:t>. apt-get install </a:t>
            </a:r>
            <a:r>
              <a:rPr lang="en-US" altLang="ko-KR" sz="1800" dirty="0" err="1"/>
              <a:t>libltdl</a:t>
            </a:r>
            <a:r>
              <a:rPr lang="en-US" altLang="ko-KR" sz="1800" dirty="0"/>
              <a:t>-dev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Step5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도커이미지</a:t>
            </a:r>
            <a:r>
              <a:rPr lang="en-US" altLang="ko-KR" sz="1800" dirty="0"/>
              <a:t> </a:t>
            </a:r>
            <a:r>
              <a:rPr lang="ko-KR" altLang="en-US" sz="1800" dirty="0"/>
              <a:t>가져오기 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en-US" altLang="ko-KR" sz="1800" dirty="0" err="1"/>
              <a:t>wget</a:t>
            </a:r>
            <a:r>
              <a:rPr lang="en-US" altLang="ko-KR" sz="1800" dirty="0"/>
              <a:t> </a:t>
            </a:r>
            <a:r>
              <a:rPr lang="en-US" altLang="ko-KR" sz="1800" dirty="0">
                <a:hlinkClick r:id="rId3"/>
              </a:rPr>
              <a:t>https://download.docker.com/linux/ubuntu/dists/xenial/pool/stable/amd64/docker-ce_17.06.2~ce-0~ubuntu_amd64.deb</a:t>
            </a:r>
            <a:r>
              <a:rPr lang="en-US" altLang="ko-KR" sz="1800" dirty="0"/>
              <a:t> 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Step6</a:t>
            </a:r>
            <a:r>
              <a:rPr lang="en-US" altLang="ko-KR" sz="1800" dirty="0"/>
              <a:t>. </a:t>
            </a:r>
            <a:r>
              <a:rPr lang="ko-KR" altLang="en-US" sz="1800" dirty="0"/>
              <a:t>이미지 </a:t>
            </a:r>
            <a:r>
              <a:rPr lang="en-US" altLang="ko-KR" sz="1800" dirty="0"/>
              <a:t>unpacking </a:t>
            </a:r>
            <a:br>
              <a:rPr lang="en-US" altLang="ko-KR" sz="1800" dirty="0"/>
            </a:br>
            <a:r>
              <a:rPr lang="en-US" altLang="ko-KR" sz="1800" dirty="0"/>
              <a:t>	(</a:t>
            </a:r>
            <a:r>
              <a:rPr lang="en-US" altLang="ko-KR" sz="1800" dirty="0" err="1"/>
              <a:t>dpkg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docker-ce_17.06.2~ce-0~ubuntu_amd64.deb)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Step7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도커</a:t>
            </a:r>
            <a:r>
              <a:rPr lang="en-US" altLang="ko-KR" sz="1800" dirty="0"/>
              <a:t> </a:t>
            </a:r>
            <a:r>
              <a:rPr lang="ko-KR" altLang="en-US" sz="1800" dirty="0"/>
              <a:t>버전 확인</a:t>
            </a:r>
            <a:r>
              <a:rPr lang="en-US" altLang="ko-KR" sz="1800" dirty="0"/>
              <a:t> (docker -,-version </a:t>
            </a:r>
            <a:r>
              <a:rPr lang="ko-KR" altLang="en-US" sz="1800" dirty="0"/>
              <a:t>쉼표 없이 </a:t>
            </a:r>
            <a:r>
              <a:rPr lang="ko-KR" altLang="en-US" sz="1800" dirty="0" err="1"/>
              <a:t>붙여야함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endParaRPr lang="en-US" altLang="ko-KR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0FB21A6-8D55-4EAC-B7CA-D1AE9F5F3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62" y="44437"/>
            <a:ext cx="4222737" cy="277645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2DAAB-CB8E-425A-B609-15C051193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64" y="2953513"/>
            <a:ext cx="4299732" cy="283782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07C4FBB-445E-4B99-95DC-9487EAABA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268" y="5923962"/>
            <a:ext cx="4299732" cy="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B7665D-06AA-4429-AB89-2C3FA08F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23" y="1080895"/>
            <a:ext cx="5298376" cy="430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Step8</a:t>
            </a:r>
            <a:r>
              <a:rPr lang="en-US" altLang="ko-KR" sz="1800" dirty="0"/>
              <a:t>. docker </a:t>
            </a:r>
            <a:r>
              <a:rPr lang="ko-KR" altLang="en-US" sz="1800" dirty="0"/>
              <a:t>응용 프로그램을 실행하기 위해 </a:t>
            </a:r>
            <a:r>
              <a:rPr lang="en-US" altLang="ko-KR" sz="1800" dirty="0"/>
              <a:t>compose</a:t>
            </a:r>
            <a:r>
              <a:rPr lang="ko-KR" altLang="en-US" sz="1800" dirty="0"/>
              <a:t>를 설치</a:t>
            </a:r>
            <a:br>
              <a:rPr lang="en-US" altLang="ko-KR" sz="1800" dirty="0"/>
            </a:br>
            <a:r>
              <a:rPr lang="en-US" altLang="ko-KR" sz="1800" dirty="0"/>
              <a:t>(curl -L "https://github.com/docker/compose/releases/download/1.24.0/docker-compose-$(</a:t>
            </a:r>
            <a:r>
              <a:rPr lang="en-US" altLang="ko-KR" sz="1800" dirty="0" err="1"/>
              <a:t>uname</a:t>
            </a:r>
            <a:r>
              <a:rPr lang="en-US" altLang="ko-KR" sz="1800" dirty="0"/>
              <a:t> -s)-$(</a:t>
            </a:r>
            <a:r>
              <a:rPr lang="en-US" altLang="ko-KR" sz="1800" dirty="0" err="1"/>
              <a:t>uname</a:t>
            </a:r>
            <a:r>
              <a:rPr lang="en-US" altLang="ko-KR" sz="1800" dirty="0"/>
              <a:t> -m)" -o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/local/bin/docker-compose)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>
                <a:solidFill>
                  <a:srgbClr val="FF0000"/>
                </a:solidFill>
              </a:rPr>
              <a:t>* curl</a:t>
            </a:r>
            <a:r>
              <a:rPr lang="ko-KR" altLang="en-US" sz="1800" dirty="0">
                <a:solidFill>
                  <a:srgbClr val="FF0000"/>
                </a:solidFill>
              </a:rPr>
              <a:t>이 설치되어 있지 않은 경우는 </a:t>
            </a:r>
            <a:r>
              <a:rPr lang="en-US" altLang="ko-KR" sz="1800" dirty="0">
                <a:solidFill>
                  <a:srgbClr val="FF0000"/>
                </a:solidFill>
              </a:rPr>
              <a:t>apt install curl</a:t>
            </a:r>
            <a:r>
              <a:rPr lang="ko-KR" altLang="en-US" sz="1800" dirty="0">
                <a:solidFill>
                  <a:srgbClr val="FF0000"/>
                </a:solidFill>
              </a:rPr>
              <a:t>을 설치해준다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Step9</a:t>
            </a:r>
            <a:r>
              <a:rPr lang="en-US" altLang="ko-KR" sz="1800" dirty="0"/>
              <a:t>. docker compose </a:t>
            </a:r>
            <a:r>
              <a:rPr lang="ko-KR" altLang="en-US" sz="1800" dirty="0"/>
              <a:t>설치 후 실행 권한 주기 </a:t>
            </a:r>
            <a:br>
              <a:rPr lang="en-US" altLang="ko-KR" sz="1800" dirty="0"/>
            </a:br>
            <a:r>
              <a:rPr lang="en-US" altLang="ko-KR" sz="1800" dirty="0"/>
              <a:t>	(</a:t>
            </a:r>
            <a:r>
              <a:rPr lang="en-US" altLang="ko-KR" sz="1800" dirty="0" err="1"/>
              <a:t>chmod</a:t>
            </a:r>
            <a:r>
              <a:rPr lang="en-US" altLang="ko-KR" sz="1800" dirty="0"/>
              <a:t> +x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/local/bin/docker-compose)</a:t>
            </a:r>
            <a:endParaRPr lang="ko-KR" altLang="en-US" sz="1800" dirty="0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B883CA5-CBB7-42A7-ACC2-F574B853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82" y="1"/>
            <a:ext cx="4551295" cy="2981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D5C23-BB93-4CE4-ACCB-1F3781C3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008" y="3876901"/>
            <a:ext cx="4556991" cy="30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9D1CB-FB8A-40EB-BE0C-25794CC3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29" y="628970"/>
            <a:ext cx="5980358" cy="4234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Step10</a:t>
            </a:r>
            <a:r>
              <a:rPr lang="en-US" altLang="ko-KR" sz="1800" dirty="0"/>
              <a:t>. docker </a:t>
            </a:r>
            <a:r>
              <a:rPr lang="ko-KR" altLang="en-US" sz="1800" dirty="0"/>
              <a:t>버전을 확인 후 최신 우분투 이미지 </a:t>
            </a:r>
            <a:r>
              <a:rPr lang="en-US" altLang="ko-KR" sz="1800" dirty="0"/>
              <a:t>	</a:t>
            </a:r>
            <a:r>
              <a:rPr lang="ko-KR" altLang="en-US" sz="1800" dirty="0" err="1"/>
              <a:t>당겨오기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	   (docker pull </a:t>
            </a:r>
            <a:r>
              <a:rPr lang="en-US" altLang="ko-KR" sz="1800" dirty="0" err="1"/>
              <a:t>ubuntu:latest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Step11</a:t>
            </a:r>
            <a:r>
              <a:rPr lang="en-US" altLang="ko-KR" sz="1800" dirty="0"/>
              <a:t>.</a:t>
            </a:r>
            <a:r>
              <a:rPr lang="ko-KR" altLang="en-US" sz="1800" dirty="0"/>
              <a:t> 컨테이너에 접속</a:t>
            </a:r>
            <a:br>
              <a:rPr lang="en-US" altLang="ko-KR" sz="1800" dirty="0"/>
            </a:br>
            <a:r>
              <a:rPr lang="en-US" altLang="ko-KR" sz="1800" dirty="0"/>
              <a:t>	(docker run -it --name </a:t>
            </a:r>
            <a:r>
              <a:rPr lang="en-US" altLang="ko-KR" sz="1800" dirty="0" err="1"/>
              <a:t>myubuntu</a:t>
            </a:r>
            <a:r>
              <a:rPr lang="en-US" altLang="ko-KR" sz="1800" dirty="0"/>
              <a:t> 	</a:t>
            </a:r>
            <a:r>
              <a:rPr lang="en-US" altLang="ko-KR" sz="1800" dirty="0" err="1"/>
              <a:t>ubuntu:latest</a:t>
            </a:r>
            <a:r>
              <a:rPr lang="en-US" altLang="ko-KR" sz="1800" dirty="0"/>
              <a:t> /bin/bash)</a:t>
            </a:r>
            <a:br>
              <a:rPr lang="en-US" altLang="ko-KR" sz="1800" dirty="0"/>
            </a:br>
            <a:r>
              <a:rPr lang="en-US" altLang="ko-KR" sz="1800" dirty="0"/>
              <a:t>	( </a:t>
            </a:r>
            <a:r>
              <a:rPr lang="en-US" altLang="ko-KR" sz="1800" dirty="0">
                <a:solidFill>
                  <a:srgbClr val="FF0000"/>
                </a:solidFill>
              </a:rPr>
              <a:t>--name </a:t>
            </a:r>
            <a:r>
              <a:rPr lang="en-US" altLang="ko-KR" sz="1800" dirty="0" err="1">
                <a:solidFill>
                  <a:srgbClr val="FF0000"/>
                </a:solidFill>
              </a:rPr>
              <a:t>myubuntu</a:t>
            </a:r>
            <a:r>
              <a:rPr lang="en-US" altLang="ko-KR" sz="1800" dirty="0">
                <a:solidFill>
                  <a:srgbClr val="FF0000"/>
                </a:solidFill>
              </a:rPr>
              <a:t>  </a:t>
            </a:r>
            <a:r>
              <a:rPr lang="ko-KR" altLang="en-US" sz="1800" dirty="0" err="1"/>
              <a:t>어떤걸로</a:t>
            </a:r>
            <a:r>
              <a:rPr lang="ko-KR" altLang="en-US" sz="1800" dirty="0"/>
              <a:t> 만들지 </a:t>
            </a:r>
            <a:r>
              <a:rPr lang="en-US" altLang="ko-KR" sz="1800" dirty="0"/>
              <a:t>naming 	</a:t>
            </a:r>
            <a:r>
              <a:rPr lang="ko-KR" altLang="en-US" sz="1800" dirty="0"/>
              <a:t>해주는 것</a:t>
            </a:r>
            <a:r>
              <a:rPr lang="en-US" altLang="ko-KR" sz="18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3BDD88-3A3C-4971-9411-019CB33D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04" y="-1"/>
            <a:ext cx="4663796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F0C98-2990-4E9C-B56E-F6E87CA0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04" y="3731293"/>
            <a:ext cx="4719558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20F2D9-F464-4FFB-AB94-5F653B1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97" y="1892803"/>
            <a:ext cx="5143001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Step12</a:t>
            </a:r>
            <a:r>
              <a:rPr lang="en-US" altLang="ko-KR" sz="1800" dirty="0"/>
              <a:t>. FileZilla</a:t>
            </a:r>
            <a:r>
              <a:rPr lang="ko-KR" altLang="en-US" sz="1800" dirty="0"/>
              <a:t>에 호스트 연결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	(</a:t>
            </a:r>
            <a:r>
              <a:rPr lang="ko-KR" altLang="en-US" sz="1800" dirty="0"/>
              <a:t>호스트</a:t>
            </a:r>
            <a:r>
              <a:rPr lang="en-US" altLang="ko-KR" sz="1800" dirty="0"/>
              <a:t>:127.0.0.1, </a:t>
            </a:r>
            <a:r>
              <a:rPr lang="ko-KR" altLang="en-US" sz="1800" dirty="0"/>
              <a:t>사용자명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, 	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, </a:t>
            </a:r>
            <a:r>
              <a:rPr lang="ko-KR" altLang="en-US" sz="1800" dirty="0"/>
              <a:t>포트</a:t>
            </a:r>
            <a:r>
              <a:rPr lang="en-US" altLang="ko-KR" sz="1800" dirty="0"/>
              <a:t>: 22)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Step13</a:t>
            </a:r>
            <a:r>
              <a:rPr lang="en-US" altLang="ko-KR" sz="1800" dirty="0"/>
              <a:t>. </a:t>
            </a:r>
            <a:r>
              <a:rPr lang="ko-KR" altLang="en-US" sz="1800" dirty="0"/>
              <a:t>자바 파일을 </a:t>
            </a:r>
            <a:r>
              <a:rPr lang="en-US" altLang="ko-KR" sz="1800" dirty="0"/>
              <a:t>docker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kopo</a:t>
            </a:r>
            <a:r>
              <a:rPr lang="en-US" altLang="ko-KR" sz="1800" dirty="0"/>
              <a:t> </a:t>
            </a:r>
            <a:r>
              <a:rPr lang="ko-KR" altLang="en-US" sz="1800" dirty="0"/>
              <a:t>폴더로 </a:t>
            </a:r>
            <a:r>
              <a:rPr lang="en-US" altLang="ko-KR" sz="1800" dirty="0"/>
              <a:t>	</a:t>
            </a:r>
            <a:r>
              <a:rPr lang="ko-KR" altLang="en-US" sz="1800" dirty="0"/>
              <a:t>전송</a:t>
            </a:r>
            <a:endParaRPr lang="en-US" altLang="ko-KR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B43728-4A82-4CC7-A21B-B3C078F2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02" y="248821"/>
            <a:ext cx="3814478" cy="29848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F6145-713D-44C0-8621-7721780B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1" y="3482471"/>
            <a:ext cx="3970421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20F2D9-F464-4FFB-AB94-5F653B1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92" y="0"/>
            <a:ext cx="6293075" cy="59294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800" b="1" dirty="0"/>
              <a:t>Step14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kopo</a:t>
            </a:r>
            <a:r>
              <a:rPr lang="ko-KR" altLang="en-US" sz="1800" dirty="0"/>
              <a:t>폴더에 자바 파일이 </a:t>
            </a:r>
            <a:r>
              <a:rPr lang="en-US" altLang="ko-KR" sz="1800" dirty="0"/>
              <a:t>	</a:t>
            </a:r>
            <a:r>
              <a:rPr lang="ko-KR" altLang="en-US" sz="1800" dirty="0"/>
              <a:t>이동되었는지 </a:t>
            </a:r>
            <a:r>
              <a:rPr lang="en-US" altLang="ko-KR" sz="1800" dirty="0"/>
              <a:t>	</a:t>
            </a:r>
            <a:r>
              <a:rPr lang="ko-KR" altLang="en-US" sz="1800" dirty="0"/>
              <a:t>확인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컨테이너에 접속한 상태라면 </a:t>
            </a:r>
            <a:r>
              <a:rPr lang="en-US" altLang="ko-KR" sz="1800" dirty="0" err="1"/>
              <a:t>ctrl+P,Q</a:t>
            </a:r>
            <a:r>
              <a:rPr lang="ko-KR" altLang="en-US" sz="1800" dirty="0"/>
              <a:t>로 나온 후 </a:t>
            </a:r>
            <a:br>
              <a:rPr lang="en-US" altLang="ko-KR" sz="1800" dirty="0"/>
            </a:br>
            <a:r>
              <a:rPr lang="en-US" altLang="ko-KR" sz="1800" dirty="0"/>
              <a:t>cd /home/</a:t>
            </a:r>
            <a:r>
              <a:rPr lang="en-US" altLang="ko-KR" sz="1800" dirty="0" err="1"/>
              <a:t>kopo</a:t>
            </a:r>
            <a:r>
              <a:rPr lang="ko-KR" altLang="en-US" sz="1800" dirty="0"/>
              <a:t>로 이동 후 </a:t>
            </a:r>
            <a:r>
              <a:rPr lang="en-US" altLang="ko-KR" sz="1800" dirty="0" err="1"/>
              <a:t>ll</a:t>
            </a:r>
            <a:r>
              <a:rPr lang="ko-KR" altLang="en-US" sz="1800" dirty="0"/>
              <a:t>로 확인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Step15</a:t>
            </a:r>
            <a:r>
              <a:rPr lang="en-US" altLang="ko-KR" sz="1800" dirty="0"/>
              <a:t>. </a:t>
            </a:r>
            <a:r>
              <a:rPr lang="ko-KR" altLang="en-US" sz="1800" dirty="0"/>
              <a:t>자바 파일을 컨테이너 </a:t>
            </a:r>
            <a:r>
              <a:rPr lang="en-US" altLang="ko-KR" sz="1800" dirty="0"/>
              <a:t>root </a:t>
            </a:r>
            <a:r>
              <a:rPr lang="ko-KR" altLang="en-US" sz="1800" dirty="0"/>
              <a:t>밑으로 </a:t>
            </a:r>
            <a:r>
              <a:rPr lang="en-US" altLang="ko-KR" sz="1800" dirty="0"/>
              <a:t>	</a:t>
            </a:r>
            <a:r>
              <a:rPr lang="ko-KR" altLang="en-US" sz="1800" dirty="0"/>
              <a:t>이동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(docker cp  jdk-8u181-linux-x64.tar.gz ubuntu:/root)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b="1" dirty="0"/>
              <a:t>Step16</a:t>
            </a:r>
            <a:r>
              <a:rPr lang="en-US" altLang="ko-KR" sz="1800" dirty="0"/>
              <a:t>. </a:t>
            </a:r>
            <a:r>
              <a:rPr lang="ko-KR" altLang="en-US" sz="1800" dirty="0"/>
              <a:t>컨테이너에 접속</a:t>
            </a:r>
            <a:br>
              <a:rPr lang="en-US" altLang="ko-KR" sz="1800" dirty="0"/>
            </a:br>
            <a:r>
              <a:rPr lang="en-US" altLang="ko-KR" sz="1800" dirty="0"/>
              <a:t>(docker attach </a:t>
            </a:r>
            <a:r>
              <a:rPr lang="en-US" altLang="ko-KR" sz="1800" dirty="0" err="1"/>
              <a:t>myubuntu</a:t>
            </a:r>
            <a:r>
              <a:rPr lang="en-US" altLang="ko-KR" sz="18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1ADD7BC-A262-4A35-B4D8-553ACEC7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03" y="-1"/>
            <a:ext cx="4663796" cy="29848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A894C-ACC1-4BD4-A43D-3CCC0D9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28" y="3861510"/>
            <a:ext cx="4663796" cy="29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1258</Words>
  <Application>Microsoft Office PowerPoint</Application>
  <PresentationFormat>와이드스크린</PresentationFormat>
  <Paragraphs>30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도커 이미지 빌드 및 도커허브 업로드</vt:lpstr>
      <vt:lpstr>목차  1. 도커에 jdk설치 2. 도커에 tomcat 설치 3. 컨테이너 -&gt; 이미지 4. troubleshooting</vt:lpstr>
      <vt:lpstr>1. 도커에 jdk 설치</vt:lpstr>
      <vt:lpstr>Ubuntu로 가상머신 생성</vt:lpstr>
      <vt:lpstr>   Step1. Putty 127.0.0.1 : 22접속 후 root password를 kopo로변경   (sudo passwd root / kopo / kopo)  Step2. root계정으로 접속 (su -)  Step3. 패키지와 버전을 업데이트 (apt-get update)  Step4. apt-get install libltdl-dev  Step5. 도커이미지 가져오기  (wget https://download.docker.com/linux/ubuntu/dists/xenial/pool/stable/amd64/docker-ce_17.06.2~ce-0~ubuntu_amd64.deb )  Step6. 이미지 unpacking   (dpkg -i docker-ce_17.06.2~ce-0~ubuntu_amd64.deb)  Step7. 도커 버전 확인 (docker -,-version 쉼표 없이 붙여야함)           </vt:lpstr>
      <vt:lpstr>Step8. docker 응용 프로그램을 실행하기 위해 compose를 설치 (curl -L "https://github.com/docker/compose/releases/download/1.24.0/docker-compose-$(uname -s)-$(uname -m)" -o /usr/local/bin/docker-compose)  * curl이 설치되어 있지 않은 경우는 apt install curl을 설치해준다     Step9. docker compose 설치 후 실행 권한 주기   (chmod +x /usr/local/bin/docker-compose)</vt:lpstr>
      <vt:lpstr>Step10. docker 버전을 확인 후 최신 우분투 이미지  당겨오기      (docker pull ubuntu:latest)      Step11. 컨테이너에 접속  (docker run -it --name myubuntu  ubuntu:latest /bin/bash)  ( --name myubuntu  어떤걸로 만들지 naming  해주는 것)</vt:lpstr>
      <vt:lpstr>Step12. FileZilla에 호스트 연결.  (호스트:127.0.0.1, 사용자명: kopo,  비밀번호: kopo, 포트: 22)        Step13. 자바 파일을 docker의 kopo 폴더로  전송</vt:lpstr>
      <vt:lpstr>Step14. kopo폴더에 자바 파일이  이동되었는지  확인 (컨테이너에 접속한 상태라면 ctrl+P,Q로 나온 후  cd /home/kopo로 이동 후 ll로 확인)     Step15. 자바 파일을 컨테이너 root 밑으로  이동. (docker cp  jdk-8u181-linux-x64.tar.gz ubuntu:/root)       Step16. 컨테이너에 접속 (docker attach myubuntu)</vt:lpstr>
      <vt:lpstr>Step17. 자바 파일 압축해제   (tar xzfv jdk-8u181-linux-x64.tar.gz)     Step18. 압축해제한 파일을 /usr/local 밑으로 이동   (mv jdk1.8.0_181 /usr/local)     Step19. 자바에 별칭 잡아주기   (ln -s jdk1.8.0_181 java)</vt:lpstr>
      <vt:lpstr>*압축해제 된 파일을 /usr/local 이동하려고 했지만 목적지에 같은 파일이 있어서 오류. 해결: 목적지 이동하여 폴더가 있는지 확인한 후 삭제 (cd /usr/local) -&gt; (ll)-&gt; (rm –rf jdk1.8.0_181)</vt:lpstr>
      <vt:lpstr>Step20. jdk 환경 변수 설정   (vi /root/.bashrc) - &gt;  export JAVA_HOME=/usr/local/java  export PATH=$JAVA_HOME/bin/:$PATH export CLASSPATH=“.”          Step21. 자바 버전 확인   (javac –version)  </vt:lpstr>
      <vt:lpstr>2. Tomcat 설치</vt:lpstr>
      <vt:lpstr>1. 톰켓 설치. http://apache.tt.co.kr/tomcat/tomcat9/v9.0.36/bin/apache-tomcat-9.0.36.tar.gz (사이트 이동 시 저절로 파일 다운로드 됨)         2. FileZilla이용하여 톰켓 파일을 docker 폴더로 이동 .</vt:lpstr>
      <vt:lpstr>3. 톰켓 파일이 FileZilla로 이동이 되었는지 확인 후 도커 컨테이너에 톰켓 옮기기 (cd /home/kopo) -&gt;(ll) -&gt; (docker cp apache-tomcat-9.0.36.tar.gz myubuntu-0.1:/root)      4. 컨테이너로 접속 후 파일 확인 (docker attach myubuntu) -&gt; (cd /root) -&gt; (ll)  </vt:lpstr>
      <vt:lpstr>5. 톰켓 압축해제 후 파일 이동 후 별칭 지어주기  (tar xzf apache-tomcat-9.0.36.tar.gz) -&gt; (mv apache-tomcat-9.0.36 /usr/local) -&gt; (ln -s apache-tomcat-9.0.36/ tomcat)       6. 톰켓 환경변수 설정 후 source /root/.bashrc (기존에 설정되어 있던 설정에 덮어 써준다) (vi /root/.bashrc) -&gt;  export JAVA_HOME=/usr/local/java export CATALINA_HOME=/usr/local/tomcat export PATH=$JAVA_HOME/bin:$CATALINA_HOME/bin:$PATH export CLASSPATH=.:$JAVA_HOME/jre/lib/ext:$JAVA_HOME/lib/tools.jar:$CATALINA_HOME/lib/jsp-api.jar:$CATALINA_HOME/lib/servlet-api.jar export LC_ALL=C.UTF-8</vt:lpstr>
      <vt:lpstr>7. 톰켓 실행  ($CATALINA_HOME/bin/startup.sh)   8. 톰켓 정지   (중지: $CATALINA_HOME/bin/shutdown.sh)</vt:lpstr>
      <vt:lpstr>3. 컨테이너 -&gt; 이미지</vt:lpstr>
      <vt:lpstr>1. Docker login   2. Docker commit [컨테이너명] [새로만들 이미지명]:[버전명]  (docker commit myubuntu rnvl898)   3. Docker tagging (docker tag kopo/ubuntu:0.1[도커아이디]/ubuntu:0.1) (Docker tag rnvl898/kopo:0.1)   4. 도커 허브에 이미지 업로드   (docker push rnvl898/kopoL0.1) </vt:lpstr>
      <vt:lpstr>*도커 허브에 push할 때 denied 오류 뜸  해결방법: Docker tagging 할 때 꼭 도커 아이디명이 들어가야함  *기존 명령 (docker commit myubuntu kopo/ubuntu:0.1 -&gt; docker tag kopo/ubuntu:0.1 rnvl898/ubuntu:0.1)  *개선 명령 (docker commit myubuntu rnvl898 -&gt;  docker tag rnvl898 rnvl898/kopo:0.1)</vt:lpstr>
      <vt:lpstr>도커 허브에 이미지 업로드 성공!</vt:lpstr>
      <vt:lpstr>4. TroubleShooting</vt:lpstr>
      <vt:lpstr>Putty가 연결이 되지 않았던 이유는 ssh가 작동하지 않았기 때문. 해결 방법: ssh를 설치.</vt:lpstr>
      <vt:lpstr>Step1. root 계정으로 접속 후 22번 포트가 작동하고 있는지 확인 (현재 작동x) (netstat –antp | grep 22) </vt:lpstr>
      <vt:lpstr>Step 2. 사용 가능한 패키지들과 버전들의 리스트를 업데이트.(apt-get update)</vt:lpstr>
      <vt:lpstr>Step 3. ssh가 작동하는지 확인 (systemctl status ssh)</vt:lpstr>
      <vt:lpstr>Step 4. ssh를 설치  (apt-get install ssh)</vt:lpstr>
      <vt:lpstr>Step 5. ssh설치 후 포트포워딩(22) 설정이 되어있는지 확인 (netstat –antp | grep 22)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도커 이미지 빌드 및 도커허브 업로드</dc:title>
  <dc:creator>오성훈</dc:creator>
  <cp:lastModifiedBy>오성훈</cp:lastModifiedBy>
  <cp:revision>3</cp:revision>
  <dcterms:created xsi:type="dcterms:W3CDTF">2020-07-01T05:36:05Z</dcterms:created>
  <dcterms:modified xsi:type="dcterms:W3CDTF">2020-07-01T06:15:51Z</dcterms:modified>
</cp:coreProperties>
</file>