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4" autoAdjust="0"/>
  </p:normalViewPr>
  <p:slideViewPr>
    <p:cSldViewPr>
      <p:cViewPr varScale="1">
        <p:scale>
          <a:sx n="106" d="100"/>
          <a:sy n="106" d="100"/>
        </p:scale>
        <p:origin x="48" y="3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23316-15A2-4BFF-AD6B-EC69CB26EF89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31EF-BAD0-4EE6-AE27-15B0B8FE8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8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76F5A-1728-4BAA-9B4C-6640FC760493}" type="datetimeFigureOut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9C493-DF18-497B-BCFF-479A555A1C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6292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C493-DF18-497B-BCFF-479A555A1CF8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5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C493-DF18-497B-BCFF-479A555A1CF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4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2665-0421-447D-9A39-B3571B643285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588F-6D29-4BE3-BBFB-BFD981971B55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80C-993D-4947-858A-C6C39AA16CFD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DE1-965A-4F29-A30A-288BADA70872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E2D8-EE31-4130-919F-E65D912A8AC7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7F73-CDC4-4DBA-8A6D-D66060BCF0FA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F123-85B7-4072-A76C-0337F418F534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F53-7810-4AAA-BBDC-75C2981E81FC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2D44-7D5A-4D14-8756-2B19DFBF9AEB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CDDA-3B4B-4787-A2F3-CFD9BCCA30FF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33C4-BEB9-4254-8556-5F52A63BB1D7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24B9-1758-4DF4-8B8A-9F03FA847F9A}" type="datetime1">
              <a:rPr lang="zh-TW" altLang="en-US" smtClean="0"/>
              <a:t>2018/7/3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30002;&#34802;&#32842;&#22825;&#31995;&#32113;&#26550;&#27083;&#22294;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0002;&#34802;&#32842;&#22825;&#31995;&#32113;&#21151;&#33021;&#26550;&#27083;&#22294;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0002;&#34802;&#32842;&#22825;&#31995;&#32113;&#21151;&#33021;&#26550;&#27083;&#22294;.pdf" TargetMode="External"/><Relationship Id="rId2" Type="http://schemas.openxmlformats.org/officeDocument/2006/relationships/hyperlink" Target="&#30002;&#34802;&#32842;&#22825;&#31995;&#32113;&#26550;&#27083;&#22294;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E:\Android&#31243;&#24335;&#35373;&#35336;&#29677;A&#26399;\&#23560;&#38988;&#30456;&#38364;&#36039;&#26009;\&#30002;&#34802;&#32842;&#22825;&#31995;&#32113;&#26550;&#27083;&#22294;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E:\Android&#31243;&#24335;&#35373;&#35336;&#29677;A&#26399;\&#23560;&#38988;&#30456;&#38364;&#36039;&#26009;\&#30002;&#34802;&#32842;&#22825;&#31995;&#32113;&#21151;&#33021;&#26550;&#27083;&#22294;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1800199"/>
          </a:xfrm>
        </p:spPr>
        <p:txBody>
          <a:bodyPr>
            <a:normAutofit/>
          </a:bodyPr>
          <a:lstStyle/>
          <a:p>
            <a:r>
              <a:rPr lang="en-US" altLang="zh-TW" b="1" u="sng" dirty="0" smtClean="0"/>
              <a:t> </a:t>
            </a:r>
            <a:r>
              <a:rPr lang="zh-TW" altLang="en-US" b="1" u="sng" dirty="0" smtClean="0">
                <a:latin typeface="標楷體" pitchFamily="65" charset="-120"/>
                <a:ea typeface="標楷體" pitchFamily="65" charset="-120"/>
              </a:rPr>
              <a:t>會 員 登 入 </a:t>
            </a:r>
            <a:r>
              <a:rPr lang="zh-HK" altLang="zh-TW" b="1" u="sng" dirty="0" smtClean="0">
                <a:latin typeface="標楷體" pitchFamily="65" charset="-120"/>
                <a:ea typeface="標楷體" pitchFamily="65" charset="-120"/>
              </a:rPr>
              <a:t>系 統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27138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atinLnBrk="1"/>
            <a:r>
              <a:rPr lang="zh-TW" altLang="en-US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製作者</a:t>
            </a:r>
            <a:r>
              <a:rPr lang="en-US" altLang="zh-TW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王寶賢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5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74823"/>
            <a:ext cx="2545854" cy="452596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72515"/>
            <a:ext cx="2797404" cy="45188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72515"/>
            <a:ext cx="2802243" cy="452827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 </a:t>
            </a:r>
            <a:r>
              <a:rPr lang="zh-TW" altLang="en-US" smtClean="0"/>
              <a:t>會 員 登 入 </a:t>
            </a:r>
            <a:r>
              <a:rPr lang="zh-HK" altLang="zh-TW" smtClean="0"/>
              <a:t>系 統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zh-TW" smtClean="0"/>
              <a:t>目錄</a:t>
            </a:r>
          </a:p>
          <a:p>
            <a:r>
              <a:rPr lang="zh-TW" altLang="zh-TW" smtClean="0"/>
              <a:t>第</a:t>
            </a:r>
            <a:r>
              <a:rPr lang="en-US" altLang="zh-TW" smtClean="0"/>
              <a:t>1</a:t>
            </a:r>
            <a:r>
              <a:rPr lang="zh-TW" altLang="zh-TW" smtClean="0"/>
              <a:t>章 動機與目的</a:t>
            </a:r>
            <a:endParaRPr lang="en-US" altLang="zh-TW" smtClean="0"/>
          </a:p>
          <a:p>
            <a:r>
              <a:rPr lang="zh-TW" altLang="zh-TW" smtClean="0"/>
              <a:t>第</a:t>
            </a:r>
            <a:r>
              <a:rPr lang="en-US" altLang="zh-TW" smtClean="0"/>
              <a:t>2</a:t>
            </a:r>
            <a:r>
              <a:rPr lang="zh-TW" altLang="zh-TW" smtClean="0"/>
              <a:t>章 開發工具及資料庫</a:t>
            </a:r>
            <a:endParaRPr lang="en-US" altLang="zh-TW" smtClean="0"/>
          </a:p>
          <a:p>
            <a:r>
              <a:rPr lang="en-US" altLang="zh-TW" smtClean="0"/>
              <a:t>2-1 </a:t>
            </a:r>
            <a:r>
              <a:rPr lang="zh-HK" altLang="zh-TW" smtClean="0"/>
              <a:t>開發工具</a:t>
            </a:r>
            <a:endParaRPr lang="en-US" altLang="zh-HK" smtClean="0"/>
          </a:p>
          <a:p>
            <a:r>
              <a:rPr lang="en-US" altLang="zh-TW" smtClean="0"/>
              <a:t>2-1 </a:t>
            </a:r>
            <a:r>
              <a:rPr lang="zh-HK" altLang="zh-TW" smtClean="0"/>
              <a:t>資料庫</a:t>
            </a:r>
            <a:endParaRPr lang="en-US" altLang="zh-HK" smtClean="0"/>
          </a:p>
          <a:p>
            <a:r>
              <a:rPr lang="zh-TW" altLang="zh-TW" smtClean="0"/>
              <a:t>第</a:t>
            </a:r>
            <a:r>
              <a:rPr lang="en-US" altLang="zh-TW" smtClean="0"/>
              <a:t>3</a:t>
            </a:r>
            <a:r>
              <a:rPr lang="zh-TW" altLang="zh-TW" smtClean="0"/>
              <a:t>章 流程圖</a:t>
            </a:r>
            <a:endParaRPr lang="en-US" altLang="zh-TW" smtClean="0"/>
          </a:p>
          <a:p>
            <a:r>
              <a:rPr lang="en-US" altLang="zh-TW" smtClean="0">
                <a:hlinkClick r:id="rId3" action="ppaction://hlinkfile"/>
              </a:rPr>
              <a:t>3-1 </a:t>
            </a:r>
            <a:r>
              <a:rPr lang="zh-HK" altLang="zh-TW" smtClean="0">
                <a:hlinkClick r:id="rId3" action="ppaction://hlinkfile"/>
              </a:rPr>
              <a:t>系統架構圖</a:t>
            </a:r>
            <a:endParaRPr lang="en-US" altLang="zh-HK" smtClean="0"/>
          </a:p>
          <a:p>
            <a:r>
              <a:rPr lang="en-US" altLang="zh-TW" smtClean="0">
                <a:hlinkClick r:id="rId4" action="ppaction://hlinkfile"/>
              </a:rPr>
              <a:t>3-2 </a:t>
            </a:r>
            <a:r>
              <a:rPr lang="zh-HK" altLang="zh-TW" smtClean="0">
                <a:hlinkClick r:id="rId4" action="ppaction://hlinkfile"/>
              </a:rPr>
              <a:t>系統功能架構圖</a:t>
            </a:r>
            <a:endParaRPr lang="en-US" altLang="zh-HK" smtClean="0"/>
          </a:p>
          <a:p>
            <a:r>
              <a:rPr lang="zh-HK" altLang="zh-TW" smtClean="0"/>
              <a:t>第</a:t>
            </a:r>
            <a:r>
              <a:rPr lang="en-US" altLang="zh-TW" smtClean="0"/>
              <a:t>4</a:t>
            </a:r>
            <a:r>
              <a:rPr lang="zh-HK" altLang="zh-TW" smtClean="0"/>
              <a:t>章 實務驗證操作</a:t>
            </a:r>
            <a:endParaRPr lang="en-US" altLang="zh-HK" smtClean="0"/>
          </a:p>
          <a:p>
            <a:r>
              <a:rPr lang="en-US" altLang="zh-TW" smtClean="0"/>
              <a:t>4-1 </a:t>
            </a:r>
            <a:r>
              <a:rPr lang="zh-HK" altLang="zh-TW" smtClean="0"/>
              <a:t>登入</a:t>
            </a:r>
            <a:endParaRPr lang="en-US" altLang="zh-HK" smtClean="0"/>
          </a:p>
          <a:p>
            <a:r>
              <a:rPr lang="en-US" altLang="zh-TW" smtClean="0"/>
              <a:t>4-2 </a:t>
            </a:r>
            <a:r>
              <a:rPr lang="zh-HK" altLang="zh-TW" smtClean="0"/>
              <a:t>頻道選擇</a:t>
            </a:r>
            <a:endParaRPr lang="en-US" altLang="zh-HK" smtClean="0"/>
          </a:p>
          <a:p>
            <a:r>
              <a:rPr lang="en-US" altLang="zh-TW" smtClean="0"/>
              <a:t>4-3 </a:t>
            </a:r>
            <a:r>
              <a:rPr lang="zh-HK" altLang="zh-TW" smtClean="0"/>
              <a:t>儲存對話記錄</a:t>
            </a:r>
            <a:endParaRPr lang="en-US" altLang="zh-HK" smtClean="0"/>
          </a:p>
          <a:p>
            <a:r>
              <a:rPr lang="en-US" altLang="zh-TW" smtClean="0"/>
              <a:t>4-4 </a:t>
            </a:r>
            <a:r>
              <a:rPr lang="zh-HK" altLang="zh-TW" smtClean="0"/>
              <a:t>讀取歷史記錄</a:t>
            </a:r>
            <a:endParaRPr lang="en-US" altLang="zh-HK" smtClean="0"/>
          </a:p>
          <a:p>
            <a:r>
              <a:rPr lang="en-US" altLang="zh-TW" smtClean="0"/>
              <a:t>4-5 </a:t>
            </a:r>
            <a:r>
              <a:rPr lang="zh-HK" altLang="zh-TW" smtClean="0"/>
              <a:t>管理者登入</a:t>
            </a:r>
            <a:endParaRPr lang="en-US" altLang="zh-HK" smtClean="0"/>
          </a:p>
          <a:p>
            <a:r>
              <a:rPr lang="zh-HK" altLang="zh-TW" smtClean="0"/>
              <a:t>第</a:t>
            </a:r>
            <a:r>
              <a:rPr lang="en-US" altLang="zh-TW" smtClean="0"/>
              <a:t>5</a:t>
            </a:r>
            <a:r>
              <a:rPr lang="zh-HK" altLang="zh-TW" smtClean="0"/>
              <a:t>章 </a:t>
            </a:r>
            <a:r>
              <a:rPr lang="zh-TW" altLang="en-US" smtClean="0"/>
              <a:t>系統畫面</a:t>
            </a:r>
            <a:endParaRPr lang="en-US" altLang="zh-HK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1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b="1" dirty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HK" altLang="zh-TW" b="1" dirty="0">
                <a:latin typeface="標楷體" pitchFamily="65" charset="-120"/>
                <a:ea typeface="標楷體" pitchFamily="65" charset="-120"/>
              </a:rPr>
              <a:t>章  動機與目的</a:t>
            </a:r>
            <a:endParaRPr lang="zh-TW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zh-TW" sz="2800" dirty="0" smtClean="0"/>
              <a:t>對於</a:t>
            </a:r>
            <a:r>
              <a:rPr lang="zh-HK" altLang="zh-TW" sz="2800" dirty="0"/>
              <a:t>剛接觸學習</a:t>
            </a:r>
            <a:r>
              <a:rPr lang="en-US" altLang="zh-TW" sz="2800" dirty="0"/>
              <a:t>Android APP</a:t>
            </a:r>
            <a:r>
              <a:rPr lang="zh-HK" altLang="zh-TW" sz="2800" dirty="0"/>
              <a:t>的初學者而言</a:t>
            </a:r>
            <a:r>
              <a:rPr lang="en-US" altLang="zh-TW" sz="2800" dirty="0" smtClean="0"/>
              <a:t>,</a:t>
            </a:r>
            <a:r>
              <a:rPr lang="zh-HK" altLang="zh-TW" sz="2800" dirty="0" smtClean="0"/>
              <a:t>試</a:t>
            </a:r>
            <a:r>
              <a:rPr lang="zh-HK" altLang="zh-TW" sz="2800" dirty="0"/>
              <a:t>著用目前所學到</a:t>
            </a:r>
            <a:r>
              <a:rPr lang="zh-HK" altLang="zh-TW" sz="2800" dirty="0" smtClean="0"/>
              <a:t>的</a:t>
            </a:r>
            <a:r>
              <a:rPr lang="zh-TW" altLang="en-US" sz="2800" dirty="0"/>
              <a:t>，</a:t>
            </a:r>
            <a:r>
              <a:rPr lang="zh-HK" altLang="zh-TW" sz="2800" dirty="0" smtClean="0"/>
              <a:t>製作一個</a:t>
            </a:r>
            <a:r>
              <a:rPr lang="zh-TW" altLang="en-US" sz="2800" dirty="0" smtClean="0"/>
              <a:t>可連線到遠端資料庫的</a:t>
            </a:r>
            <a:r>
              <a:rPr lang="zh-HK" altLang="zh-TW" sz="2800" dirty="0" smtClean="0"/>
              <a:t>模型</a:t>
            </a:r>
            <a:r>
              <a:rPr lang="zh-HK" altLang="zh-TW" sz="2800" dirty="0"/>
              <a:t>架構</a:t>
            </a:r>
            <a:r>
              <a:rPr lang="en-US" altLang="zh-TW" sz="2800" dirty="0"/>
              <a:t>,</a:t>
            </a:r>
            <a:r>
              <a:rPr lang="zh-HK" altLang="zh-TW" sz="2800" dirty="0" smtClean="0"/>
              <a:t>實現</a:t>
            </a:r>
            <a:r>
              <a:rPr lang="zh-TW" altLang="en-US" sz="2800" dirty="0" smtClean="0"/>
              <a:t>新增、刪除、修改、讀取資料庫內容</a:t>
            </a:r>
            <a:r>
              <a:rPr lang="zh-HK" altLang="zh-TW" sz="2800" dirty="0" smtClean="0"/>
              <a:t>。</a:t>
            </a:r>
            <a:endParaRPr lang="zh-TW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zh-TW" dirty="0">
                <a:latin typeface="標楷體" pitchFamily="65" charset="-120"/>
                <a:ea typeface="標楷體" pitchFamily="65" charset="-120"/>
              </a:rPr>
              <a:t>章 </a:t>
            </a:r>
            <a:r>
              <a:rPr lang="zh-HK" altLang="zh-TW" dirty="0">
                <a:latin typeface="標楷體" pitchFamily="65" charset="-120"/>
                <a:ea typeface="標楷體" pitchFamily="65" charset="-120"/>
              </a:rPr>
              <a:t>開發</a:t>
            </a:r>
            <a:r>
              <a:rPr lang="zh-HK" altLang="zh-TW" dirty="0" smtClean="0">
                <a:latin typeface="標楷體" pitchFamily="65" charset="-120"/>
                <a:ea typeface="標楷體" pitchFamily="65" charset="-120"/>
              </a:rPr>
              <a:t>工具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2-1</a:t>
            </a:r>
            <a:r>
              <a:rPr lang="zh-TW" altLang="zh-TW" b="1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HK" altLang="zh-TW" b="1" dirty="0">
                <a:latin typeface="標楷體" pitchFamily="65" charset="-120"/>
                <a:ea typeface="標楷體" pitchFamily="65" charset="-120"/>
              </a:rPr>
              <a:t>開發工具</a:t>
            </a:r>
            <a:endParaRPr lang="zh-TW" altLang="zh-TW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itchFamily="65" charset="-120"/>
                <a:ea typeface="標楷體" pitchFamily="65" charset="-120"/>
              </a:rPr>
              <a:t>Android Studio 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3.1.3</a:t>
            </a:r>
            <a:endParaRPr lang="zh-TW" altLang="zh-TW" sz="22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itchFamily="65" charset="-120"/>
                <a:ea typeface="標楷體" pitchFamily="65" charset="-120"/>
              </a:rPr>
              <a:t>Android Studio</a:t>
            </a:r>
            <a:r>
              <a:rPr lang="zh-HK" altLang="zh-TW" sz="2200" dirty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2017/6</a:t>
            </a:r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HK" altLang="zh-TW" sz="2200" dirty="0" smtClean="0">
                <a:latin typeface="標楷體" pitchFamily="65" charset="-120"/>
                <a:ea typeface="標楷體" pitchFamily="65" charset="-120"/>
              </a:rPr>
              <a:t>最新</a:t>
            </a:r>
            <a:r>
              <a:rPr lang="zh-HK" altLang="zh-TW" sz="2200" dirty="0">
                <a:latin typeface="標楷體" pitchFamily="65" charset="-120"/>
                <a:ea typeface="標楷體" pitchFamily="65" charset="-120"/>
              </a:rPr>
              <a:t>版本更新為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3.1.</a:t>
            </a:r>
            <a:r>
              <a:rPr lang="zh-HK" altLang="zh-TW" sz="22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zh-TW" sz="22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zh-TW" altLang="zh-TW" sz="12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2-2</a:t>
            </a:r>
            <a:r>
              <a:rPr lang="zh-TW" altLang="zh-TW" b="1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後端與</a:t>
            </a:r>
            <a:r>
              <a:rPr lang="zh-HK" altLang="zh-TW" b="1" dirty="0" smtClean="0">
                <a:latin typeface="標楷體" pitchFamily="65" charset="-120"/>
                <a:ea typeface="標楷體" pitchFamily="65" charset="-120"/>
              </a:rPr>
              <a:t>資料庫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PHP+MYSQL</a:t>
            </a:r>
            <a:endParaRPr lang="en-US" altLang="zh-HK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400" dirty="0"/>
              <a:t>MySQL</a:t>
            </a:r>
            <a:r>
              <a:rPr lang="zh-TW" altLang="en-US" sz="2400" dirty="0"/>
              <a:t>是一個多使用者、多執行緒的</a:t>
            </a:r>
            <a:r>
              <a:rPr lang="en-US" altLang="zh-TW" sz="2400" dirty="0"/>
              <a:t>SQL</a:t>
            </a:r>
            <a:r>
              <a:rPr lang="zh-TW" altLang="en-US" sz="2400" dirty="0"/>
              <a:t>資料庫伺服器。</a:t>
            </a:r>
            <a:br>
              <a:rPr lang="zh-TW" altLang="en-US" sz="2400" dirty="0"/>
            </a:br>
            <a:r>
              <a:rPr lang="en-US" altLang="zh-TW" sz="2400" dirty="0"/>
              <a:t>SQL</a:t>
            </a:r>
            <a:r>
              <a:rPr lang="zh-TW" altLang="en-US" sz="2400" dirty="0"/>
              <a:t>（結構化查詢語言）是世界上最流行的和標準化的資料庫語言，它使得儲存、更新和存取資訊更容易。</a:t>
            </a:r>
            <a:r>
              <a:rPr lang="zh-HK" altLang="zh-TW" sz="22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zh-TW" sz="22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sz="2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zh-TW" b="1" dirty="0">
                <a:latin typeface="標楷體" pitchFamily="65" charset="-120"/>
                <a:ea typeface="標楷體" pitchFamily="65" charset="-120"/>
              </a:rPr>
              <a:t>章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HK" altLang="zh-TW" b="1" dirty="0" smtClean="0">
                <a:latin typeface="標楷體" pitchFamily="65" charset="-120"/>
                <a:ea typeface="標楷體" pitchFamily="65" charset="-120"/>
              </a:rPr>
              <a:t>流程圖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hlinkClick r:id="rId2" action="ppaction://hlinkfile"/>
              </a:rPr>
              <a:t>3-1 </a:t>
            </a:r>
            <a:r>
              <a:rPr lang="zh-HK" altLang="zh-TW" sz="2400" u="sng" dirty="0">
                <a:latin typeface="標楷體" pitchFamily="65" charset="-120"/>
                <a:ea typeface="標楷體" pitchFamily="65" charset="-120"/>
                <a:hlinkClick r:id="rId2" action="ppaction://hlinkfile"/>
              </a:rPr>
              <a:t>系統架構</a:t>
            </a:r>
            <a:r>
              <a:rPr lang="zh-HK" altLang="zh-TW" sz="2400" u="sng" dirty="0" smtClean="0">
                <a:latin typeface="標楷體" pitchFamily="65" charset="-120"/>
                <a:ea typeface="標楷體" pitchFamily="65" charset="-120"/>
                <a:hlinkClick r:id="rId2" action="ppaction://hlinkfile"/>
              </a:rPr>
              <a:t>圖</a:t>
            </a:r>
            <a:endParaRPr lang="en-US" altLang="zh-HK" sz="2400" u="sng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hlinkClick r:id="rId3" action="ppaction://hlinkfile"/>
              </a:rPr>
              <a:t>3-2 </a:t>
            </a:r>
            <a:r>
              <a:rPr lang="zh-HK" altLang="zh-TW" sz="2400" u="sng" dirty="0">
                <a:latin typeface="標楷體" pitchFamily="65" charset="-120"/>
                <a:ea typeface="標楷體" pitchFamily="65" charset="-120"/>
                <a:hlinkClick r:id="rId3" action="ppaction://hlinkfile"/>
              </a:rPr>
              <a:t>系統功能架構</a:t>
            </a:r>
            <a:r>
              <a:rPr lang="zh-HK" altLang="zh-TW" sz="2400" u="sng" dirty="0" smtClean="0">
                <a:latin typeface="標楷體" pitchFamily="65" charset="-120"/>
                <a:ea typeface="標楷體" pitchFamily="65" charset="-120"/>
                <a:hlinkClick r:id="rId3" action="ppaction://hlinkfile"/>
              </a:rPr>
              <a:t>圖</a:t>
            </a:r>
            <a:endParaRPr lang="zh-TW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6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TW" sz="3100" dirty="0" smtClean="0">
                <a:latin typeface="標楷體" pitchFamily="65" charset="-120"/>
                <a:ea typeface="標楷體" pitchFamily="65" charset="-120"/>
              </a:rPr>
              <a:t>3-1 </a:t>
            </a:r>
            <a:r>
              <a:rPr lang="zh-HK" altLang="zh-TW" sz="3100" u="sng" dirty="0">
                <a:latin typeface="標楷體" pitchFamily="65" charset="-120"/>
                <a:ea typeface="標楷體" pitchFamily="65" charset="-120"/>
                <a:hlinkClick r:id="rId2" action="ppaction://hlinkfile"/>
              </a:rPr>
              <a:t>系統架構</a:t>
            </a:r>
            <a:r>
              <a:rPr lang="zh-HK" altLang="zh-TW" sz="3100" u="sng" dirty="0" smtClean="0">
                <a:latin typeface="標楷體" pitchFamily="65" charset="-120"/>
                <a:ea typeface="標楷體" pitchFamily="65" charset="-120"/>
                <a:hlinkClick r:id="rId2" action="ppaction://hlinkfile"/>
              </a:rPr>
              <a:t>圖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980728"/>
            <a:ext cx="7343775" cy="56007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3-2 </a:t>
            </a:r>
            <a:r>
              <a:rPr lang="zh-HK" altLang="zh-TW" sz="2800" u="sng" dirty="0">
                <a:latin typeface="標楷體" pitchFamily="65" charset="-120"/>
                <a:ea typeface="標楷體" pitchFamily="65" charset="-120"/>
                <a:hlinkClick r:id="rId2" action="ppaction://hlinkfile"/>
              </a:rPr>
              <a:t>系統功能架構</a:t>
            </a:r>
            <a:r>
              <a:rPr lang="zh-HK" altLang="zh-TW" sz="2800" u="sng" dirty="0" smtClean="0">
                <a:latin typeface="標楷體" pitchFamily="65" charset="-120"/>
                <a:ea typeface="標楷體" pitchFamily="65" charset="-120"/>
                <a:hlinkClick r:id="rId2" action="ppaction://hlinkfile"/>
              </a:rPr>
              <a:t>圖</a:t>
            </a:r>
            <a:endParaRPr lang="zh-TW" altLang="en-US" sz="28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134" y="1052736"/>
            <a:ext cx="7060419" cy="5073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8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HK" altLang="zh-TW" sz="3200" dirty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4</a:t>
            </a:r>
            <a:r>
              <a:rPr lang="zh-HK" altLang="zh-TW" sz="3200" dirty="0">
                <a:latin typeface="標楷體" pitchFamily="65" charset="-120"/>
                <a:ea typeface="標楷體" pitchFamily="65" charset="-120"/>
              </a:rPr>
              <a:t>章 實務驗證</a:t>
            </a:r>
            <a:r>
              <a:rPr lang="zh-HK" altLang="zh-TW" sz="3200" dirty="0" smtClean="0">
                <a:latin typeface="標楷體" pitchFamily="65" charset="-120"/>
                <a:ea typeface="標楷體" pitchFamily="65" charset="-120"/>
              </a:rPr>
              <a:t>操作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4-1 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註冊帳號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帳號及密碼必需為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6-10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位數的英文加數字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，密碼可點擊眼睛符號切換是否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可見，全部欄位為必填。</a:t>
            </a:r>
            <a:endParaRPr lang="en-US" altLang="zh-HK" sz="2400" b="1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4-2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 忘記密碼</a:t>
            </a:r>
            <a:endParaRPr lang="en-US" altLang="zh-HK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輸入帳號、信箱、電話即可取得密碼。</a:t>
            </a:r>
            <a:endParaRPr lang="en-US" altLang="zh-HK" sz="1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4-3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HK" altLang="zh-TW" sz="2400" b="1" dirty="0" smtClean="0">
                <a:latin typeface="標楷體" pitchFamily="65" charset="-120"/>
                <a:ea typeface="標楷體" pitchFamily="65" charset="-120"/>
              </a:rPr>
              <a:t>登入</a:t>
            </a:r>
            <a:endParaRPr lang="zh-TW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HK" altLang="zh-TW" sz="1800" dirty="0">
                <a:latin typeface="標楷體" pitchFamily="65" charset="-120"/>
                <a:ea typeface="標楷體" pitchFamily="65" charset="-120"/>
              </a:rPr>
              <a:t>首次登入時</a:t>
            </a:r>
            <a:r>
              <a:rPr lang="zh-HK" altLang="zh-TW" sz="1800" dirty="0" smtClean="0">
                <a:latin typeface="標楷體" pitchFamily="65" charset="-120"/>
                <a:ea typeface="標楷體" pitchFamily="65" charset="-120"/>
              </a:rPr>
              <a:t>須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先輸入帳號密碼，密碼可點擊眼睛符號切換是否可見，可勾選儲存帳密，</a:t>
            </a:r>
            <a:r>
              <a:rPr lang="zh-HK" altLang="zh-TW" sz="1800" dirty="0" smtClean="0">
                <a:latin typeface="標楷體" pitchFamily="65" charset="-120"/>
                <a:ea typeface="標楷體" pitchFamily="65" charset="-120"/>
              </a:rPr>
              <a:t>簡化</a:t>
            </a:r>
            <a:r>
              <a:rPr lang="zh-HK" altLang="zh-TW" sz="1800" dirty="0">
                <a:latin typeface="標楷體" pitchFamily="65" charset="-120"/>
                <a:ea typeface="標楷體" pitchFamily="65" charset="-120"/>
              </a:rPr>
              <a:t>每次輸入時的麻煩。</a:t>
            </a:r>
            <a:endParaRPr lang="zh-TW" altLang="zh-TW" sz="1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4-4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 個人訊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息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在此可看到個人資料。</a:t>
            </a:r>
            <a:endParaRPr lang="zh-TW" altLang="zh-TW" sz="1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4-5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 修改資料</a:t>
            </a:r>
            <a:endParaRPr lang="zh-TW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在此處中可變更帳號以外資料。</a:t>
            </a:r>
            <a:endParaRPr lang="zh-TW" altLang="zh-TW" sz="1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章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系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統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3353"/>
            <a:ext cx="2545854" cy="452596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53" y="1549914"/>
            <a:ext cx="2648893" cy="45328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2" y="1547543"/>
            <a:ext cx="2648893" cy="453177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9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310</Words>
  <Application>Microsoft Office PowerPoint</Application>
  <PresentationFormat>如螢幕大小 (4:3)</PresentationFormat>
  <Paragraphs>60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Office 佈景主題</vt:lpstr>
      <vt:lpstr> 會 員 登 入 系 統</vt:lpstr>
      <vt:lpstr> 會 員 登 入 系 統 </vt:lpstr>
      <vt:lpstr>第1章  動機與目的</vt:lpstr>
      <vt:lpstr>第2章 開發工具</vt:lpstr>
      <vt:lpstr>第3章  流程圖</vt:lpstr>
      <vt:lpstr>3-1 系統架構圖</vt:lpstr>
      <vt:lpstr>3-2 系統功能架構圖</vt:lpstr>
      <vt:lpstr>第4章 實務驗證操作</vt:lpstr>
      <vt:lpstr>第5章 系統畫面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BEETLES CHAT  線 上 即 時 聊 天 系 統 </dc:title>
  <cp:lastModifiedBy>YVTC</cp:lastModifiedBy>
  <cp:revision>33</cp:revision>
  <dcterms:modified xsi:type="dcterms:W3CDTF">2018-07-03T04:36:31Z</dcterms:modified>
</cp:coreProperties>
</file>