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7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12" name="Rectangle 34"/>
          <p:cNvSpPr>
            <a:spLocks noChangeArrowheads="1"/>
          </p:cNvSpPr>
          <p:nvPr/>
        </p:nvSpPr>
        <p:spPr bwMode="ltGray">
          <a:xfrm>
            <a:off x="47328" y="692699"/>
            <a:ext cx="12094669" cy="45719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/>
          </a:p>
        </p:txBody>
      </p:sp>
      <p:pic>
        <p:nvPicPr>
          <p:cNvPr id="9" name="圖片 8" descr="校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7648" y="-99392"/>
            <a:ext cx="71120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0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143002" y="6572250"/>
            <a:ext cx="13335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fld id="{D0AE901B-C6B2-4F99-AC7B-653F8B25C94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54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143002" y="6572250"/>
            <a:ext cx="13335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fld id="{D0AE901B-C6B2-4F99-AC7B-653F8B25C94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97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14290"/>
            <a:ext cx="11010939" cy="78581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00111"/>
            <a:ext cx="10972800" cy="5126055"/>
          </a:xfr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chemeClr val="tx1"/>
                </a:solidFill>
              </a:defRPr>
            </a:lvl2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ltGray">
          <a:xfrm>
            <a:off x="2" y="1000108"/>
            <a:ext cx="12181836" cy="71438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/>
          </a:p>
        </p:txBody>
      </p:sp>
      <p:pic>
        <p:nvPicPr>
          <p:cNvPr id="9" name="Picture 40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420" y="52351"/>
            <a:ext cx="1246717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76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0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94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1143002" y="6572250"/>
            <a:ext cx="13335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fld id="{D0AE901B-C6B2-4F99-AC7B-653F8B25C94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67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143002" y="6572250"/>
            <a:ext cx="13335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fld id="{D0AE901B-C6B2-4F99-AC7B-653F8B25C94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30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1143002" y="6572250"/>
            <a:ext cx="13335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fld id="{D0AE901B-C6B2-4F99-AC7B-653F8B25C94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86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143002" y="6572250"/>
            <a:ext cx="13335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fld id="{D0AE901B-C6B2-4F99-AC7B-653F8B25C94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24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143002" y="6572250"/>
            <a:ext cx="13335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fld id="{D0AE901B-C6B2-4F99-AC7B-653F8B25C94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94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4"/>
          <p:cNvSpPr>
            <a:spLocks noChangeArrowheads="1"/>
          </p:cNvSpPr>
          <p:nvPr/>
        </p:nvSpPr>
        <p:spPr bwMode="ltGray">
          <a:xfrm>
            <a:off x="0" y="6611938"/>
            <a:ext cx="12192000" cy="26035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868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214425"/>
            <a:ext cx="10972800" cy="491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832353" y="6643710"/>
            <a:ext cx="2406649" cy="214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日期版面配置區 3"/>
          <p:cNvSpPr txBox="1">
            <a:spLocks/>
          </p:cNvSpPr>
          <p:nvPr/>
        </p:nvSpPr>
        <p:spPr>
          <a:xfrm>
            <a:off x="3820" y="6611938"/>
            <a:ext cx="4768257" cy="285750"/>
          </a:xfrm>
          <a:prstGeom prst="rect">
            <a:avLst/>
          </a:prstGeom>
        </p:spPr>
        <p:txBody>
          <a:bodyPr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bg1"/>
                </a:solidFill>
                <a:latin typeface="+mn-lt"/>
                <a:ea typeface="+mn-ea"/>
              </a:rPr>
              <a:t>Computer Architecture and IC Design Lab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767" y="6268932"/>
            <a:ext cx="908959" cy="57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2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143AF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err="1"/>
              <a:t>Modelsim</a:t>
            </a:r>
            <a:r>
              <a:rPr lang="en-US" altLang="zh-TW" sz="6600" dirty="0"/>
              <a:t> </a:t>
            </a:r>
            <a:r>
              <a:rPr lang="zh-TW" altLang="zh-TW" sz="6600" dirty="0"/>
              <a:t>建立專案教學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87906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3600" dirty="0"/>
              <a:t>接著點下</a:t>
            </a:r>
            <a:r>
              <a:rPr lang="en-US" altLang="zh-TW" sz="3600" dirty="0"/>
              <a:t>Run</a:t>
            </a:r>
            <a:r>
              <a:rPr lang="zh-TW" altLang="en-US" sz="3600" dirty="0"/>
              <a:t> </a:t>
            </a:r>
            <a:r>
              <a:rPr lang="en-US" altLang="zh-TW" sz="3600" dirty="0"/>
              <a:t>all</a:t>
            </a:r>
            <a:r>
              <a:rPr lang="zh-TW" altLang="en-US" sz="3600" dirty="0"/>
              <a:t>即可看波形 </a:t>
            </a:r>
            <a:br>
              <a:rPr lang="en-US" altLang="zh-TW" sz="3600" dirty="0"/>
            </a:br>
            <a:r>
              <a:rPr lang="zh-TW" altLang="en-US" sz="3600" dirty="0"/>
              <a:t>若出現</a:t>
            </a:r>
            <a:r>
              <a:rPr lang="en-US" altLang="zh-TW" sz="3600" dirty="0"/>
              <a:t>Are</a:t>
            </a:r>
            <a:r>
              <a:rPr lang="zh-TW" altLang="en-US" sz="3600" dirty="0"/>
              <a:t> </a:t>
            </a:r>
            <a:r>
              <a:rPr lang="en-US" altLang="zh-TW" sz="3600" dirty="0"/>
              <a:t>you</a:t>
            </a:r>
            <a:r>
              <a:rPr lang="zh-TW" altLang="en-US" sz="3600" dirty="0"/>
              <a:t> </a:t>
            </a:r>
            <a:r>
              <a:rPr lang="en-US" altLang="zh-TW" sz="3600" dirty="0"/>
              <a:t>sure</a:t>
            </a:r>
            <a:r>
              <a:rPr lang="zh-TW" altLang="en-US" sz="3600" dirty="0"/>
              <a:t> </a:t>
            </a:r>
            <a:r>
              <a:rPr lang="en-US" altLang="zh-TW" sz="3600" dirty="0"/>
              <a:t>you</a:t>
            </a:r>
            <a:r>
              <a:rPr lang="zh-TW" altLang="en-US" sz="3600" dirty="0"/>
              <a:t> </a:t>
            </a:r>
            <a:r>
              <a:rPr lang="en-US" altLang="zh-TW" sz="3600" dirty="0"/>
              <a:t>want</a:t>
            </a:r>
            <a:r>
              <a:rPr lang="zh-TW" altLang="en-US" sz="3600" dirty="0"/>
              <a:t> </a:t>
            </a:r>
            <a:r>
              <a:rPr lang="en-US" altLang="zh-TW" sz="3600" dirty="0"/>
              <a:t>to</a:t>
            </a:r>
            <a:r>
              <a:rPr lang="zh-TW" altLang="en-US" sz="3600" dirty="0"/>
              <a:t> </a:t>
            </a:r>
            <a:r>
              <a:rPr lang="en-US" altLang="zh-TW" sz="3600" dirty="0"/>
              <a:t>finish?</a:t>
            </a:r>
            <a:r>
              <a:rPr lang="zh-TW" altLang="en-US" sz="3600" dirty="0"/>
              <a:t>  按</a:t>
            </a:r>
            <a:r>
              <a:rPr lang="en-US" altLang="zh-TW" sz="3600" dirty="0"/>
              <a:t>NO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34" y="1608555"/>
            <a:ext cx="4304499" cy="14489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189" y="1866830"/>
            <a:ext cx="2543175" cy="119062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980B327-90CA-4A9F-85AE-C573158DE8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2" t="646" r="15515"/>
          <a:stretch/>
        </p:blipFill>
        <p:spPr>
          <a:xfrm>
            <a:off x="1211386" y="3665902"/>
            <a:ext cx="9519138" cy="221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93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0E93F-5A6F-4245-A808-80FEC6D8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常用按鈕：</a:t>
            </a:r>
            <a:r>
              <a:rPr lang="en-US" altLang="zh-TW" dirty="0"/>
              <a:t>restart,</a:t>
            </a:r>
            <a:r>
              <a:rPr lang="zh-TW" altLang="en-US" dirty="0"/>
              <a:t> </a:t>
            </a:r>
            <a:r>
              <a:rPr lang="en-US" altLang="zh-TW" dirty="0"/>
              <a:t>zoom full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24523E-9504-4C30-ADF7-9D84C9FE0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47" y="2556491"/>
            <a:ext cx="9934575" cy="26860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05FAD25-7ACD-4591-B5FC-13FDB6CF4949}"/>
              </a:ext>
            </a:extLst>
          </p:cNvPr>
          <p:cNvSpPr/>
          <p:nvPr/>
        </p:nvSpPr>
        <p:spPr>
          <a:xfrm>
            <a:off x="6187735" y="2663300"/>
            <a:ext cx="275209" cy="461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BD6BB3-01D9-4314-9741-301E580A83AF}"/>
              </a:ext>
            </a:extLst>
          </p:cNvPr>
          <p:cNvSpPr/>
          <p:nvPr/>
        </p:nvSpPr>
        <p:spPr>
          <a:xfrm>
            <a:off x="5621043" y="3286216"/>
            <a:ext cx="275209" cy="461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6127744-2DDE-45B4-833E-BB442BC39DA5}"/>
              </a:ext>
            </a:extLst>
          </p:cNvPr>
          <p:cNvCxnSpPr/>
          <p:nvPr/>
        </p:nvCxnSpPr>
        <p:spPr>
          <a:xfrm flipV="1">
            <a:off x="6391922" y="2441359"/>
            <a:ext cx="310719" cy="221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3BB70A9-0076-4E9B-ADCF-54DF5B225421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5122416" y="2441359"/>
            <a:ext cx="636232" cy="844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898394F-23EB-4D2C-AB30-DF5C2BF99F43}"/>
              </a:ext>
            </a:extLst>
          </p:cNvPr>
          <p:cNvSpPr txBox="1"/>
          <p:nvPr/>
        </p:nvSpPr>
        <p:spPr>
          <a:xfrm>
            <a:off x="6462944" y="2001775"/>
            <a:ext cx="1358283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波形全顯示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670CC2E-CDB9-421A-B8A2-5BBCBBC7CEA6}"/>
              </a:ext>
            </a:extLst>
          </p:cNvPr>
          <p:cNvSpPr txBox="1"/>
          <p:nvPr/>
        </p:nvSpPr>
        <p:spPr>
          <a:xfrm>
            <a:off x="4262760" y="1737184"/>
            <a:ext cx="1358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更改設定後</a:t>
            </a:r>
            <a:endParaRPr lang="en-US" altLang="zh-TW" dirty="0"/>
          </a:p>
          <a:p>
            <a:r>
              <a:rPr lang="zh-TW" altLang="en-US" dirty="0"/>
              <a:t>重設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15732E6-2DCA-4EAD-92A2-0C0E90EAF4CD}"/>
              </a:ext>
            </a:extLst>
          </p:cNvPr>
          <p:cNvSpPr txBox="1"/>
          <p:nvPr/>
        </p:nvSpPr>
        <p:spPr>
          <a:xfrm>
            <a:off x="2911133" y="1154264"/>
            <a:ext cx="655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若有更改設定或增加波型，要先重設</a:t>
            </a:r>
            <a:r>
              <a:rPr lang="en-US" altLang="zh-TW" dirty="0"/>
              <a:t>(restart)</a:t>
            </a:r>
            <a:r>
              <a:rPr lang="zh-TW" altLang="en-US" dirty="0"/>
              <a:t>再</a:t>
            </a:r>
            <a:r>
              <a:rPr lang="en-US" altLang="zh-TW" dirty="0"/>
              <a:t>run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7022773-62ED-472E-928C-62A260B0452E}"/>
              </a:ext>
            </a:extLst>
          </p:cNvPr>
          <p:cNvSpPr txBox="1"/>
          <p:nvPr/>
        </p:nvSpPr>
        <p:spPr>
          <a:xfrm>
            <a:off x="3186342" y="5602934"/>
            <a:ext cx="655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若有更改</a:t>
            </a:r>
            <a:r>
              <a:rPr lang="en-US" altLang="zh-TW" b="1" dirty="0">
                <a:solidFill>
                  <a:srgbClr val="FF0000"/>
                </a:solidFill>
              </a:rPr>
              <a:t>code</a:t>
            </a:r>
            <a:r>
              <a:rPr lang="zh-TW" altLang="en-US" b="1" dirty="0">
                <a:solidFill>
                  <a:srgbClr val="FF0000"/>
                </a:solidFill>
              </a:rPr>
              <a:t>，則必須重新編譯</a:t>
            </a:r>
            <a:r>
              <a:rPr lang="en-US" altLang="zh-TW" b="1" dirty="0">
                <a:solidFill>
                  <a:srgbClr val="FF0000"/>
                </a:solidFill>
              </a:rPr>
              <a:t>code</a:t>
            </a:r>
            <a:r>
              <a:rPr lang="zh-TW" altLang="en-US" b="1" dirty="0">
                <a:solidFill>
                  <a:srgbClr val="FF0000"/>
                </a:solidFill>
              </a:rPr>
              <a:t>再進模擬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94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/>
              <a:t>點下</a:t>
            </a:r>
            <a:r>
              <a:rPr lang="en-US" altLang="zh-TW" sz="3600" dirty="0"/>
              <a:t>File -&gt; New -&gt; Project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075" y="3015456"/>
            <a:ext cx="79438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8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取個名字</a:t>
            </a:r>
            <a:r>
              <a:rPr lang="en-US" altLang="zh-TW" sz="3600" dirty="0"/>
              <a:t>(e.g. adder)</a:t>
            </a:r>
            <a:r>
              <a:rPr lang="zh-TW" altLang="en-US" sz="3600" dirty="0"/>
              <a:t>以及設定路徑</a:t>
            </a:r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1987" y="2186781"/>
            <a:ext cx="32480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4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14290"/>
            <a:ext cx="10144368" cy="785818"/>
          </a:xfrm>
        </p:spPr>
        <p:txBody>
          <a:bodyPr>
            <a:normAutofit fontScale="90000"/>
          </a:bodyPr>
          <a:lstStyle/>
          <a:p>
            <a:r>
              <a:rPr lang="en-US" altLang="zh-TW" sz="3600" dirty="0"/>
              <a:t>Create new file (</a:t>
            </a:r>
            <a:r>
              <a:rPr lang="zh-TW" altLang="en-US" sz="3600" dirty="0"/>
              <a:t>若有已經打好的 </a:t>
            </a:r>
            <a:r>
              <a:rPr lang="en-US" altLang="zh-TW" sz="3600" dirty="0"/>
              <a:t>.v </a:t>
            </a:r>
            <a:r>
              <a:rPr lang="zh-TW" altLang="en-US" sz="3600" dirty="0"/>
              <a:t>檔則是點</a:t>
            </a:r>
            <a:r>
              <a:rPr lang="en-US" altLang="zh-TW" sz="3600" dirty="0"/>
              <a:t>add existing file)</a:t>
            </a:r>
            <a:endParaRPr lang="zh-TW" altLang="en-US" sz="3600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3925" y="2315369"/>
            <a:ext cx="27241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4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14290"/>
            <a:ext cx="10128737" cy="785818"/>
          </a:xfrm>
        </p:spPr>
        <p:txBody>
          <a:bodyPr>
            <a:normAutofit fontScale="90000"/>
          </a:bodyPr>
          <a:lstStyle/>
          <a:p>
            <a:r>
              <a:rPr lang="zh-TW" altLang="en-US" sz="3600" dirty="0"/>
              <a:t>命名檔案名稱 </a:t>
            </a:r>
            <a:r>
              <a:rPr lang="en-US" altLang="zh-TW" sz="3600" dirty="0"/>
              <a:t>(e.g. </a:t>
            </a:r>
            <a:r>
              <a:rPr lang="en-US" altLang="zh-TW" sz="3600" dirty="0" err="1"/>
              <a:t>adder.v</a:t>
            </a:r>
            <a:r>
              <a:rPr lang="en-US" altLang="zh-TW" sz="3600" dirty="0"/>
              <a:t> </a:t>
            </a:r>
            <a:r>
              <a:rPr lang="zh-TW" altLang="en-US" sz="3600" dirty="0"/>
              <a:t>不一定要與專案名稱同，但記得加上</a:t>
            </a:r>
            <a:r>
              <a:rPr lang="en-US" altLang="zh-TW" sz="3600" dirty="0"/>
              <a:t>.v</a:t>
            </a:r>
            <a:r>
              <a:rPr lang="zh-TW" altLang="en-US" sz="3600" dirty="0"/>
              <a:t>副檔名</a:t>
            </a:r>
            <a:r>
              <a:rPr lang="en-US" altLang="zh-TW" sz="3600" dirty="0"/>
              <a:t>)</a:t>
            </a:r>
            <a:r>
              <a:rPr lang="zh-TW" altLang="en-US" sz="3600" dirty="0"/>
              <a:t>以及選取</a:t>
            </a:r>
            <a:r>
              <a:rPr lang="en-US" altLang="zh-TW" sz="3600" dirty="0" err="1"/>
              <a:t>verilog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6712" y="2605881"/>
            <a:ext cx="38385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6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56237" y="1068169"/>
            <a:ext cx="61018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半加器範例</a:t>
            </a:r>
            <a:r>
              <a:rPr kumimoji="0" lang="zh-TW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kumimoji="0" lang="en-US" altLang="zh-TW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字方塊 2"/>
          <p:cNvSpPr txBox="1">
            <a:spLocks noChangeArrowheads="1"/>
          </p:cNvSpPr>
          <p:nvPr/>
        </p:nvSpPr>
        <p:spPr bwMode="auto">
          <a:xfrm>
            <a:off x="1556238" y="1943100"/>
            <a:ext cx="7016262" cy="25853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module adder(input1,input2,cout,sum);</a:t>
            </a:r>
            <a:endParaRPr kumimoji="0" lang="en-US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input input1;</a:t>
            </a:r>
            <a:endParaRPr kumimoji="0" lang="en-US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input input2;</a:t>
            </a:r>
            <a:endParaRPr kumimoji="0" lang="en-US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endParaRPr kumimoji="0" lang="en-US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output </a:t>
            </a:r>
            <a:r>
              <a:rPr kumimoji="0" lang="en-US" altLang="zh-TW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cout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;</a:t>
            </a:r>
            <a:endParaRPr kumimoji="0" lang="en-US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output sum;</a:t>
            </a:r>
            <a:endParaRPr kumimoji="0" lang="en-US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assign sum = input1 ^ input2;</a:t>
            </a:r>
            <a:endParaRPr kumimoji="0" lang="en-US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assign </a:t>
            </a:r>
            <a:r>
              <a:rPr kumimoji="0" lang="en-US" altLang="zh-TW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cout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input1 &amp; input2;</a:t>
            </a:r>
            <a:endParaRPr kumimoji="0" lang="en-US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endmodule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6237" y="1714500"/>
            <a:ext cx="1230923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76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391869"/>
            <a:ext cx="10972800" cy="868346"/>
          </a:xfrm>
        </p:spPr>
        <p:txBody>
          <a:bodyPr>
            <a:noAutofit/>
          </a:bodyPr>
          <a:lstStyle/>
          <a:p>
            <a:r>
              <a:rPr lang="zh-TW" altLang="en-US" sz="2400" dirty="0">
                <a:solidFill>
                  <a:schemeClr val="tx1"/>
                </a:solidFill>
              </a:rPr>
              <a:t>打完後對著檔案名稱點右鍵</a:t>
            </a:r>
            <a:r>
              <a:rPr lang="en-US" altLang="zh-TW" sz="2400" dirty="0">
                <a:solidFill>
                  <a:schemeClr val="tx1"/>
                </a:solidFill>
              </a:rPr>
              <a:t>(compile -&gt; compile selected file </a:t>
            </a:r>
            <a:r>
              <a:rPr lang="zh-TW" altLang="en-US" sz="2400" dirty="0">
                <a:solidFill>
                  <a:schemeClr val="tx1"/>
                </a:solidFill>
              </a:rPr>
              <a:t>每次修改檔案，都要儲存並做此步驟直到檔案打勾勾</a:t>
            </a:r>
            <a:r>
              <a:rPr lang="en-US" altLang="zh-TW" sz="2400" dirty="0">
                <a:solidFill>
                  <a:schemeClr val="tx1"/>
                </a:solidFill>
              </a:rPr>
              <a:t>)</a:t>
            </a:r>
            <a:r>
              <a:rPr lang="zh-TW" altLang="en-US" sz="2400" dirty="0">
                <a:solidFill>
                  <a:schemeClr val="tx1"/>
                </a:solidFill>
              </a:rPr>
              <a:t>，接著在空白處點右鍵新增助教提供的</a:t>
            </a:r>
            <a:r>
              <a:rPr lang="en-US" altLang="zh-TW" sz="2400" dirty="0" err="1">
                <a:solidFill>
                  <a:schemeClr val="tx1"/>
                </a:solidFill>
              </a:rPr>
              <a:t>tb</a:t>
            </a:r>
            <a:r>
              <a:rPr lang="zh-TW" altLang="en-US" sz="2400" dirty="0">
                <a:solidFill>
                  <a:schemeClr val="tx1"/>
                </a:solidFill>
              </a:rPr>
              <a:t>檔做驗證</a:t>
            </a:r>
            <a:r>
              <a:rPr lang="en-US" altLang="zh-TW" sz="2400" dirty="0">
                <a:solidFill>
                  <a:schemeClr val="tx1"/>
                </a:solidFill>
              </a:rPr>
              <a:t>(add to project -&gt; existing file  </a:t>
            </a:r>
            <a:r>
              <a:rPr lang="zh-TW" altLang="en-US" sz="2400" dirty="0">
                <a:solidFill>
                  <a:schemeClr val="tx1"/>
                </a:solidFill>
              </a:rPr>
              <a:t>一樣要</a:t>
            </a:r>
            <a:r>
              <a:rPr lang="en-US" altLang="zh-TW" sz="2400" dirty="0">
                <a:solidFill>
                  <a:schemeClr val="tx1"/>
                </a:solidFill>
              </a:rPr>
              <a:t>compile</a:t>
            </a:r>
            <a:r>
              <a:rPr lang="zh-TW" altLang="en-US" sz="2400" dirty="0">
                <a:solidFill>
                  <a:schemeClr val="tx1"/>
                </a:solidFill>
              </a:rPr>
              <a:t>到打勾勾</a:t>
            </a:r>
            <a:r>
              <a:rPr lang="en-US" altLang="zh-TW" sz="2400" dirty="0">
                <a:solidFill>
                  <a:schemeClr val="tx1"/>
                </a:solidFill>
              </a:rPr>
              <a:t>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內容版面配置區 3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735754" y="1729521"/>
            <a:ext cx="43243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9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對著</a:t>
            </a:r>
            <a:r>
              <a:rPr lang="en-US" altLang="zh-TW" sz="3600" dirty="0" err="1"/>
              <a:t>tb</a:t>
            </a:r>
            <a:r>
              <a:rPr lang="zh-TW" altLang="en-US" sz="3600" dirty="0"/>
              <a:t>檔點左鍵兩下，跳出視窗按</a:t>
            </a:r>
            <a:r>
              <a:rPr lang="en-US" altLang="zh-TW" sz="3600" dirty="0"/>
              <a:t>yes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3825" y="1111067"/>
            <a:ext cx="43243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6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選取後按右鍵</a:t>
            </a:r>
            <a:r>
              <a:rPr lang="en-US" altLang="zh-TW" sz="3600" dirty="0"/>
              <a:t>(add to -&gt; wave -&gt; selected signals)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0525" y="1615281"/>
            <a:ext cx="37909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20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Ver_2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2" id="{8920C5E6-A472-48EE-830D-939FCA82C3BE}" vid="{D43E6BCB-8716-475C-84BE-61630DACC2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CAID_template_v2</Template>
  <TotalTime>1374</TotalTime>
  <Words>276</Words>
  <Application>Microsoft Office PowerPoint</Application>
  <PresentationFormat>寬螢幕</PresentationFormat>
  <Paragraphs>25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Times New Roman</vt:lpstr>
      <vt:lpstr>Template_Ver_2.0</vt:lpstr>
      <vt:lpstr>Modelsim 建立專案教學</vt:lpstr>
      <vt:lpstr>點下File -&gt; New -&gt; Project</vt:lpstr>
      <vt:lpstr>取個名字(e.g. adder)以及設定路徑</vt:lpstr>
      <vt:lpstr>Create new file (若有已經打好的 .v 檔則是點add existing file)</vt:lpstr>
      <vt:lpstr>命名檔案名稱 (e.g. adder.v 不一定要與專案名稱同，但記得加上.v副檔名)以及選取verilog</vt:lpstr>
      <vt:lpstr>PowerPoint 簡報</vt:lpstr>
      <vt:lpstr>打完後對著檔案名稱點右鍵(compile -&gt; compile selected file 每次修改檔案，都要儲存並做此步驟直到檔案打勾勾)，接著在空白處點右鍵新增助教提供的tb檔做驗證(add to project -&gt; existing file  一樣要compile到打勾勾)</vt:lpstr>
      <vt:lpstr>對著tb檔點左鍵兩下，跳出視窗按yes</vt:lpstr>
      <vt:lpstr>選取後按右鍵(add to -&gt; wave -&gt; selected signals)</vt:lpstr>
      <vt:lpstr>接著點下Run all即可看波形  若出現Are you sure you want to finish?  按NO</vt:lpstr>
      <vt:lpstr>常用按鈕：restart, zoom full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Modelsim 建立專案教學</dc:title>
  <dc:creator>kaosai</dc:creator>
  <cp:lastModifiedBy>葦 葦</cp:lastModifiedBy>
  <cp:revision>15</cp:revision>
  <dcterms:created xsi:type="dcterms:W3CDTF">2017-01-17T06:49:09Z</dcterms:created>
  <dcterms:modified xsi:type="dcterms:W3CDTF">2021-02-23T07:54:13Z</dcterms:modified>
</cp:coreProperties>
</file>