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3" r:id="rId6"/>
    <p:sldId id="264" r:id="rId7"/>
    <p:sldId id="267" r:id="rId8"/>
    <p:sldId id="265" r:id="rId9"/>
    <p:sldId id="266" r:id="rId10"/>
    <p:sldId id="268" r:id="rId11"/>
    <p:sldId id="260" r:id="rId12"/>
    <p:sldId id="270" r:id="rId13"/>
    <p:sldId id="271" r:id="rId14"/>
    <p:sldId id="269" r:id="rId15"/>
    <p:sldId id="26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7B3DE-6B16-24A8-C172-0F3A9CAAD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C24CD1-2CDC-DC76-014F-9E604F19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8DBB14-8C6F-32A0-BA78-F6F00984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795-455B-40AF-BF85-270BFB2E9D6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18C0-D315-BBCA-685A-33039888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EC9165-EF55-CA4A-DC0A-20BA7D5F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E93D-60BE-48EF-9956-6F181A6D3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32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D4540-F0C9-4050-FFB3-215566BB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960460-C3B1-4692-B600-1D05DC485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372279-4970-BDFD-3E5D-04005A08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795-455B-40AF-BF85-270BFB2E9D6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BE4E4E-47FD-437A-FECE-143A2DF1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20098F-F6D7-4342-23FB-310C3C12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E93D-60BE-48EF-9956-6F181A6D3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2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CD14F5-B8F6-24A6-66B8-3C1089458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A92A92-19EC-E68C-32EE-962C69C65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955F98-A879-F543-C502-71A57F5D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795-455B-40AF-BF85-270BFB2E9D6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85E43B-61D6-2B87-2CEA-9CCF2E3E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63F9DF-3B67-FDEB-6381-6B484B9F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E93D-60BE-48EF-9956-6F181A6D3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12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01A64-37B1-F447-8127-A7EA00C9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7A7AFA-75F3-EE30-0419-4E22A9BF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47F663-1134-BDC5-41E1-266BA0F7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795-455B-40AF-BF85-270BFB2E9D6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815F9C-C9BA-6529-FB90-47A36600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646AE0-E3E0-375F-9D75-4115BE94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E93D-60BE-48EF-9956-6F181A6D3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7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4A062-D454-66E8-0952-FDEE24D6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85AD20-E123-B423-EFF4-74A37E3E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2694C4-B07C-8285-2EB8-BE1812D7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795-455B-40AF-BF85-270BFB2E9D6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2EA329-3671-664F-786F-DAA92B31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5D4A2-F776-C87A-61A4-8FD62D70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E93D-60BE-48EF-9956-6F181A6D3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75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23418-B623-6978-5225-706E8368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C4DFEE-47EE-AADA-6E2B-B035A87D3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E22DFC-28FD-6FC9-C39D-DBDCEEBF7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693D5C-37E1-9CE7-FC76-2A1DD7A9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795-455B-40AF-BF85-270BFB2E9D6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D6F519-7288-8B96-8150-8D903AED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12E3D5-59FE-1C99-1317-9D8518A7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E93D-60BE-48EF-9956-6F181A6D3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86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AC965-3578-05FA-036E-32C57E6C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7345BC-86B6-015B-D2DB-92EC3FEB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E265FF-E3EC-8A5F-FDAA-83AAC122E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182BAB-07E4-7525-93BE-120142CA6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09FF468-B19D-EF34-9EEB-F79A28A6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C75E3F-64FB-A951-1CD6-9AB7BA5D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795-455B-40AF-BF85-270BFB2E9D6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D6595BE-FBDA-FAAC-DA2E-5E841939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00FC70-2650-CFD0-7BE5-E0CE7C6F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E93D-60BE-48EF-9956-6F181A6D3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0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F8236-FFF2-CE6B-B83D-D04F4AC1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F48D80-F469-D9E1-F0A3-C6C19D07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795-455B-40AF-BF85-270BFB2E9D6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3850AA-9C98-A668-B29B-CC513CB0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97E483-9853-D9BC-4A8C-9E47F637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E93D-60BE-48EF-9956-6F181A6D3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29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6DD436A-8AF4-A2F8-C706-E432B0A3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795-455B-40AF-BF85-270BFB2E9D6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C5D0AB-B911-79C2-D9A3-13D7AD56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FDFB45-38AD-E0E5-7A9C-54ED9EF7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E93D-60BE-48EF-9956-6F181A6D3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70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7A570-88C4-B4C6-FBA1-F7B3037F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AB1CBA-4B3E-1DB5-E780-0B5CD20E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C5E35E-D1B9-8C49-AA31-0C4141CA2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220003-DF8C-82BB-C6E0-13C116B4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795-455B-40AF-BF85-270BFB2E9D6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D2AD0D-E845-0934-4967-B006BE23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8BE1BA-F81E-A6EF-4506-885E7B67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E93D-60BE-48EF-9956-6F181A6D3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66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FAE67-0E5C-463B-130E-F6CCA92A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2DD21A-1E92-80C9-57E0-C0E14DBB4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E64E8B-EBE0-7CB8-614F-D12AD8DC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C4E15-9BAD-3988-15E6-AE795C4B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795-455B-40AF-BF85-270BFB2E9D6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EACFC4-6EA2-D2CB-67A4-BB79DC5F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3FC2EA-6647-F62E-31DA-3FF02242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E93D-60BE-48EF-9956-6F181A6D3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53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CE576C-6CD1-972F-68B5-CC6969BA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154935-63EC-74FE-F0AA-6073BDBA0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764909-CC34-4B43-0195-F930A8490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9795-455B-40AF-BF85-270BFB2E9D6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41D2C-588C-14ED-6581-8D79D03D4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BE4C7C-426C-E7F5-1CCA-25A2A85A1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E93D-60BE-48EF-9956-6F181A6D3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f74081129@gs.ncku.edu.tw" TargetMode="External"/><Relationship Id="rId2" Type="http://schemas.openxmlformats.org/officeDocument/2006/relationships/hyperlink" Target="https://youtu.be/wd2wAZHJju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9E04A-13CB-AC2B-1A19-BC11BAB0C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C1F249-1797-5795-8FDA-B3D25A21E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F74081129</a:t>
            </a:r>
            <a:r>
              <a:rPr lang="zh-TW" altLang="en-US" dirty="0"/>
              <a:t> 資訊</a:t>
            </a:r>
            <a:r>
              <a:rPr lang="en-US" altLang="zh-TW" dirty="0"/>
              <a:t>112</a:t>
            </a:r>
            <a:r>
              <a:rPr lang="zh-TW" altLang="en-US" dirty="0"/>
              <a:t> 吳信葆</a:t>
            </a:r>
          </a:p>
        </p:txBody>
      </p:sp>
    </p:spTree>
    <p:extLst>
      <p:ext uri="{BB962C8B-B14F-4D97-AF65-F5344CB8AC3E}">
        <p14:creationId xmlns:p14="http://schemas.microsoft.com/office/powerpoint/2010/main" val="176090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637C4-DB5E-637C-6232-309A5609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移動視角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C35C0-E09C-91CC-40FF-2E7E7E03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當滑鼠左鍵壓著時，計算滑鼠的移動向量，再計算出其法向量，以該法向量為轉軸做旋轉。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注意滑鼠座標上下顛倒。</a:t>
            </a:r>
          </a:p>
        </p:txBody>
      </p:sp>
    </p:spTree>
    <p:extLst>
      <p:ext uri="{BB962C8B-B14F-4D97-AF65-F5344CB8AC3E}">
        <p14:creationId xmlns:p14="http://schemas.microsoft.com/office/powerpoint/2010/main" val="224174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9E04A-13CB-AC2B-1A19-BC11BAB0C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How to Run Program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C1F249-1797-5795-8FDA-B3D25A21E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679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59C7E-2ABC-7CC4-FBB5-F86B40D2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AF25F9-F5AE-558F-4852-7CE4AA2C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點擊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確定方案已經載入 </a:t>
            </a:r>
            <a:r>
              <a:rPr lang="en-US" altLang="zh-TW" dirty="0"/>
              <a:t>(VS2019 Dynamic Load </a:t>
            </a:r>
            <a:r>
              <a:rPr lang="zh-TW" altLang="en-US" dirty="0"/>
              <a:t>會讓專案一開始不載入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點擊本機偵錯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如果不行的話嘗試對方按總管右鍵重建再偵錯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並且確保模型 </a:t>
            </a:r>
            <a:r>
              <a:rPr lang="en-US" altLang="zh-TW" dirty="0"/>
              <a:t>obj</a:t>
            </a:r>
            <a:r>
              <a:rPr lang="zh-TW" altLang="en-US" dirty="0"/>
              <a:t>  從組件中排除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BF38C7-49B8-8B50-D5F9-6332D969C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76630" b="5664"/>
          <a:stretch/>
        </p:blipFill>
        <p:spPr>
          <a:xfrm>
            <a:off x="1839569" y="1707860"/>
            <a:ext cx="2184446" cy="5111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93F58F2-00BA-5F3E-4793-A54AFAD1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773" y="3267856"/>
            <a:ext cx="7634124" cy="60744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70AB8B2-1419-D8E2-0451-37486B5D7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31998"/>
            <a:ext cx="2212404" cy="137990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0E267F8-ED74-5BB5-D8A6-64EDBF9A30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463"/>
          <a:stretch/>
        </p:blipFill>
        <p:spPr>
          <a:xfrm>
            <a:off x="8460731" y="4349311"/>
            <a:ext cx="3420448" cy="180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6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C76BF-CE55-AF58-BD64-2507945A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相依性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A535A4-DF27-A335-4C71-AEB49792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3039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除了專案本身的執行檔，還要確保以下檔案跟執行檔放在一起，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通常直接執行就好，但我怕有意外不能使用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如果真的無法建置可以解壓縮 </a:t>
            </a:r>
            <a:r>
              <a:rPr lang="en-US" altLang="zh-TW" dirty="0"/>
              <a:t>executable.zip </a:t>
            </a:r>
            <a:r>
              <a:rPr lang="zh-TW" altLang="en-US" dirty="0"/>
              <a:t>去做執行。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2A127B-10F0-6D0A-D2B1-7CCE601A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493" y="1443071"/>
            <a:ext cx="2810533" cy="484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0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637C4-DB5E-637C-6232-309A5609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C35C0-E09C-91CC-40FF-2E7E7E03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Q</a:t>
            </a:r>
            <a:r>
              <a:rPr lang="zh-TW" altLang="en-US" dirty="0"/>
              <a:t> 開始動畫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</a:t>
            </a:r>
            <a:r>
              <a:rPr lang="zh-TW" altLang="en-US" dirty="0"/>
              <a:t>、</a:t>
            </a:r>
            <a:r>
              <a:rPr lang="en-US" altLang="zh-TW" dirty="0"/>
              <a:t>S </a:t>
            </a:r>
            <a:r>
              <a:rPr lang="zh-TW" altLang="en-US" dirty="0"/>
              <a:t>選擇身體部位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D</a:t>
            </a:r>
            <a:r>
              <a:rPr lang="zh-TW" altLang="en-US" dirty="0"/>
              <a:t> 增減角度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滑鼠左鍵拖曳移動視角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滑鼠滾輪拉近拉遠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滑鼠右鍵平移模型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8D12CA-A72F-B7C9-6A12-E58738DB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4086"/>
            <a:ext cx="4823878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7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9E04A-13CB-AC2B-1A19-BC11BAB0C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C1F249-1797-5795-8FDA-B3D25A21E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652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641141-9802-3E51-30CC-1F6A217E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詳情請觀看 </a:t>
            </a:r>
            <a:r>
              <a:rPr lang="en-US" altLang="zh-TW" dirty="0" err="1"/>
              <a:t>Youtube</a:t>
            </a:r>
            <a:r>
              <a:rPr lang="en-US" altLang="zh-TW" dirty="0"/>
              <a:t> </a:t>
            </a:r>
            <a:r>
              <a:rPr lang="zh-TW" altLang="en-US" dirty="0"/>
              <a:t>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830EF0-DD5B-6019-F798-126C05A6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Youtube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https://youtu.be/wd2wAZHJjuQ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Gmail (</a:t>
            </a:r>
            <a:r>
              <a:rPr lang="zh-TW" altLang="en-US" dirty="0"/>
              <a:t>程式打不開聯絡我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hlinkClick r:id="rId3"/>
              </a:rPr>
              <a:t>f74081129@gs.ncku.edu.tw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CA9A44-7756-459D-8896-FBD5357E0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889" y="1841727"/>
            <a:ext cx="4663685" cy="46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7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9E04A-13CB-AC2B-1A19-BC11BAB0C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C1F249-1797-5795-8FDA-B3D25A21E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40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D4BB3-DA5D-7E82-6CEC-E76A314D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5823BC-5F46-A2D5-27C8-3DA021EB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作業系統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Win11</a:t>
            </a:r>
            <a:r>
              <a:rPr lang="zh-TW" altLang="en-US" dirty="0"/>
              <a:t> </a:t>
            </a:r>
            <a:r>
              <a:rPr lang="en-US" altLang="zh-TW" dirty="0"/>
              <a:t>(Win10 </a:t>
            </a:r>
            <a:r>
              <a:rPr lang="zh-TW" altLang="en-US"/>
              <a:t>應該也可以</a:t>
            </a:r>
            <a:r>
              <a:rPr lang="en-US" altLang="zh-TW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IDE: Visual Studio 2019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30EC20-F7FA-8629-3D9C-22A42E05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97" y="2984677"/>
            <a:ext cx="6964061" cy="19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8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9E04A-13CB-AC2B-1A19-BC11BAB0C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Method Description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C1F249-1797-5795-8FDA-B3D25A21E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471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B6EEF-4BC6-08A2-40D3-27BD83B9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 </a:t>
            </a:r>
            <a:r>
              <a:rPr lang="zh-TW" altLang="en-US" dirty="0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F2A67-FB57-079D-02C2-631B47EA2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使用 遞迴，先將自己的 </a:t>
            </a:r>
            <a:r>
              <a:rPr lang="en-US" altLang="zh-TW" dirty="0"/>
              <a:t>transform </a:t>
            </a:r>
            <a:r>
              <a:rPr lang="zh-TW" altLang="en-US" dirty="0"/>
              <a:t>做出來，然後再將其傳送到 </a:t>
            </a:r>
            <a:r>
              <a:rPr lang="en-US" altLang="zh-TW" dirty="0"/>
              <a:t>children (</a:t>
            </a:r>
            <a:r>
              <a:rPr lang="zh-TW" altLang="en-US" dirty="0"/>
              <a:t>作為 </a:t>
            </a:r>
            <a:r>
              <a:rPr lang="en-US" altLang="zh-TW" dirty="0"/>
              <a:t>parent)</a:t>
            </a:r>
            <a:r>
              <a:rPr lang="zh-TW" altLang="en-US" dirty="0"/>
              <a:t>，</a:t>
            </a:r>
            <a:r>
              <a:rPr lang="en-US" altLang="zh-TW" dirty="0"/>
              <a:t>children </a:t>
            </a:r>
            <a:r>
              <a:rPr lang="zh-TW" altLang="en-US" dirty="0"/>
              <a:t>算完後再將 </a:t>
            </a:r>
            <a:r>
              <a:rPr lang="en-US" altLang="zh-TW" dirty="0"/>
              <a:t>parent * transform </a:t>
            </a:r>
            <a:r>
              <a:rPr lang="zh-TW" altLang="en-US" dirty="0"/>
              <a:t>傳給下它 </a:t>
            </a:r>
            <a:r>
              <a:rPr lang="en-US" altLang="zh-TW" dirty="0"/>
              <a:t>children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實作可看 </a:t>
            </a:r>
            <a:r>
              <a:rPr lang="en-US" altLang="zh-TW" dirty="0"/>
              <a:t>tree_node.hpp </a:t>
            </a:r>
            <a:r>
              <a:rPr lang="zh-TW" altLang="en-US" dirty="0"/>
              <a:t>的 </a:t>
            </a:r>
            <a:r>
              <a:rPr lang="en-US" altLang="zh-TW" dirty="0"/>
              <a:t>draw </a:t>
            </a:r>
            <a:r>
              <a:rPr lang="zh-TW" altLang="en-US" dirty="0"/>
              <a:t>函式。</a:t>
            </a:r>
          </a:p>
        </p:txBody>
      </p:sp>
    </p:spTree>
    <p:extLst>
      <p:ext uri="{BB962C8B-B14F-4D97-AF65-F5344CB8AC3E}">
        <p14:creationId xmlns:p14="http://schemas.microsoft.com/office/powerpoint/2010/main" val="260277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B5DD2-560B-5727-57F6-86625CAD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層級結構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5197F2-8DFA-E34F-8C0D-B6DABAF6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794" y="1825625"/>
            <a:ext cx="64180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先將個別 </a:t>
            </a:r>
            <a:r>
              <a:rPr lang="en-US" altLang="zh-TW" dirty="0"/>
              <a:t>object </a:t>
            </a:r>
            <a:r>
              <a:rPr lang="zh-TW" altLang="en-US" dirty="0"/>
              <a:t>的 </a:t>
            </a:r>
            <a:r>
              <a:rPr lang="en-US" altLang="zh-TW" dirty="0"/>
              <a:t>transform </a:t>
            </a:r>
            <a:r>
              <a:rPr lang="zh-TW" altLang="en-US" dirty="0"/>
              <a:t>算好，然後做以下程式碼，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Body, lefthand1, lefthand2,… </a:t>
            </a:r>
            <a:r>
              <a:rPr lang="zh-TW" altLang="en-US" dirty="0"/>
              <a:t>都是 </a:t>
            </a:r>
            <a:r>
              <a:rPr lang="en-US" altLang="zh-TW" dirty="0"/>
              <a:t>class </a:t>
            </a:r>
            <a:r>
              <a:rPr lang="en-US" altLang="zh-TW" dirty="0" err="1"/>
              <a:t>tree_node</a:t>
            </a:r>
            <a:r>
              <a:rPr lang="en-US" altLang="zh-TW" dirty="0"/>
              <a:t> </a:t>
            </a:r>
            <a:r>
              <a:rPr lang="zh-TW" altLang="en-US" dirty="0"/>
              <a:t>產生的物件，使用 </a:t>
            </a:r>
            <a:r>
              <a:rPr lang="en-US" altLang="zh-TW" dirty="0" err="1"/>
              <a:t>add_child</a:t>
            </a:r>
            <a:r>
              <a:rPr lang="en-US" altLang="zh-TW" dirty="0"/>
              <a:t> </a:t>
            </a:r>
            <a:r>
              <a:rPr lang="zh-TW" altLang="en-US" dirty="0"/>
              <a:t>將 </a:t>
            </a:r>
            <a:r>
              <a:rPr lang="en-US" altLang="zh-TW" dirty="0"/>
              <a:t>child </a:t>
            </a:r>
            <a:r>
              <a:rPr lang="zh-TW" altLang="en-US" dirty="0"/>
              <a:t>一個一個推到 </a:t>
            </a:r>
            <a:r>
              <a:rPr lang="en-US" altLang="zh-TW" dirty="0"/>
              <a:t>std::vector</a:t>
            </a:r>
            <a:r>
              <a:rPr lang="zh-TW" altLang="en-US" dirty="0"/>
              <a:t>，方便觀察繼承情形，同時只要呼叫函式 </a:t>
            </a:r>
            <a:r>
              <a:rPr lang="en-US" altLang="zh-TW" dirty="0" err="1"/>
              <a:t>body.draw</a:t>
            </a:r>
            <a:r>
              <a:rPr lang="en-US" altLang="zh-TW" dirty="0"/>
              <a:t>(…)</a:t>
            </a:r>
            <a:r>
              <a:rPr lang="zh-TW" altLang="en-US" dirty="0"/>
              <a:t>，就可以用遞迴可以畫出整個物件。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注意該架構左右相反，劍 </a:t>
            </a:r>
            <a:r>
              <a:rPr lang="en-US" altLang="zh-TW" dirty="0"/>
              <a:t>(sword)</a:t>
            </a:r>
            <a:r>
              <a:rPr lang="zh-TW" altLang="en-US" dirty="0"/>
              <a:t> 實際上是拿再右手。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DFEC0F-7B93-DED9-3E12-4D5B4F552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96" y="1709888"/>
            <a:ext cx="2998572" cy="46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6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08DED-51E2-2818-4156-4E145231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Minecraft Steve with Sword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貼圖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5EC7C1-F810-9946-5250-E649A465B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069" y="1690688"/>
            <a:ext cx="4326040" cy="4351338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D98E509-F8AE-B405-2F7E-C32503019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96" y="1690688"/>
            <a:ext cx="2998572" cy="46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2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9B3DD-C481-E26E-A3B9-967D473C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跑步動畫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E48CD-3E7E-5B90-41AF-6D44B15D0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按 </a:t>
            </a:r>
            <a:r>
              <a:rPr lang="en-US" altLang="zh-TW" dirty="0"/>
              <a:t>Q</a:t>
            </a:r>
            <a:r>
              <a:rPr lang="zh-TW" altLang="en-US" dirty="0"/>
              <a:t> 開始動畫。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我給予每個生體部位轉軸、旋轉點、以及選轉角度的上界及下界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上界不一定大於下界，取決於時間先後。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在呼叫 </a:t>
            </a:r>
            <a:r>
              <a:rPr lang="en-US" altLang="zh-TW" dirty="0"/>
              <a:t>draw function </a:t>
            </a:r>
            <a:r>
              <a:rPr lang="zh-TW" altLang="en-US" dirty="0"/>
              <a:t>時，需要傳入 </a:t>
            </a:r>
            <a:r>
              <a:rPr lang="en-US" altLang="zh-TW" dirty="0"/>
              <a:t>alpha </a:t>
            </a:r>
            <a:r>
              <a:rPr lang="zh-TW" altLang="en-US" dirty="0"/>
              <a:t>，是界於 </a:t>
            </a:r>
            <a:r>
              <a:rPr lang="en-US" altLang="zh-TW" dirty="0"/>
              <a:t>0</a:t>
            </a:r>
            <a:r>
              <a:rPr lang="zh-TW" altLang="en-US" dirty="0"/>
              <a:t> 到 </a:t>
            </a:r>
            <a:r>
              <a:rPr lang="en-US" altLang="zh-TW" dirty="0"/>
              <a:t>1</a:t>
            </a:r>
            <a:r>
              <a:rPr lang="zh-TW" altLang="en-US" dirty="0"/>
              <a:t> 之間的浮點數，用以對上界及下界做線性插值。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如此我只要讓 </a:t>
            </a:r>
            <a:r>
              <a:rPr lang="en-US" altLang="zh-TW" dirty="0"/>
              <a:t>alpha </a:t>
            </a:r>
            <a:r>
              <a:rPr lang="zh-TW" altLang="en-US" dirty="0"/>
              <a:t>在 </a:t>
            </a:r>
            <a:r>
              <a:rPr lang="en-US" altLang="zh-TW" dirty="0"/>
              <a:t>0</a:t>
            </a:r>
            <a:r>
              <a:rPr lang="zh-TW" altLang="en-US" dirty="0"/>
              <a:t> 到 </a:t>
            </a:r>
            <a:r>
              <a:rPr lang="en-US" altLang="zh-TW" dirty="0"/>
              <a:t>1</a:t>
            </a:r>
            <a:r>
              <a:rPr lang="zh-TW" altLang="en-US" dirty="0"/>
              <a:t> 之間變化，看起來就像是真的在跑步。</a:t>
            </a:r>
          </a:p>
        </p:txBody>
      </p:sp>
    </p:spTree>
    <p:extLst>
      <p:ext uri="{BB962C8B-B14F-4D97-AF65-F5344CB8AC3E}">
        <p14:creationId xmlns:p14="http://schemas.microsoft.com/office/powerpoint/2010/main" val="245849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5FCF36-F423-FF5B-EA1E-7AA7C8A0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自由轉動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AB2FBA-2A37-5B5E-7BAD-0EB9D883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使用 </a:t>
            </a:r>
            <a:r>
              <a:rPr lang="en-US" altLang="zh-TW" dirty="0"/>
              <a:t>W(</a:t>
            </a:r>
            <a:r>
              <a:rPr lang="zh-TW" altLang="en-US" dirty="0"/>
              <a:t>上一個</a:t>
            </a:r>
            <a:r>
              <a:rPr lang="en-US" altLang="zh-TW" dirty="0"/>
              <a:t>) S(</a:t>
            </a:r>
            <a:r>
              <a:rPr lang="zh-TW" altLang="en-US" dirty="0"/>
              <a:t>下一個</a:t>
            </a:r>
            <a:r>
              <a:rPr lang="en-US" altLang="zh-TW" dirty="0"/>
              <a:t>) </a:t>
            </a:r>
            <a:r>
              <a:rPr lang="zh-TW" altLang="en-US" dirty="0"/>
              <a:t>可以選擇身體部位，如果被選到會再畫一個紅色 </a:t>
            </a:r>
            <a:r>
              <a:rPr lang="en-US" altLang="zh-TW" dirty="0"/>
              <a:t>highlight cube </a:t>
            </a:r>
            <a:r>
              <a:rPr lang="zh-TW" altLang="en-US" dirty="0"/>
              <a:t>給他，</a:t>
            </a:r>
            <a:r>
              <a:rPr lang="en-US" altLang="zh-TW" dirty="0" err="1"/>
              <a:t>Hightlight</a:t>
            </a:r>
            <a:r>
              <a:rPr lang="en-US" altLang="zh-TW" dirty="0"/>
              <a:t> Cube </a:t>
            </a:r>
            <a:r>
              <a:rPr lang="zh-TW" altLang="en-US" dirty="0"/>
              <a:t>是等到所有身體部位畫完後，將 </a:t>
            </a:r>
            <a:r>
              <a:rPr lang="en-US" altLang="zh-TW" dirty="0"/>
              <a:t>GL_DEPTH_TEST </a:t>
            </a:r>
            <a:r>
              <a:rPr lang="zh-TW" altLang="en-US" dirty="0"/>
              <a:t>禁用，再透過層級結構畫出來。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 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D</a:t>
            </a:r>
            <a:r>
              <a:rPr lang="zh-TW" altLang="en-US" dirty="0"/>
              <a:t>增加或減少角度</a:t>
            </a:r>
            <a:r>
              <a:rPr lang="en-US" altLang="zh-TW" dirty="0"/>
              <a:t>(</a:t>
            </a:r>
            <a:r>
              <a:rPr lang="zh-TW" altLang="en-US" dirty="0"/>
              <a:t>自訂角度</a:t>
            </a:r>
            <a:r>
              <a:rPr lang="en-US" altLang="zh-TW" dirty="0"/>
              <a:t>)</a:t>
            </a:r>
            <a:r>
              <a:rPr lang="zh-TW" altLang="en-US" dirty="0"/>
              <a:t>，轉動角度公式如下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最終轉動角度</a:t>
            </a:r>
            <a:r>
              <a:rPr lang="en-US" altLang="zh-TW" dirty="0"/>
              <a:t>=(1-alpha)*</a:t>
            </a:r>
            <a:r>
              <a:rPr lang="zh-TW" altLang="en-US" dirty="0"/>
              <a:t>動畫下界</a:t>
            </a:r>
            <a:r>
              <a:rPr lang="en-US" altLang="zh-TW" dirty="0"/>
              <a:t>+alpha*</a:t>
            </a:r>
            <a:r>
              <a:rPr lang="zh-TW" altLang="en-US" dirty="0"/>
              <a:t>動畫上界</a:t>
            </a:r>
            <a:r>
              <a:rPr lang="en-US" altLang="zh-TW" dirty="0"/>
              <a:t>+</a:t>
            </a:r>
            <a:r>
              <a:rPr lang="zh-TW" altLang="en-US" dirty="0"/>
              <a:t>自訂角度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雖然改變了自訂角度會讓模型看起來不像跑步，但還是有給予最終轉動角度上下限，為了讓模型符合人體工學。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5537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583</Words>
  <Application>Microsoft Office PowerPoint</Application>
  <PresentationFormat>寬螢幕</PresentationFormat>
  <Paragraphs>67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HW3</vt:lpstr>
      <vt:lpstr>Environment</vt:lpstr>
      <vt:lpstr>PowerPoint 簡報</vt:lpstr>
      <vt:lpstr>Method Description</vt:lpstr>
      <vt:lpstr>Transform 繼承</vt:lpstr>
      <vt:lpstr>層級結構</vt:lpstr>
      <vt:lpstr>Minecraft Steve with Sword (貼圖)</vt:lpstr>
      <vt:lpstr>跑步動畫</vt:lpstr>
      <vt:lpstr>自由轉動</vt:lpstr>
      <vt:lpstr>移動視角</vt:lpstr>
      <vt:lpstr>How to Run Program</vt:lpstr>
      <vt:lpstr>執行</vt:lpstr>
      <vt:lpstr>相依性</vt:lpstr>
      <vt:lpstr>操作說明總結</vt:lpstr>
      <vt:lpstr>Result</vt:lpstr>
      <vt:lpstr>詳情請觀看 Youtube 影片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dc:creator>吳信葆</dc:creator>
  <cp:lastModifiedBy>吳信葆</cp:lastModifiedBy>
  <cp:revision>102</cp:revision>
  <dcterms:created xsi:type="dcterms:W3CDTF">2022-05-19T06:34:21Z</dcterms:created>
  <dcterms:modified xsi:type="dcterms:W3CDTF">2022-05-19T07:50:25Z</dcterms:modified>
</cp:coreProperties>
</file>