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88" d="100"/>
          <a:sy n="88" d="100"/>
        </p:scale>
        <p:origin x="74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05441-463A-32F8-0C45-B1678206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80763-E884-5E69-0480-919F6345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28D97-4DFA-74C5-A17B-BFCFCD1E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DA802-E6FA-EE6C-A78F-BD4419D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AD71-FAE2-BB63-D417-26C740C4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2011-D211-6DCE-6991-236DEE4B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60B32-467B-FC3E-7CDA-1F2AA5EF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3ACB6-D624-F5BA-A4E2-97E8384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CE3DE-9DB0-9727-E8C3-73DA6957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27EA4-7E69-4AD1-2306-2CFEE2A2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61726-DC68-81EA-9946-7B00227D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7C9E8-022C-9841-CE51-458A45AAF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C95D5-8A62-69E7-410C-22710B5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444BD-A584-A1C5-D41F-FE3016F7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FA78C-1727-6426-2843-79F60F90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E5F40-7135-634D-ED94-E9308668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EF098-B30B-1885-B412-C2354015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507F8-8BBA-22CE-581A-7F205474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A0996-4F95-DBED-B8A3-D3D6D8B7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9DACF-1954-F786-11EC-9BE96591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1E8E-EF95-FE6E-1E69-9FCF06CA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B8919-B4A8-1617-55FA-264D3A36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B8C55-16AD-6A94-C096-0C4A0EDA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8B82-8A61-7070-BF21-D419951D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98891-2CB6-F373-D2DD-C13EB7CF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7C75C-08F6-4296-BEE5-5E19606F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70008-CF0A-44A3-1E13-0656E5839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C009A2-A0D7-DE3C-D22E-52074311B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CC388-A115-C22F-1851-E6E18C2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FFEB4-13BF-B347-DD62-D3397BD2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50C49-AA1F-8CFB-04E6-1A9D74F3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985D-6D28-D55A-9BE9-179F7013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7A51F-0EB4-3F31-784B-41A1FFC1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039AA-AE34-055E-3B0B-892EE5D9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8D3EB0-EDBB-38D1-B8D6-EDC054B6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E61726-ADED-EE5C-67ED-F349BBCC2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A48C7-ABFB-3492-EBBE-2D4D793B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00623-5612-E229-FE01-E1FC813A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8F25B-CE9E-0588-0F83-72290F1E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ED1F8-C23B-3C37-3202-C9634F8F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5CA6F-FE67-EB61-FC97-0122468D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7178C-17D1-BEAD-F177-61BB30D8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9D246-1E7D-9FBE-BD47-BB13848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4548D-43A4-AB0F-361A-6BDA3DD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814088-B833-FD5D-F555-7C42D53B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386E17-8FB6-44D3-C342-F5C9EA65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557AC-0CEC-C8B6-01CA-9D852FD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321C6-1353-4BBC-0148-9C244DE2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BE6F13-4DCB-90C4-8EA3-AA12984C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430BA-F8A0-AAA3-BA2E-EE4884CC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E2573-6836-171F-6E42-38726F22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03B9D-9575-4B64-25E1-C77B4838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6B236-04D2-6484-3179-B0FC490D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1AF3E-EAF3-ED2D-C26A-357D52ECB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F283D-00CF-30C6-331C-7E7939DAE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FB30F-EEEE-4410-9FC4-68917D6D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82591-9214-08DC-77C5-4A8F39F7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18C40-9EFB-50FC-3BC5-FAFD5BEB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3AD4A2-FC3B-779A-1328-633B753D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80A81-BF79-E248-9653-98FB012D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E0DD0-080F-6F85-A866-9A4A09F45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BB36-2E2A-4C9A-B70C-01E018B092C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5F54A-6BA5-FE12-9FF1-989BDB41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1BDA3-9927-E126-ADDE-3A791FC1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0AEBF-B6C3-41DE-9502-2CE2A027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CA073-F9E1-D6B6-1992-15FFA87A0EA7}"/>
              </a:ext>
            </a:extLst>
          </p:cNvPr>
          <p:cNvSpPr txBox="1"/>
          <p:nvPr/>
        </p:nvSpPr>
        <p:spPr>
          <a:xfrm>
            <a:off x="790701" y="3655762"/>
            <a:ext cx="1061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국제 전기 전자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공학회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IEEE(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Ubuntu Condensed" panose="020B0604020202020204" pitchFamily="34" charset="0"/>
              </a:rPr>
              <a:t>Institute of Electrical and Electronics Engineers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에서는 네트워크를 다음과 같이 정의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algn="ctr"/>
            <a:r>
              <a:rPr lang="en-US" altLang="ko-KR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"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몇 개의 독립적인 장치가 적절한 영역 내에서 적당히 빠른 속도로 물리적 통신 채널을 통하여 </a:t>
            </a:r>
            <a:endParaRPr lang="en-US" altLang="ko-KR" b="1" i="1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algn="ctr"/>
            <a:r>
              <a:rPr lang="ko-KR" altLang="en-US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서로가 직접 통신할 수 있도록 지원해주는 데이터 통신 체계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52D50-C027-6418-0DF8-41E2EFED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가까이</a:t>
            </a:r>
            <a:r>
              <a:rPr lang="en-US" altLang="ko-KR" dirty="0"/>
              <a:t> </a:t>
            </a:r>
            <a:r>
              <a:rPr lang="ko-KR" altLang="en-US" dirty="0"/>
              <a:t>있는 네트워크 통신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CA311-0570-BBD1-A9C0-B37AE163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</a:t>
            </a:r>
            <a:r>
              <a:rPr lang="ko-KR" altLang="en-US" dirty="0"/>
              <a:t>에서 통신시 </a:t>
            </a:r>
            <a:r>
              <a:rPr lang="en-US" altLang="ko-KR" dirty="0"/>
              <a:t>2</a:t>
            </a:r>
            <a:r>
              <a:rPr lang="ko-KR" altLang="en-US" dirty="0"/>
              <a:t>계층 사용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계층 </a:t>
            </a:r>
            <a:r>
              <a:rPr lang="en-US" altLang="ko-KR" dirty="0"/>
              <a:t>:</a:t>
            </a:r>
            <a:r>
              <a:rPr lang="ko-KR" altLang="en-US" dirty="0"/>
              <a:t>하나의 네트워크 대역</a:t>
            </a:r>
            <a:r>
              <a:rPr lang="en-US" altLang="ko-KR" dirty="0"/>
              <a:t>, </a:t>
            </a:r>
            <a:r>
              <a:rPr lang="ko-KR" altLang="en-US" dirty="0"/>
              <a:t>같은 네트워크 상에 존재하는 여러 장비들 중에서 어떤 장비가 어떤 장비에게 보내는 데이터를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>
                <a:highlight>
                  <a:srgbClr val="FFFF00"/>
                </a:highlight>
              </a:rPr>
              <a:t>오류제어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흐름제어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다른 네트워크와 통신시 </a:t>
            </a:r>
            <a:r>
              <a:rPr lang="en-US" altLang="ko-KR" dirty="0"/>
              <a:t>3</a:t>
            </a:r>
            <a:r>
              <a:rPr lang="ko-KR" altLang="en-US" dirty="0"/>
              <a:t>계층의 도움 필요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8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CCCA8-A3C0-0B18-0E70-EECDE209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계층에서 사용하는 주소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43D04-9C92-387C-626F-9B1F7113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MAC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oto Sans KR"/>
              </a:rPr>
              <a:t>Adress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 (Media Access Control Address)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물리적 주소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)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x 12</a:t>
            </a:r>
            <a:r>
              <a:rPr lang="ko-KR" altLang="en-US" dirty="0"/>
              <a:t>개</a:t>
            </a:r>
            <a:r>
              <a:rPr lang="en-US" altLang="ko-KR" dirty="0"/>
              <a:t>(12:34:56:78:90:AB)</a:t>
            </a: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8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CCCA8-A3C0-0B18-0E70-EECDE209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internet protocol layer 2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2474E7-3A94-99F7-9E13-32EAAE27F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994" y="1278228"/>
            <a:ext cx="7798012" cy="538366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ED05F2-53AA-D701-FB75-8D30B6D4A48B}"/>
              </a:ext>
            </a:extLst>
          </p:cNvPr>
          <p:cNvSpPr/>
          <p:nvPr/>
        </p:nvSpPr>
        <p:spPr>
          <a:xfrm>
            <a:off x="5044755" y="3626499"/>
            <a:ext cx="2214465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목적지 </a:t>
            </a:r>
            <a:r>
              <a:rPr lang="en-US" altLang="ko-KR" dirty="0"/>
              <a:t>MAC</a:t>
            </a:r>
            <a:r>
              <a:rPr lang="ko-KR" altLang="en-US" dirty="0"/>
              <a:t>주소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C0098-6569-9657-3907-4ECCBEF34FA7}"/>
              </a:ext>
            </a:extLst>
          </p:cNvPr>
          <p:cNvSpPr/>
          <p:nvPr/>
        </p:nvSpPr>
        <p:spPr>
          <a:xfrm>
            <a:off x="3275052" y="4177002"/>
            <a:ext cx="2214465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목적지 </a:t>
            </a:r>
            <a:r>
              <a:rPr lang="en-US" altLang="ko-KR" dirty="0"/>
              <a:t>MAC</a:t>
            </a:r>
            <a:r>
              <a:rPr lang="ko-KR" altLang="en-US" dirty="0"/>
              <a:t>주소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A060FB-000B-ECD4-AE7F-67030D126BD5}"/>
              </a:ext>
            </a:extLst>
          </p:cNvPr>
          <p:cNvSpPr/>
          <p:nvPr/>
        </p:nvSpPr>
        <p:spPr>
          <a:xfrm>
            <a:off x="6518986" y="4229876"/>
            <a:ext cx="2214465" cy="217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도착지 </a:t>
            </a:r>
            <a:r>
              <a:rPr lang="en-US" altLang="ko-KR" dirty="0"/>
              <a:t>MAC</a:t>
            </a:r>
            <a:r>
              <a:rPr lang="ko-KR" altLang="en-US" dirty="0"/>
              <a:t>주소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7897D-B0EA-327E-85B5-141BDB50091E}"/>
              </a:ext>
            </a:extLst>
          </p:cNvPr>
          <p:cNvSpPr/>
          <p:nvPr/>
        </p:nvSpPr>
        <p:spPr>
          <a:xfrm>
            <a:off x="5047862" y="4786600"/>
            <a:ext cx="2214465" cy="217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도착지 </a:t>
            </a:r>
            <a:r>
              <a:rPr lang="en-US" altLang="ko-KR" dirty="0"/>
              <a:t>MAC</a:t>
            </a:r>
            <a:r>
              <a:rPr lang="ko-KR" altLang="en-US" dirty="0"/>
              <a:t>주소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02638-7FB9-5861-335B-9ADFDF894255}"/>
              </a:ext>
            </a:extLst>
          </p:cNvPr>
          <p:cNvSpPr/>
          <p:nvPr/>
        </p:nvSpPr>
        <p:spPr>
          <a:xfrm>
            <a:off x="3141312" y="5386865"/>
            <a:ext cx="2618787" cy="217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페이로드 프로토콜 정보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B09E-F3C0-B668-C5B8-9E682392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E911F-C205-C15A-D765-6DB50A1F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국제 전기 전자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공학회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IEEE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에서는 네트워크를 다음과 같이 정의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"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몇 개의 독립적인 장치가 적절한 영역 내에서 </a:t>
            </a:r>
            <a:endParaRPr lang="en-US" altLang="ko-KR" b="1" i="1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marL="0" indent="0" algn="ctr">
              <a:buNone/>
            </a:pPr>
            <a:r>
              <a:rPr lang="ko-KR" altLang="en-US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적당히 빠른 속도로 물리적 통신 채널을 통하여 </a:t>
            </a:r>
            <a:endParaRPr lang="en-US" altLang="ko-KR" b="1" i="1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pPr marL="0" indent="0" algn="ctr">
              <a:buNone/>
            </a:pPr>
            <a:r>
              <a:rPr lang="ko-KR" altLang="en-US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서로가 직접 통신할 수 있도록 지원해주는 데이터 통신 체계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1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B34C9-585F-1E6D-25EB-BB00EE44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네트워크의 종류</a:t>
            </a:r>
            <a:endParaRPr 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75AC1A-B656-0574-E038-9415B371DEF5}"/>
              </a:ext>
            </a:extLst>
          </p:cNvPr>
          <p:cNvSpPr/>
          <p:nvPr/>
        </p:nvSpPr>
        <p:spPr>
          <a:xfrm>
            <a:off x="6541076" y="1825625"/>
            <a:ext cx="5463021" cy="466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WAN </a:t>
            </a:r>
          </a:p>
          <a:p>
            <a:pPr algn="ctr"/>
            <a:r>
              <a:rPr lang="en-US" sz="2500" dirty="0"/>
              <a:t>(Wide Area Network)</a:t>
            </a:r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B61998-8D05-9AE7-4157-867A973D2E34}"/>
              </a:ext>
            </a:extLst>
          </p:cNvPr>
          <p:cNvSpPr/>
          <p:nvPr/>
        </p:nvSpPr>
        <p:spPr>
          <a:xfrm>
            <a:off x="7287274" y="3138055"/>
            <a:ext cx="3970626" cy="33548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MAN </a:t>
            </a:r>
          </a:p>
          <a:p>
            <a:pPr algn="ctr"/>
            <a:r>
              <a:rPr lang="en-US" sz="2500" dirty="0"/>
              <a:t>(Metropolitan Area Network)</a:t>
            </a:r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36A9D2-4AF6-22DA-66CA-F2F72FD1D141}"/>
              </a:ext>
            </a:extLst>
          </p:cNvPr>
          <p:cNvSpPr/>
          <p:nvPr/>
        </p:nvSpPr>
        <p:spPr>
          <a:xfrm>
            <a:off x="7941252" y="4681105"/>
            <a:ext cx="2585605" cy="1811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LAN</a:t>
            </a:r>
          </a:p>
          <a:p>
            <a:pPr algn="ctr"/>
            <a:r>
              <a:rPr lang="en-US" sz="2500" dirty="0"/>
              <a:t> (Local Area Network)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9A2A4-FF39-65BE-478A-178C6C60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크기에 따른 네트워크 분류</a:t>
            </a:r>
            <a:endParaRPr lang="en-US" dirty="0"/>
          </a:p>
          <a:p>
            <a:pPr algn="l"/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​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LAN (Local Area Network)</a:t>
            </a:r>
            <a:endParaRPr lang="en-US" altLang="ko-KR" sz="1900" dirty="0">
              <a:solidFill>
                <a:srgbClr val="BFDBE8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>
              <a:buNone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일반적으로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300m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이하</a:t>
            </a:r>
            <a:r>
              <a:rPr lang="ko-KR" altLang="en-US" sz="19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집합</a:t>
            </a:r>
            <a:endParaRPr lang="en-US" altLang="ko-KR" sz="1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>
              <a:buNone/>
            </a:pPr>
            <a:r>
              <a:rPr lang="en-US" altLang="ko-KR" sz="1900" b="0" i="0" dirty="0">
                <a:solidFill>
                  <a:srgbClr val="BFDBE8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900" b="0" i="0" dirty="0">
                <a:solidFill>
                  <a:srgbClr val="BFDBE8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보통 공유기에 연결된 단위</a:t>
            </a:r>
            <a:r>
              <a:rPr lang="en-US" altLang="ko-KR" sz="1900" b="0" i="0" dirty="0">
                <a:solidFill>
                  <a:srgbClr val="BFDBE8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900" b="0" i="0" dirty="0">
              <a:solidFill>
                <a:srgbClr val="BFDBE8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MAN (Metropolitan Area Network)​</a:t>
            </a:r>
            <a:endParaRPr lang="ko-KR" altLang="en-US" sz="1900" b="0" i="0" dirty="0">
              <a:solidFill>
                <a:srgbClr val="BFDBE8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LAN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을 백본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900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Backbon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으로 묶은 형태</a:t>
            </a:r>
            <a:endParaRPr lang="en-US" altLang="ko-KR" sz="1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>
              <a:buNone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보통 도시 또는 큰 캠퍼스 단위</a:t>
            </a:r>
            <a:endParaRPr lang="ko-KR" altLang="en-US" sz="1900" b="0" i="0" dirty="0">
              <a:solidFill>
                <a:srgbClr val="BFDBE8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sz="1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WAN (Wide Area Network)</a:t>
            </a:r>
          </a:p>
          <a:p>
            <a:pPr marL="0" indent="0">
              <a:buNone/>
            </a:pPr>
            <a:r>
              <a:rPr lang="ko-KR" altLang="en-US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넓은 지역을 연결하는 네트워크로 지방과 지방</a:t>
            </a:r>
            <a:r>
              <a:rPr lang="en-US" altLang="ko-KR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국가와 국가</a:t>
            </a:r>
            <a:r>
              <a:rPr lang="en-US" altLang="ko-KR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대륙과 대륙처럼 지리적으로 완전하게</a:t>
            </a:r>
            <a:endParaRPr lang="en-US" altLang="ko-KR" sz="1900" b="0" i="0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떨어진 거리 지역 사이를 연결한다</a:t>
            </a:r>
            <a:r>
              <a:rPr lang="en-US" altLang="ko-KR" sz="19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183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DB34C9-585F-1E6D-25EB-BB00EE44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네트워크의 종류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5과목 데이터통신 - LAN, 네트워크 토폴로지">
            <a:extLst>
              <a:ext uri="{FF2B5EF4-FFF2-40B4-BE49-F238E27FC236}">
                <a16:creationId xmlns:a16="http://schemas.microsoft.com/office/drawing/2014/main" id="{BE42E248-4DFF-DBE3-F99F-883327B921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167" y="1393733"/>
            <a:ext cx="8339666" cy="41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13F6D-DDAA-2D02-A06D-94A9CA29F8FF}"/>
              </a:ext>
            </a:extLst>
          </p:cNvPr>
          <p:cNvSpPr txBox="1"/>
          <p:nvPr/>
        </p:nvSpPr>
        <p:spPr>
          <a:xfrm>
            <a:off x="1374710" y="5521868"/>
            <a:ext cx="6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 현실은 이것들이 섞인 혼합형임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6E59-4C1B-C792-048F-EECE1267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네트워크의 통신방식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4359B-D65B-783F-4820-AC8F5155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인원에 따른 분류</a:t>
            </a:r>
            <a:endParaRPr lang="en-US" dirty="0"/>
          </a:p>
        </p:txBody>
      </p:sp>
      <p:pic>
        <p:nvPicPr>
          <p:cNvPr id="2050" name="Picture 2" descr="제08절 정보 전송 방식 : 네이버 블로그">
            <a:extLst>
              <a:ext uri="{FF2B5EF4-FFF2-40B4-BE49-F238E27FC236}">
                <a16:creationId xmlns:a16="http://schemas.microsoft.com/office/drawing/2014/main" id="{61D6828F-0AB6-386A-C089-53235541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36" y="2321282"/>
            <a:ext cx="10205162" cy="38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3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90AE-883D-B962-2A05-C21B3E51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모델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81DC3-7752-644B-C834-6C6AF7C2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네트워크상 통신이 일어나는 단위를 </a:t>
            </a:r>
            <a:r>
              <a:rPr lang="ko-KR" altLang="en-US" dirty="0" err="1"/>
              <a:t>나눈것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TCP/IP ,OSI 7</a:t>
            </a:r>
            <a:r>
              <a:rPr lang="ko-KR" altLang="en-US" dirty="0"/>
              <a:t>계층 이 있음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73BB95-BFC4-A3D3-D9B3-4DA68570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59" y="2646394"/>
            <a:ext cx="5892282" cy="40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90AE-883D-B962-2A05-C21B3E51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모델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81DC3-7752-644B-C834-6C6AF7C2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,OSI 7</a:t>
            </a:r>
            <a:r>
              <a:rPr lang="ko-KR" altLang="en-US" dirty="0"/>
              <a:t>계층 의 차이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9A7B9-B212-9848-7F15-36BCF60E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02" y="2612377"/>
            <a:ext cx="5173047" cy="33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8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6643B0-5F62-E504-99FE-9B2681DA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0" y="2357935"/>
            <a:ext cx="7396065" cy="40053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8AC12E-3B1F-F018-F647-CC69BDE3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04F147-8162-DB01-8A9C-F006B1DB7E9F}"/>
              </a:ext>
            </a:extLst>
          </p:cNvPr>
          <p:cNvSpPr/>
          <p:nvPr/>
        </p:nvSpPr>
        <p:spPr>
          <a:xfrm>
            <a:off x="3178629" y="1505339"/>
            <a:ext cx="1561322" cy="1200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A988F-9380-0615-2158-77E454DF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보통 네트워크에서 전달되는 데이터를 </a:t>
            </a:r>
            <a:r>
              <a:rPr lang="ko-KR" altLang="en-US" dirty="0" err="1"/>
              <a:t>통칭하는말</a:t>
            </a:r>
            <a:endParaRPr lang="en-US" dirty="0"/>
          </a:p>
          <a:p>
            <a:r>
              <a:rPr lang="ko-KR" altLang="en-US" dirty="0"/>
              <a:t>제어정보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페이로드</a:t>
            </a:r>
            <a:r>
              <a:rPr lang="en-US" altLang="ko-KR" dirty="0"/>
              <a:t>)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r>
              <a:rPr lang="ko-KR" altLang="en-US" dirty="0"/>
              <a:t>여러 프로토콜로 </a:t>
            </a:r>
            <a:r>
              <a:rPr lang="ko-KR" altLang="en-US" dirty="0" err="1"/>
              <a:t>캡슐화되어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계층별 프로토콜 이름</a:t>
            </a:r>
            <a:r>
              <a:rPr lang="en-US" altLang="ko-KR" dirty="0"/>
              <a:t>=&gt;PDU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0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A46C3-D99D-C042-BE32-2CB3C610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852B2-6912-F6B3-19E3-A4972C14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300" dirty="0"/>
              <a:t>프로토콜</a:t>
            </a:r>
            <a:r>
              <a:rPr lang="en-US" altLang="ko-KR" sz="2300" dirty="0"/>
              <a:t>(Protocol)</a:t>
            </a:r>
            <a:r>
              <a:rPr lang="ko-KR" altLang="en-US" sz="2300" dirty="0"/>
              <a:t>이란</a:t>
            </a:r>
            <a:r>
              <a:rPr lang="en-US" altLang="ko-KR" sz="2300" dirty="0"/>
              <a:t>?</a:t>
            </a:r>
          </a:p>
          <a:p>
            <a:r>
              <a:rPr lang="ko-KR" altLang="en-US" sz="2300" dirty="0"/>
              <a:t>통신 프로토콜 또는 통신 규약은 컴퓨터나 원거리 통신 장비 사이에서 메시지를 주고 받는 양식과 규칙의 체계</a:t>
            </a:r>
            <a:r>
              <a:rPr lang="en-US" altLang="ko-KR" sz="2300" dirty="0"/>
              <a:t>, </a:t>
            </a:r>
            <a:r>
              <a:rPr lang="ko-KR" altLang="en-US" sz="2300" dirty="0"/>
              <a:t>즉 통신 규약 및 약속</a:t>
            </a:r>
            <a:endParaRPr lang="en-US" altLang="ko-KR" sz="2300" dirty="0"/>
          </a:p>
          <a:p>
            <a:endParaRPr lang="en-US" dirty="0"/>
          </a:p>
        </p:txBody>
      </p:sp>
      <p:pic>
        <p:nvPicPr>
          <p:cNvPr id="3074" name="Picture 2" descr="네트워크 #6 ] TCP/IP 4계층(TCP/IP 4 Layer) : 네이버 블로그">
            <a:extLst>
              <a:ext uri="{FF2B5EF4-FFF2-40B4-BE49-F238E27FC236}">
                <a16:creationId xmlns:a16="http://schemas.microsoft.com/office/drawing/2014/main" id="{88EE7E60-4494-6C21-E5F2-561EEC4E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77" y="3235275"/>
            <a:ext cx="6665167" cy="32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352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</vt:lpstr>
      <vt:lpstr>돋움</vt:lpstr>
      <vt:lpstr>Arial</vt:lpstr>
      <vt:lpstr>Calibri</vt:lpstr>
      <vt:lpstr>Calibri Light</vt:lpstr>
      <vt:lpstr>Symbol</vt:lpstr>
      <vt:lpstr>Ubuntu Condensed</vt:lpstr>
      <vt:lpstr>Office 테마</vt:lpstr>
      <vt:lpstr>PowerPoint 프레젠테이션</vt:lpstr>
      <vt:lpstr>네트워크란?</vt:lpstr>
      <vt:lpstr>네트워크의 종류</vt:lpstr>
      <vt:lpstr>네트워크의 종류</vt:lpstr>
      <vt:lpstr>네트워크의 통신방식</vt:lpstr>
      <vt:lpstr>네트워크 모델</vt:lpstr>
      <vt:lpstr>네트워크 모델</vt:lpstr>
      <vt:lpstr>패킷이란?</vt:lpstr>
      <vt:lpstr>프로토콜 이란?</vt:lpstr>
      <vt:lpstr>가까이 있는 네트워크 통신</vt:lpstr>
      <vt:lpstr>2계층에서 사용하는 주소</vt:lpstr>
      <vt:lpstr>internet protocol layer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동규</dc:creator>
  <cp:lastModifiedBy>문 동규</cp:lastModifiedBy>
  <cp:revision>1</cp:revision>
  <dcterms:created xsi:type="dcterms:W3CDTF">2022-09-23T07:15:45Z</dcterms:created>
  <dcterms:modified xsi:type="dcterms:W3CDTF">2022-09-23T09:04:34Z</dcterms:modified>
</cp:coreProperties>
</file>