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9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BC46F-1BA6-0892-A4F8-F304A3C7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529A0-C044-3DC3-58B5-00C5CCD58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5A85E-C794-08A0-C212-96B71797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71418-949A-0746-5CF4-2FF4BAF2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EF343-5EC0-D71D-9C97-B2135646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A979-AC94-659D-DF1C-9A6A3FD6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97F82-62E1-315E-1389-0EE7D347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6CAEE-62AC-CC01-75F4-50F99462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FF44A-5331-4B13-6346-933ADAEF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9D6FC-DC52-C2D3-A9D9-6FA7B7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603ED-E633-F6D7-FBAC-F3230FD4C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A8EF2-C507-0F7E-53C0-F8CB9D33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AEE4F-9F03-6071-8F76-EF3AC62E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2721A-F184-7482-2E26-CD2B3D20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3BBD3-D65E-5C87-9C20-8CBA7B24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9E7B-1FB7-1110-4ADB-7C559D2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D79AC-76C0-FD90-88AD-2F766596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4E759-D807-476D-44A7-C4A9A6F6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BF258-4856-B294-7732-ADAA8933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C48AD-9385-D21E-8A73-BB872F20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2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6F7BE-230F-ABE9-89C3-27C63CD4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A426-8732-D556-7D02-6C38D49F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CF61F-BD64-2B9B-4CB4-F2727F2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48053-FF63-DF8F-3F27-8A61C530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2822C-2203-1822-B281-D4C214B3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68EA8-C6AD-FB65-AFA5-FCDBC028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3796E-4028-B81E-2B60-1544252B6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51C206-68EE-6D9A-1F60-42B091F6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5F772-20CD-BA6A-A1AB-C50A7569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7E7D7-D7F4-224E-4D63-E3D8EAB0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F9998-902F-678E-259F-CE2E44BE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8A34-97B3-B234-F803-78BA3ABC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35A24-EAC0-5FE2-546A-2BEDA3D3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0F1A5-81AD-0FA8-8865-64260E331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8A307-BD64-5A96-3667-44900A6F0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1F1F8-B04A-1AEA-2264-B46CCECA6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DC042-2EA2-CD5B-2EB5-35873FAC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94C70C-9F63-9B4E-C179-4C9557D4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171F22-1C1D-0C74-CEAA-E36C6008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9195-DCA9-D63E-1160-83E6042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D6CDCF-6AB4-1738-7376-906630D7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D49C5A-53AC-B8D2-0A0A-C1A4CDCE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E6B2BE-C478-4A49-D256-4B04CA95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0C7562-3B4D-0F08-63BB-9D633AD8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FCA405-8E71-5C20-0AE7-4DD21B81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48D20-382F-FCD9-F095-7E4BD05F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443DC-986F-C96C-E96A-F5556B6F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9C008-AE0D-796E-1EEE-D3E6CB82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E9CEA-39D4-A9E8-07D7-5E819996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9534E-F7FE-1036-98A0-A88E41D6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1CF6C-D06F-B543-D1EB-2C8ECE1C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0C566-2F23-4FEC-50E3-FD910C3C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B376B-FD93-8C82-BACE-23C63F2E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0694E5-A329-56D1-0DA2-4E50B13E6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A7A4E-CCF3-DC7B-7E1B-B211E3D54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91219-BDA9-2CFB-9A41-1F31C603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D81FC-D476-1062-B3E0-5EA82CD9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8296A-81AE-FE4B-3C36-B1512EE3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EC29E-5CC3-0E00-3BE0-4B456E38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F8E8D-5684-AB02-336F-5A81F373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664DC-551E-E341-18F7-23BAC9F83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D1F5-F2BB-4836-934B-6FE9287F7A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0961-F1C2-F973-52D4-10AF82B0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62163-4E76-2885-ED7D-9303B078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4D22-BEA3-455D-9495-0AEF5253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4700C-35C2-1166-5283-49A10B85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ko-KR" altLang="en-US" dirty="0"/>
              <a:t>계층의 기능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D1491-38E9-B120-6C5F-BC099FEE7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 </a:t>
            </a:r>
            <a:r>
              <a:rPr lang="ko-KR" altLang="en-US" dirty="0"/>
              <a:t>과 </a:t>
            </a:r>
            <a:r>
              <a:rPr lang="en-US" altLang="ko-KR" dirty="0"/>
              <a:t>LAN</a:t>
            </a:r>
            <a:r>
              <a:rPr lang="ko-KR" altLang="en-US" dirty="0"/>
              <a:t> 을 연결함</a:t>
            </a:r>
            <a:r>
              <a:rPr lang="en-US" altLang="ko-KR" dirty="0"/>
              <a:t>(WAN)</a:t>
            </a:r>
          </a:p>
          <a:p>
            <a:r>
              <a:rPr lang="ko-KR" altLang="en-US" dirty="0"/>
              <a:t>발신에서 착신까지의 </a:t>
            </a:r>
            <a:r>
              <a:rPr lang="ko-KR" altLang="en-US" dirty="0" err="1"/>
              <a:t>패킷경로</a:t>
            </a:r>
            <a:r>
              <a:rPr lang="ko-KR" altLang="en-US" dirty="0"/>
              <a:t> 제어</a:t>
            </a:r>
            <a:endParaRPr lang="en-US" altLang="ko-KR" dirty="0"/>
          </a:p>
          <a:p>
            <a:r>
              <a:rPr lang="ko-KR" altLang="en-US" dirty="0"/>
              <a:t>통신시에 </a:t>
            </a:r>
            <a:r>
              <a:rPr lang="en-US" altLang="ko-KR" dirty="0"/>
              <a:t>IP</a:t>
            </a:r>
            <a:r>
              <a:rPr lang="ko-KR" altLang="en-US" dirty="0"/>
              <a:t>주소 사용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05B33-2516-5877-436C-DFAF8651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ko-KR" altLang="en-US" dirty="0"/>
              <a:t>계층의 프로토콜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1492C-65B4-63EC-D7AD-5239FBA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 – IP</a:t>
            </a:r>
            <a:r>
              <a:rPr lang="ko-KR" altLang="en-US" dirty="0"/>
              <a:t>주소를 사용해 </a:t>
            </a:r>
            <a:r>
              <a:rPr lang="en-US" altLang="ko-KR" dirty="0"/>
              <a:t>MAC</a:t>
            </a:r>
            <a:r>
              <a:rPr lang="ko-KR" altLang="en-US" dirty="0"/>
              <a:t>주소를 </a:t>
            </a:r>
            <a:r>
              <a:rPr lang="ko-KR" altLang="en-US" dirty="0" err="1"/>
              <a:t>알아옴</a:t>
            </a:r>
            <a:endParaRPr lang="en-US" altLang="ko-KR" dirty="0"/>
          </a:p>
          <a:p>
            <a:r>
              <a:rPr lang="en-US" dirty="0"/>
              <a:t>IPv4 –  WAN</a:t>
            </a:r>
            <a:r>
              <a:rPr lang="ko-KR" altLang="en-US" dirty="0"/>
              <a:t>에서 통신할 때 사용</a:t>
            </a:r>
            <a:endParaRPr lang="en-US" altLang="ko-KR" dirty="0"/>
          </a:p>
          <a:p>
            <a:r>
              <a:rPr lang="en-US" dirty="0"/>
              <a:t>ICMP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 서로가 통신 되는지 확인시에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6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A47CD-D47B-45E1-AEFA-C411B087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BE5E19-D95C-ACDF-1D08-637AFE14D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482" y="1438586"/>
            <a:ext cx="4944318" cy="47757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A4C56-EA92-DCA9-6B05-35C06C7C99F0}"/>
              </a:ext>
            </a:extLst>
          </p:cNvPr>
          <p:cNvSpPr txBox="1"/>
          <p:nvPr/>
        </p:nvSpPr>
        <p:spPr>
          <a:xfrm>
            <a:off x="1150034" y="2634916"/>
            <a:ext cx="4671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낭비가 심한 </a:t>
            </a:r>
            <a:r>
              <a:rPr lang="en-US" altLang="ko-KR" sz="2800" dirty="0"/>
              <a:t>Classful IP</a:t>
            </a:r>
          </a:p>
          <a:p>
            <a:endParaRPr lang="en-US" sz="2800" dirty="0"/>
          </a:p>
          <a:p>
            <a:r>
              <a:rPr lang="en-US" sz="2800" dirty="0"/>
              <a:t>00000000 ~ 11111111</a:t>
            </a:r>
          </a:p>
        </p:txBody>
      </p:sp>
    </p:spTree>
    <p:extLst>
      <p:ext uri="{BB962C8B-B14F-4D97-AF65-F5344CB8AC3E}">
        <p14:creationId xmlns:p14="http://schemas.microsoft.com/office/powerpoint/2010/main" val="9936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50BA5-5ECC-56D3-1403-6222CBEA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412225-C663-FD55-3930-C284C4427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53" y="1690688"/>
            <a:ext cx="7544494" cy="2364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02109-5AE7-DB55-ED3F-E118CF593A06}"/>
              </a:ext>
            </a:extLst>
          </p:cNvPr>
          <p:cNvSpPr txBox="1"/>
          <p:nvPr/>
        </p:nvSpPr>
        <p:spPr>
          <a:xfrm>
            <a:off x="1710144" y="4110171"/>
            <a:ext cx="8771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Classless IP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서브넷</a:t>
            </a:r>
            <a:r>
              <a:rPr lang="ko-KR" altLang="en-US" sz="2800" dirty="0"/>
              <a:t> 마스크를 사용해 </a:t>
            </a:r>
            <a:r>
              <a:rPr lang="ko-KR" altLang="en-US" sz="2800" dirty="0" err="1"/>
              <a:t>서브넷팅을</a:t>
            </a:r>
            <a:r>
              <a:rPr lang="ko-KR" altLang="en-US" sz="2800" dirty="0"/>
              <a:t> 하여 낭비를 줄임</a:t>
            </a:r>
            <a:endParaRPr lang="en-US" altLang="ko-KR" sz="2800" dirty="0"/>
          </a:p>
          <a:p>
            <a:r>
              <a:rPr lang="ko-KR" altLang="en-US" sz="2800" dirty="0" err="1"/>
              <a:t>서브넷</a:t>
            </a:r>
            <a:r>
              <a:rPr lang="ko-KR" altLang="en-US" sz="2800" dirty="0"/>
              <a:t> 마스크의 </a:t>
            </a:r>
            <a:r>
              <a:rPr lang="en-US" altLang="ko-KR" sz="2800" dirty="0"/>
              <a:t>1</a:t>
            </a:r>
            <a:r>
              <a:rPr lang="ko-KR" altLang="en-US" sz="2800" dirty="0"/>
              <a:t>의 끝까지 네트워크 아이디로 사용</a:t>
            </a:r>
            <a:endParaRPr lang="en-US" altLang="ko-KR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04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23F47-CB31-32EF-96F8-3D0E838D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7FE78-22C5-77BA-305C-C808C747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사설</a:t>
            </a:r>
            <a:r>
              <a:rPr lang="en-US" altLang="ko-KR" dirty="0"/>
              <a:t>IP</a:t>
            </a:r>
            <a:r>
              <a:rPr lang="ko-KR" altLang="en-US" dirty="0"/>
              <a:t>와 공인</a:t>
            </a:r>
            <a:r>
              <a:rPr lang="en-US" altLang="ko-KR" dirty="0"/>
              <a:t>IP</a:t>
            </a:r>
            <a:r>
              <a:rPr lang="ko-KR" altLang="en-US" dirty="0"/>
              <a:t>를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공인 </a:t>
            </a:r>
            <a:r>
              <a:rPr lang="en-US" altLang="ko-KR" dirty="0"/>
              <a:t>IP 1</a:t>
            </a:r>
            <a:r>
              <a:rPr lang="ko-KR" altLang="en-US" dirty="0"/>
              <a:t>개당 </a:t>
            </a:r>
            <a:r>
              <a:rPr lang="en-US" altLang="ko-KR" dirty="0"/>
              <a:t>2^32</a:t>
            </a:r>
            <a:r>
              <a:rPr lang="ko-KR" altLang="en-US" dirty="0"/>
              <a:t>개의 사설 </a:t>
            </a:r>
            <a:r>
              <a:rPr lang="en-US" altLang="ko-KR" dirty="0"/>
              <a:t>IP </a:t>
            </a:r>
            <a:r>
              <a:rPr lang="ko-KR" altLang="en-US" dirty="0"/>
              <a:t>할당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외부네트워크 에서는 사설</a:t>
            </a:r>
            <a:r>
              <a:rPr lang="en-US" altLang="ko-KR" dirty="0"/>
              <a:t>IP</a:t>
            </a:r>
            <a:r>
              <a:rPr lang="ko-KR" altLang="en-US" dirty="0"/>
              <a:t>대역이 보이지 않는다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게이트웨이 ≒ 라우터 </a:t>
            </a:r>
            <a:r>
              <a:rPr lang="ko-KR" altLang="en-US" dirty="0" err="1"/>
              <a:t>를</a:t>
            </a:r>
            <a:r>
              <a:rPr lang="ko-KR" altLang="en-US" dirty="0"/>
              <a:t> 통해 내부통신</a:t>
            </a:r>
            <a:r>
              <a:rPr lang="en-US" altLang="ko-KR" dirty="0"/>
              <a:t>, </a:t>
            </a:r>
            <a:r>
              <a:rPr lang="ko-KR" altLang="en-US" dirty="0"/>
              <a:t>외부통신을 처리함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예시로 </a:t>
            </a:r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-&gt;255.255.255.0</a:t>
            </a:r>
          </a:p>
          <a:p>
            <a:pPr marL="0" indent="0">
              <a:buNone/>
            </a:pPr>
            <a:r>
              <a:rPr lang="en-US" altLang="ko-KR" dirty="0"/>
              <a:t>                     </a:t>
            </a:r>
            <a:r>
              <a:rPr lang="ko-KR" altLang="en-US" dirty="0"/>
              <a:t>게이트웨이  </a:t>
            </a:r>
            <a:r>
              <a:rPr lang="en-US" altLang="ko-KR" dirty="0"/>
              <a:t>-&gt; 192.168.0.1</a:t>
            </a:r>
          </a:p>
          <a:p>
            <a:pPr marL="0" indent="0">
              <a:buNone/>
            </a:pPr>
            <a:r>
              <a:rPr lang="ko-KR" altLang="en-US" dirty="0"/>
              <a:t>                       </a:t>
            </a:r>
            <a:r>
              <a:rPr lang="en-US" altLang="ko-KR" dirty="0"/>
              <a:t>=&gt; 192.168.0 </a:t>
            </a:r>
            <a:r>
              <a:rPr lang="ko-KR" altLang="en-US" dirty="0"/>
              <a:t>이 사설 </a:t>
            </a:r>
            <a:r>
              <a:rPr lang="en-US" altLang="ko-KR" dirty="0"/>
              <a:t>IP</a:t>
            </a:r>
            <a:r>
              <a:rPr lang="ko-KR" altLang="en-US" dirty="0"/>
              <a:t>의 네트워크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ko-KR" altLang="en-US" dirty="0" err="1"/>
              <a:t>되는것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200" dirty="0"/>
              <a:t>출발지</a:t>
            </a:r>
            <a:r>
              <a:rPr lang="en-US" altLang="ko-KR" sz="2200" dirty="0"/>
              <a:t>/</a:t>
            </a:r>
            <a:r>
              <a:rPr lang="ko-KR" altLang="en-US" sz="2200" dirty="0"/>
              <a:t>목적지의 네트워크 </a:t>
            </a:r>
            <a:r>
              <a:rPr lang="en-US" altLang="ko-KR" sz="2200" dirty="0"/>
              <a:t>ID</a:t>
            </a:r>
            <a:r>
              <a:rPr lang="ko-KR" altLang="en-US" sz="2200" dirty="0"/>
              <a:t>가 다르다면</a:t>
            </a:r>
            <a:r>
              <a:rPr lang="en-US" altLang="ko-KR" sz="2200" dirty="0"/>
              <a:t>? </a:t>
            </a:r>
            <a:r>
              <a:rPr lang="ko-KR" altLang="en-US" sz="2200" dirty="0"/>
              <a:t>다른 </a:t>
            </a:r>
            <a:r>
              <a:rPr lang="en-US" altLang="ko-KR" sz="2200" dirty="0"/>
              <a:t>LAN </a:t>
            </a:r>
            <a:r>
              <a:rPr lang="ko-KR" altLang="en-US" sz="2200" dirty="0"/>
              <a:t>영역에 있다 </a:t>
            </a:r>
            <a:r>
              <a:rPr lang="en-US" altLang="ko-KR" sz="2200" dirty="0"/>
              <a:t>=&gt; </a:t>
            </a:r>
            <a:r>
              <a:rPr lang="ko-KR" altLang="en-US" sz="2200" dirty="0"/>
              <a:t>라우팅</a:t>
            </a:r>
          </a:p>
          <a:p>
            <a:pPr>
              <a:buFontTx/>
              <a:buChar char="-"/>
            </a:pPr>
            <a:r>
              <a:rPr lang="ko-KR" altLang="en-US" sz="2200" dirty="0"/>
              <a:t>출발지</a:t>
            </a:r>
            <a:r>
              <a:rPr lang="en-US" altLang="ko-KR" sz="2200" dirty="0"/>
              <a:t>/</a:t>
            </a:r>
            <a:r>
              <a:rPr lang="ko-KR" altLang="en-US" sz="2200" dirty="0"/>
              <a:t>목적지의 네트워크 </a:t>
            </a:r>
            <a:r>
              <a:rPr lang="en-US" altLang="ko-KR" sz="2200" dirty="0"/>
              <a:t>ID</a:t>
            </a:r>
            <a:r>
              <a:rPr lang="ko-KR" altLang="en-US" sz="2200" dirty="0"/>
              <a:t>가 동일하다면</a:t>
            </a:r>
            <a:r>
              <a:rPr lang="en-US" altLang="ko-KR" sz="2200" dirty="0"/>
              <a:t>? </a:t>
            </a:r>
            <a:r>
              <a:rPr lang="ko-KR" altLang="en-US" sz="2200" dirty="0"/>
              <a:t>같은 </a:t>
            </a:r>
            <a:r>
              <a:rPr lang="en-US" altLang="ko-KR" sz="2200" dirty="0"/>
              <a:t>LAN</a:t>
            </a:r>
            <a:r>
              <a:rPr lang="ko-KR" altLang="en-US" sz="2200" dirty="0"/>
              <a:t>영역에 있다 </a:t>
            </a:r>
            <a:r>
              <a:rPr lang="en-US" altLang="ko-KR" sz="2200" dirty="0"/>
              <a:t>=&gt; </a:t>
            </a:r>
            <a:r>
              <a:rPr lang="ko-KR" altLang="en-US" sz="2200" dirty="0"/>
              <a:t>스위칭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963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746D-8F52-C7A9-33E9-2E36D4C3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쓰는 예약  </a:t>
            </a:r>
            <a:r>
              <a:rPr lang="en-US" altLang="ko-KR" dirty="0"/>
              <a:t>IP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00F83-9D68-18B2-7F5D-DEE73DBF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127.0.0.0/8  :  </a:t>
            </a:r>
            <a:r>
              <a:rPr lang="ko-KR" altLang="en-US" sz="2600" dirty="0"/>
              <a:t>자기 자신을 가리키기 위한 목적으로 쓰기 위해 예약된 </a:t>
            </a:r>
            <a:r>
              <a:rPr lang="en-US" altLang="ko-KR" sz="2600" dirty="0"/>
              <a:t>IP </a:t>
            </a:r>
            <a:r>
              <a:rPr lang="ko-KR" altLang="en-US" sz="2600" dirty="0"/>
              <a:t>주소이다</a:t>
            </a:r>
            <a:r>
              <a:rPr lang="en-US" altLang="ko-KR" sz="2600" dirty="0"/>
              <a:t>. </a:t>
            </a:r>
            <a:r>
              <a:rPr lang="ko-KR" altLang="en-US" sz="2600" dirty="0" err="1"/>
              <a:t>루프백</a:t>
            </a:r>
            <a:r>
              <a:rPr lang="en-US" altLang="ko-KR" sz="2600" dirty="0"/>
              <a:t>(Loopback)</a:t>
            </a:r>
            <a:r>
              <a:rPr lang="ko-KR" altLang="en-US" sz="2600" dirty="0"/>
              <a:t>이라고도 한다</a:t>
            </a:r>
            <a:endParaRPr lang="en-US" altLang="ko-KR" sz="2600" dirty="0"/>
          </a:p>
          <a:p>
            <a:r>
              <a:rPr lang="en-US" sz="2600" dirty="0"/>
              <a:t>10.0.0.0 ~ 10.255.255.255 (10.0.0.0/8): A</a:t>
            </a:r>
            <a:r>
              <a:rPr lang="ko-KR" altLang="en-US" sz="2600" dirty="0"/>
              <a:t>클래스 사설</a:t>
            </a:r>
            <a:r>
              <a:rPr lang="en-US" altLang="ko-KR" sz="2600" dirty="0"/>
              <a:t>IP</a:t>
            </a:r>
            <a:r>
              <a:rPr lang="ko-KR" altLang="en-US" sz="2600" dirty="0"/>
              <a:t>를 위한 주소 </a:t>
            </a:r>
            <a:endParaRPr lang="en-US" altLang="ko-KR" sz="2600" dirty="0"/>
          </a:p>
          <a:p>
            <a:r>
              <a:rPr lang="en-US" sz="2600" dirty="0"/>
              <a:t>172.16.0.0 ~ 172.31.255.255 (172.16.0.0/12): B</a:t>
            </a:r>
            <a:r>
              <a:rPr lang="ko-KR" altLang="en-US" sz="2600" dirty="0"/>
              <a:t>클래스 사설</a:t>
            </a:r>
            <a:r>
              <a:rPr lang="en-US" altLang="ko-KR" sz="2600" dirty="0"/>
              <a:t>IP</a:t>
            </a:r>
            <a:r>
              <a:rPr lang="ko-KR" altLang="en-US" sz="2600" dirty="0"/>
              <a:t>를 위한 주소</a:t>
            </a:r>
            <a:endParaRPr lang="en-US" altLang="ko-KR" sz="2600" dirty="0"/>
          </a:p>
          <a:p>
            <a:r>
              <a:rPr lang="en-US" sz="2600" dirty="0"/>
              <a:t>192.168.0.0 ~ 192.168.255.255 (192.168.0.0/16): B</a:t>
            </a:r>
            <a:r>
              <a:rPr lang="ko-KR" altLang="en-US" sz="2600" dirty="0"/>
              <a:t>클래스 사설</a:t>
            </a:r>
            <a:r>
              <a:rPr lang="en-US" altLang="ko-KR" sz="2600" dirty="0"/>
              <a:t>IP</a:t>
            </a:r>
            <a:r>
              <a:rPr lang="ko-KR" altLang="en-US" sz="2600" dirty="0"/>
              <a:t>를 위한 주소로</a:t>
            </a:r>
            <a:r>
              <a:rPr lang="en-US" altLang="ko-KR" sz="2600" dirty="0"/>
              <a:t> </a:t>
            </a:r>
            <a:r>
              <a:rPr lang="ko-KR" altLang="en-US" sz="2600" dirty="0"/>
              <a:t>보통 공유기 사용시 가장 많이 사용되는 대역</a:t>
            </a:r>
            <a:endParaRPr lang="en-US" altLang="ko-KR" sz="2600" dirty="0"/>
          </a:p>
          <a:p>
            <a:r>
              <a:rPr lang="en-US" altLang="ko-KR" sz="2600" dirty="0"/>
              <a:t>0.0.0.0 ~ 0.255.255.255 (0.0.0.0/8): IP </a:t>
            </a:r>
            <a:r>
              <a:rPr lang="ko-KR" altLang="en-US" sz="2600" dirty="0"/>
              <a:t>주소를 </a:t>
            </a:r>
            <a:r>
              <a:rPr lang="ko-KR" altLang="en-US" sz="2600" dirty="0" err="1"/>
              <a:t>할당받기</a:t>
            </a:r>
            <a:r>
              <a:rPr lang="ko-KR" altLang="en-US" sz="2600" dirty="0"/>
              <a:t> 전 임시로 사용하는 주소</a:t>
            </a:r>
            <a:r>
              <a:rPr lang="en-US" altLang="ko-KR" sz="2600" dirty="0"/>
              <a:t>. </a:t>
            </a:r>
            <a:r>
              <a:rPr lang="ko-KR" altLang="en-US" sz="2600" dirty="0"/>
              <a:t>주로 </a:t>
            </a:r>
            <a:r>
              <a:rPr lang="en-US" altLang="ko-KR" sz="2600" dirty="0"/>
              <a:t>0.0.0.0</a:t>
            </a:r>
            <a:r>
              <a:rPr lang="ko-KR" altLang="en-US" sz="2600" dirty="0"/>
              <a:t>을 쓴다</a:t>
            </a:r>
            <a:r>
              <a:rPr lang="en-US" altLang="ko-KR" sz="2600" dirty="0"/>
              <a:t>.</a:t>
            </a:r>
          </a:p>
          <a:p>
            <a:r>
              <a:rPr lang="en-US" sz="2600" dirty="0"/>
              <a:t>169.254.0.0 ~ 169.254.255.255 (169.254.0.0/16):</a:t>
            </a:r>
            <a:r>
              <a:rPr lang="en-US" sz="1600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2600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2600"/>
              <a:t>IP</a:t>
            </a:r>
            <a:r>
              <a:rPr lang="ko-KR" altLang="en-US" sz="2600" dirty="0"/>
              <a:t>를 할당해주는 </a:t>
            </a:r>
            <a:r>
              <a:rPr lang="en-US" altLang="ko-KR" sz="2600" dirty="0"/>
              <a:t>DHCP</a:t>
            </a:r>
            <a:r>
              <a:rPr lang="ko-KR" altLang="en-US" sz="2600" dirty="0"/>
              <a:t>서버를 찾지 </a:t>
            </a:r>
            <a:r>
              <a:rPr lang="ko-KR" altLang="en-US" sz="2600" dirty="0" err="1"/>
              <a:t>못할시에</a:t>
            </a:r>
            <a:r>
              <a:rPr lang="ko-KR" altLang="en-US" sz="2600" dirty="0"/>
              <a:t> 클라이언트 끼리 할당하여 사용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05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263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테마</vt:lpstr>
      <vt:lpstr>3계층의 기능</vt:lpstr>
      <vt:lpstr>3계층의 프로토콜</vt:lpstr>
      <vt:lpstr>일반적 IP주소</vt:lpstr>
      <vt:lpstr>일반적 IP주소</vt:lpstr>
      <vt:lpstr>일반적인 IP주소</vt:lpstr>
      <vt:lpstr>자주 쓰는 예약  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3계층의 기능</dc:title>
  <dc:creator>문 동규</dc:creator>
  <cp:lastModifiedBy>문 동규</cp:lastModifiedBy>
  <cp:revision>1</cp:revision>
  <dcterms:created xsi:type="dcterms:W3CDTF">2022-09-28T12:35:16Z</dcterms:created>
  <dcterms:modified xsi:type="dcterms:W3CDTF">2022-09-28T13:48:36Z</dcterms:modified>
</cp:coreProperties>
</file>