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1" r:id="rId5"/>
    <p:sldId id="264" r:id="rId6"/>
    <p:sldId id="260" r:id="rId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AEA40C-BE8C-4377-9057-6AF8F8AB43E9}" type="datetime1">
              <a:rPr lang="ko-KR" altLang="en-US" smtClean="0">
                <a:latin typeface="+mj-ea"/>
                <a:ea typeface="+mj-ea"/>
              </a:rPr>
              <a:t>2022-11-10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B39DDF-7E14-426D-8F72-FA0AB6F5D978}" type="datetime1">
              <a:rPr lang="ko-KR" altLang="en-US" smtClean="0"/>
              <a:pPr/>
              <a:t>2022-11-10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6B3AB32-59DF-41F1-9618-EDFBF504962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548E0D2-8D2A-49DD-81C9-2DF06FB28E58}" type="datetime1">
              <a:rPr lang="ko-KR" altLang="en-US" noProof="0" smtClean="0"/>
              <a:t>2022-11-10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9AAF66-BE8D-40A6-9F92-F0D5431B4707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C65031-79EB-4543-BA10-9DEB98B51A8A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10C2A-C0FE-4353-941B-694324488170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A98800-4B48-4290-A2B4-EE590E4011A7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4A57C-F4F6-438F-A2CE-5CF31251A767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FCE773-4E4A-4873-9CE4-167E09725F50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66067D-0A04-4DE5-9C65-2C4CB39AD2AC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90752-A68E-4DDB-B9F3-64EFB3BAD45B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DE1092-F835-49D6-B89F-3300AAB9122B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95DDD-93D4-4EA5-B9FF-AB32653D5712}" type="datetime1">
              <a:rPr lang="ko-KR" altLang="en-US" noProof="0" smtClean="0"/>
              <a:t>2022-11-10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2F5771C-AAAA-4498-A7FA-FDA0602C6663}" type="datetime1">
              <a:rPr lang="ko-KR" altLang="en-US" noProof="0" smtClean="0"/>
              <a:t>2022-11-10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000" dirty="0">
                <a:solidFill>
                  <a:schemeClr val="bg1"/>
                </a:solidFill>
              </a:rPr>
              <a:t>7</a:t>
            </a:r>
            <a:r>
              <a:rPr lang="ko-KR" altLang="en-US" sz="6000" dirty="0">
                <a:solidFill>
                  <a:schemeClr val="bg1"/>
                </a:solidFill>
              </a:rPr>
              <a:t>계층 프로토콜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ko-KR" alt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45B2A-294D-9123-E88D-264DA8334A66}"/>
              </a:ext>
            </a:extLst>
          </p:cNvPr>
          <p:cNvSpPr txBox="1"/>
          <p:nvPr/>
        </p:nvSpPr>
        <p:spPr>
          <a:xfrm>
            <a:off x="454090" y="709127"/>
            <a:ext cx="113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URI(Uniform Resource Identifier)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002A2-90EE-34BB-D34E-D15BAC0E053A}"/>
              </a:ext>
            </a:extLst>
          </p:cNvPr>
          <p:cNvSpPr txBox="1"/>
          <p:nvPr/>
        </p:nvSpPr>
        <p:spPr>
          <a:xfrm>
            <a:off x="454090" y="1066876"/>
            <a:ext cx="113024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상 자원을 구분하는 식별자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리소스를 고유하게 식별하고 위치를 지정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우편물 주소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하위개념으로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URN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자체는 신원 확인만 제공 →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존재한다고 해서 해당 자원에 접근 보장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A490-F3B0-FD11-92F5-E688A5BD815A}"/>
              </a:ext>
            </a:extLst>
          </p:cNvPr>
          <p:cNvSpPr txBox="1"/>
          <p:nvPr/>
        </p:nvSpPr>
        <p:spPr>
          <a:xfrm>
            <a:off x="444759" y="2185889"/>
            <a:ext cx="113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GowunDodum-Regular"/>
              </a:rPr>
              <a:t>URL(Uniform Resource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GowunDodum-Regular"/>
              </a:rPr>
              <a:t>Loactor</a:t>
            </a:r>
            <a:r>
              <a:rPr lang="en-US" b="1" i="0" dirty="0">
                <a:solidFill>
                  <a:srgbClr val="000000"/>
                </a:solidFill>
                <a:effectLst/>
                <a:latin typeface="GowunDodum-Regular"/>
              </a:rPr>
              <a:t>)</a:t>
            </a:r>
            <a:endParaRPr lang="en-US" b="0" i="0" dirty="0">
              <a:solidFill>
                <a:srgbClr val="5C5C5C"/>
              </a:solidFill>
              <a:effectLst/>
              <a:latin typeface="GowunDodum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9858D-2288-2A60-BFBF-DAAF0DAF4180}"/>
              </a:ext>
            </a:extLst>
          </p:cNvPr>
          <p:cNvSpPr txBox="1"/>
          <p:nvPr/>
        </p:nvSpPr>
        <p:spPr>
          <a:xfrm>
            <a:off x="444759" y="2511318"/>
            <a:ext cx="117022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상에 존재하는 자원의 위치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리소스가 어디에 있고 어떻게 접근할 수 있는지 알려주는 역할 →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http, ftp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프로토콜 포함됨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도메인에 프로토콜이 있다면 그건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이면서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시점의 위치를 알려주는 역할을 하므로 리소스가 옮겨지면 더는 사용할 수 없음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6C33D-2C14-281E-E294-19B9E2E8739B}"/>
              </a:ext>
            </a:extLst>
          </p:cNvPr>
          <p:cNvSpPr txBox="1"/>
          <p:nvPr/>
        </p:nvSpPr>
        <p:spPr>
          <a:xfrm>
            <a:off x="441297" y="3720286"/>
            <a:ext cx="113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GowunDodum-Regular"/>
              </a:rPr>
              <a:t>URN(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GowunDodum-Regular"/>
              </a:rPr>
              <a:t>Unifrom</a:t>
            </a:r>
            <a:r>
              <a:rPr lang="en-US" b="1" i="0" dirty="0">
                <a:solidFill>
                  <a:srgbClr val="000000"/>
                </a:solidFill>
                <a:effectLst/>
                <a:latin typeface="GowunDodum-Regular"/>
              </a:rPr>
              <a:t> Resource Name)</a:t>
            </a:r>
            <a:endParaRPr lang="en-US" b="0" i="0" dirty="0">
              <a:solidFill>
                <a:srgbClr val="5C5C5C"/>
              </a:solidFill>
              <a:effectLst/>
              <a:latin typeface="GowunDodum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C781B-E51E-FBB3-14C4-3CBFD812F6A1}"/>
              </a:ext>
            </a:extLst>
          </p:cNvPr>
          <p:cNvSpPr txBox="1"/>
          <p:nvPr/>
        </p:nvSpPr>
        <p:spPr>
          <a:xfrm>
            <a:off x="441297" y="4045715"/>
            <a:ext cx="117022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자원의 이름을 나타내는 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단점을 극복하기 위해 등장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독립적인 자원 지시자 → 리소스가 이동해도 항상 리소스를 가리킬 수 있는 유일한 이름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리소스가 그 이름을 변하지 않게 유지하는 한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종류의 네트워크 접속 프로토콜로 접근해도 문제없음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URI의 구조">
            <a:extLst>
              <a:ext uri="{FF2B5EF4-FFF2-40B4-BE49-F238E27FC236}">
                <a16:creationId xmlns:a16="http://schemas.microsoft.com/office/drawing/2014/main" id="{C57BA933-0172-142E-B772-85A628050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24" y="5088095"/>
            <a:ext cx="7013864" cy="17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52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D87B3-16C6-D57C-506B-A18FE6E4C168}"/>
              </a:ext>
            </a:extLst>
          </p:cNvPr>
          <p:cNvSpPr txBox="1"/>
          <p:nvPr/>
        </p:nvSpPr>
        <p:spPr>
          <a:xfrm>
            <a:off x="444759" y="829872"/>
            <a:ext cx="113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GET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89DDB-BE4C-769D-F091-26643B571085}"/>
              </a:ext>
            </a:extLst>
          </p:cNvPr>
          <p:cNvSpPr txBox="1"/>
          <p:nvPr/>
        </p:nvSpPr>
        <p:spPr>
          <a:xfrm>
            <a:off x="454090" y="1217541"/>
            <a:ext cx="1130248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보통 단순 데이터 요청시에 사용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요청시에 데이터 전달 하기도 함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데이터를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URI(URL)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포함하여 전송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데이터 입력을 위해 사용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전달 받기도 함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데이터를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포함하여 전송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1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45B2A-294D-9123-E88D-264DA8334A66}"/>
              </a:ext>
            </a:extLst>
          </p:cNvPr>
          <p:cNvSpPr txBox="1"/>
          <p:nvPr/>
        </p:nvSpPr>
        <p:spPr>
          <a:xfrm>
            <a:off x="454090" y="709127"/>
            <a:ext cx="113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002A2-90EE-34BB-D34E-D15BAC0E053A}"/>
              </a:ext>
            </a:extLst>
          </p:cNvPr>
          <p:cNvSpPr txBox="1"/>
          <p:nvPr/>
        </p:nvSpPr>
        <p:spPr>
          <a:xfrm>
            <a:off x="454090" y="1217541"/>
            <a:ext cx="1130248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Line: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첫번째 줄에 해당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line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'Status line’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옴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상태코드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상태문구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헤더와 동일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응답에서만 사용되는 헤더의 정보들이 있음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일반적으로 동일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전달 되는 경우가 많음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DC9FB3-90FC-1885-B89A-8AEB1F59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93" y="3165942"/>
            <a:ext cx="4324350" cy="32670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319786-FCFA-CA46-8801-D7F19E7B4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93" y="841331"/>
            <a:ext cx="4264933" cy="22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12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45B2A-294D-9123-E88D-264DA8334A66}"/>
              </a:ext>
            </a:extLst>
          </p:cNvPr>
          <p:cNvSpPr txBox="1"/>
          <p:nvPr/>
        </p:nvSpPr>
        <p:spPr>
          <a:xfrm>
            <a:off x="454090" y="709127"/>
            <a:ext cx="113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002A2-90EE-34BB-D34E-D15BAC0E053A}"/>
              </a:ext>
            </a:extLst>
          </p:cNvPr>
          <p:cNvSpPr txBox="1"/>
          <p:nvPr/>
        </p:nvSpPr>
        <p:spPr>
          <a:xfrm>
            <a:off x="454090" y="1217541"/>
            <a:ext cx="1130248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Line: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첫번째 줄에 해당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line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'Status line’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옴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상태코드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상태문구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헤더와 동일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응답에서만 사용되는 헤더의 정보들이 있음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일반적으로 동일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전달 되는 경우가 많음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DC9FB3-90FC-1885-B89A-8AEB1F59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93" y="3165942"/>
            <a:ext cx="4324350" cy="32670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319786-FCFA-CA46-8801-D7F19E7B4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93" y="841331"/>
            <a:ext cx="4264933" cy="22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83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139569AF-70CE-2AB4-1E96-062305D77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3_TF56390039_Win32" id="{707A4A1A-4F78-4BC1-ACAA-72291CC81BA2}" vid="{618383A2-873E-4A97-9049-BE9F52CBC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기술 디자인</Template>
  <TotalTime>95</TotalTime>
  <Words>305</Words>
  <Application>Microsoft Office PowerPoint</Application>
  <PresentationFormat>와이드스크린</PresentationFormat>
  <Paragraphs>45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-apple-system</vt:lpstr>
      <vt:lpstr>GowunDodum-Regular</vt:lpstr>
      <vt:lpstr>맑은 고딕</vt:lpstr>
      <vt:lpstr>Arial</vt:lpstr>
      <vt:lpstr>Gill Sans MT</vt:lpstr>
      <vt:lpstr>Wingdings 2</vt:lpstr>
      <vt:lpstr>분할</vt:lpstr>
      <vt:lpstr>7계층 프로토콜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7계층 프로토콜</dc:title>
  <dc:creator>문 동규</dc:creator>
  <cp:lastModifiedBy>문 동규</cp:lastModifiedBy>
  <cp:revision>1</cp:revision>
  <dcterms:created xsi:type="dcterms:W3CDTF">2022-11-10T05:25:11Z</dcterms:created>
  <dcterms:modified xsi:type="dcterms:W3CDTF">2022-11-10T07:00:21Z</dcterms:modified>
</cp:coreProperties>
</file>